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7" d="100"/>
          <a:sy n="117" d="100"/>
        </p:scale>
        <p:origin x="9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F375-FCB8-0A4A-9729-9A85CC900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EF31-7AB2-5647-B85C-832A10931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FA9B9-16D2-8E4D-B05C-231D20A6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975-B339-B241-9A95-B6E9A14FA62B}" type="datetimeFigureOut">
              <a:rPr lang="en-CO" smtClean="0"/>
              <a:t>10/05/21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FA43-FEB9-CF45-A9D3-5CDBD052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B908-910A-AF43-9547-2D051F19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B840-5922-5541-8A36-9F63A80E7D1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383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87B8-C75F-1943-8675-14892BD8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46048-C771-B440-8BA0-3E54902B6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EDF5C-2621-3947-BDEA-B84E15F8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975-B339-B241-9A95-B6E9A14FA62B}" type="datetimeFigureOut">
              <a:rPr lang="en-CO" smtClean="0"/>
              <a:t>10/05/21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9569-CE05-9D46-ACF6-CC092A58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E50E9-D267-DB4B-8429-48E70B76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B840-5922-5541-8A36-9F63A80E7D1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3269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49BD5-B07A-8E43-9182-2136A3615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1F5F7-96CB-0042-97A1-9563BA233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99DC-4CA8-484B-B64B-DE75475F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975-B339-B241-9A95-B6E9A14FA62B}" type="datetimeFigureOut">
              <a:rPr lang="en-CO" smtClean="0"/>
              <a:t>10/05/21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E7858-CABA-A241-884E-AED8DDA7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9E19A-757A-7548-B0E9-A774D6CA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B840-5922-5541-8A36-9F63A80E7D1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2294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AE97-1515-7843-83F4-8F52480F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EC61B-2D09-5142-BE48-50ACD2E4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DDBB7-AB6E-514D-AC4F-58633269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975-B339-B241-9A95-B6E9A14FA62B}" type="datetimeFigureOut">
              <a:rPr lang="en-CO" smtClean="0"/>
              <a:t>10/05/21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3EFE-6E61-194C-BADB-C2B987E5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D0379-515F-604E-A380-EB5236BA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B840-5922-5541-8A36-9F63A80E7D1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5748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7B22-F88C-C543-A302-CA327522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A0D52-3EA2-D24F-8933-62C99908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66E4-178E-6640-9C46-CF66F61A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975-B339-B241-9A95-B6E9A14FA62B}" type="datetimeFigureOut">
              <a:rPr lang="en-CO" smtClean="0"/>
              <a:t>10/05/21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885F-9F89-A743-9BB6-04E7AC10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C5F4-A0D4-A34F-82FA-DBA24FE1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B840-5922-5541-8A36-9F63A80E7D1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458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EB11-BC33-4949-8BB5-D8CE417D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8F7D-F4C4-9547-9C99-2DA9C2A50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88F6F-4B87-E144-9177-5B316A39B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28088-104F-0948-922D-908C354A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975-B339-B241-9A95-B6E9A14FA62B}" type="datetimeFigureOut">
              <a:rPr lang="en-CO" smtClean="0"/>
              <a:t>10/05/21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DDDB3-4B16-924E-8420-7B03DFC6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A22DD-EF05-8B4C-9295-88B93AB6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B840-5922-5541-8A36-9F63A80E7D1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5025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F11E-98A9-AE44-95A4-9213849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3FC41-2C9F-F846-9821-E8AB1752A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36B35-451C-0B4F-9219-25F4DE4BF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EC091-58AA-3C47-BD30-DC041E477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DDC70-580F-854E-B7D7-F131E9EF9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69812-2C62-C845-9104-70967802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975-B339-B241-9A95-B6E9A14FA62B}" type="datetimeFigureOut">
              <a:rPr lang="en-CO" smtClean="0"/>
              <a:t>10/05/21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E1914-A2B9-F04A-B8E6-4FBD8CB4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4F268-0F37-4C42-8A14-4A54DEA3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B840-5922-5541-8A36-9F63A80E7D1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2917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C211-4621-104F-94F4-DE0603E1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53CF9-D0F6-694C-B15B-0A586A9D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975-B339-B241-9A95-B6E9A14FA62B}" type="datetimeFigureOut">
              <a:rPr lang="en-CO" smtClean="0"/>
              <a:t>10/05/21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33981-CDB4-3844-B3B0-56E9F937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68355-5E2A-6643-A3E9-80823A73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B840-5922-5541-8A36-9F63A80E7D1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8797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62CDB-45D9-384B-81AA-03FB7CA0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975-B339-B241-9A95-B6E9A14FA62B}" type="datetimeFigureOut">
              <a:rPr lang="en-CO" smtClean="0"/>
              <a:t>10/05/21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1A651-0788-D54B-A85D-69E9F798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7D249-CC24-224E-8631-ED09E6E1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B840-5922-5541-8A36-9F63A80E7D1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5940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D444-DB06-7C44-9472-0C7E4824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AA5EB-2292-CB42-8BA4-4D30786B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40AD9-A7B4-D54D-ADD8-819DD7D15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0D6EF-DEC5-3F46-8B7E-12D04688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975-B339-B241-9A95-B6E9A14FA62B}" type="datetimeFigureOut">
              <a:rPr lang="en-CO" smtClean="0"/>
              <a:t>10/05/21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1A00A-BE6E-164F-8CB2-ED376525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E14A-942D-414F-9F59-490C0913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B840-5922-5541-8A36-9F63A80E7D1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0578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89-3CCA-7E41-90AE-1398C598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F2CEF-EA0C-2647-A5F9-4A7D909E4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CF5AE-A5A5-3F49-9099-7568D19C9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5BB9F-FBAF-2245-BDD5-0B1CD667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1975-B339-B241-9A95-B6E9A14FA62B}" type="datetimeFigureOut">
              <a:rPr lang="en-CO" smtClean="0"/>
              <a:t>10/05/21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8F230-B76B-4345-8049-00CA189D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57A3-94B7-FE4D-BA0E-F2C43B89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B840-5922-5541-8A36-9F63A80E7D1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4436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85B6-735A-2F46-9AB6-3221815B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EB32E-AAB3-3147-BF2D-40B472BD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4C77-49F7-5E4E-8065-0D6F87F7B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1975-B339-B241-9A95-B6E9A14FA62B}" type="datetimeFigureOut">
              <a:rPr lang="en-CO" smtClean="0"/>
              <a:t>10/05/21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0AB70-BAA3-E145-8AC6-41F2885DD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162E6-A2D7-B04C-A714-6DE10D988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1B840-5922-5541-8A36-9F63A80E7D1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7899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340E33-6935-DF43-BA36-7618599B4C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2" y="352589"/>
            <a:ext cx="3342849" cy="18476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23414-76EF-2A4A-A44E-AE4C2FEC6C64}"/>
              </a:ext>
            </a:extLst>
          </p:cNvPr>
          <p:cNvSpPr txBox="1"/>
          <p:nvPr/>
        </p:nvSpPr>
        <p:spPr>
          <a:xfrm>
            <a:off x="409903" y="2322786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100" dirty="0"/>
              <a:t>(A)</a:t>
            </a:r>
            <a:endParaRPr lang="en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311B4-14DC-B746-AC12-EB8FDADDA3D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0"/>
          <a:stretch/>
        </p:blipFill>
        <p:spPr bwMode="auto">
          <a:xfrm>
            <a:off x="314752" y="2660317"/>
            <a:ext cx="4808121" cy="244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7B488A-9246-004E-9EB7-368E30DACE5F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7" r="24865"/>
          <a:stretch/>
        </p:blipFill>
        <p:spPr bwMode="auto">
          <a:xfrm>
            <a:off x="3854191" y="202654"/>
            <a:ext cx="3221523" cy="2381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9992F1-AF50-0345-BF45-A2B1B562CBBF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2"/>
          <a:stretch/>
        </p:blipFill>
        <p:spPr bwMode="auto">
          <a:xfrm>
            <a:off x="5781957" y="2660317"/>
            <a:ext cx="4886216" cy="2861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0FB026-D930-334C-ACBB-1F90CD64D65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902" y="202654"/>
            <a:ext cx="3556240" cy="2180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FF35C4-2E68-EF47-A686-41342DF67F50}"/>
              </a:ext>
            </a:extLst>
          </p:cNvPr>
          <p:cNvSpPr txBox="1"/>
          <p:nvPr/>
        </p:nvSpPr>
        <p:spPr>
          <a:xfrm>
            <a:off x="3883322" y="2408316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100" dirty="0"/>
              <a:t>(B)</a:t>
            </a:r>
            <a:endParaRPr lang="en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89181-9010-CE4C-B1C6-CD3C976A666E}"/>
              </a:ext>
            </a:extLst>
          </p:cNvPr>
          <p:cNvSpPr txBox="1"/>
          <p:nvPr/>
        </p:nvSpPr>
        <p:spPr>
          <a:xfrm>
            <a:off x="7447082" y="2398707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100" dirty="0"/>
              <a:t>(C)</a:t>
            </a:r>
            <a:endParaRPr lang="en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652CB9-7562-DD4D-9828-E809FBB4A41E}"/>
              </a:ext>
            </a:extLst>
          </p:cNvPr>
          <p:cNvSpPr txBox="1"/>
          <p:nvPr/>
        </p:nvSpPr>
        <p:spPr>
          <a:xfrm>
            <a:off x="409903" y="5180364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100" dirty="0"/>
              <a:t>(D)</a:t>
            </a:r>
            <a:endParaRPr lang="en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BA1E8-24AE-7949-9BF2-4E81A2B16B52}"/>
              </a:ext>
            </a:extLst>
          </p:cNvPr>
          <p:cNvSpPr txBox="1"/>
          <p:nvPr/>
        </p:nvSpPr>
        <p:spPr>
          <a:xfrm>
            <a:off x="5781957" y="5348925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100" dirty="0"/>
              <a:t>(E)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85278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6107A4-17FC-464C-A78F-12A342BA8E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519793"/>
            <a:ext cx="3200400" cy="24003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64E753-3DDE-654A-9A8D-BAF4F0CDE5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508" y="400776"/>
            <a:ext cx="3608342" cy="2741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43443-0A43-A649-B748-7BDFBE6BD14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94" y="2920093"/>
            <a:ext cx="4870677" cy="363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1">
            <a:extLst>
              <a:ext uri="{FF2B5EF4-FFF2-40B4-BE49-F238E27FC236}">
                <a16:creationId xmlns:a16="http://schemas.microsoft.com/office/drawing/2014/main" id="{546D4028-4B13-9A49-9F59-95779D21CC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129757" y="3826624"/>
            <a:ext cx="3200400" cy="2044065"/>
          </a:xfrm>
          <a:prstGeom prst="rect">
            <a:avLst/>
          </a:prstGeom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458CF254-C653-D948-906D-2C3C085FC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850" y="400776"/>
            <a:ext cx="3491586" cy="27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2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Felipe Martinez Valencia</dc:creator>
  <cp:lastModifiedBy>Diego Felipe Martinez Valencia</cp:lastModifiedBy>
  <cp:revision>2</cp:revision>
  <dcterms:created xsi:type="dcterms:W3CDTF">2021-05-11T02:53:58Z</dcterms:created>
  <dcterms:modified xsi:type="dcterms:W3CDTF">2021-05-11T03:13:20Z</dcterms:modified>
</cp:coreProperties>
</file>