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6FA5-6863-40B7-BA77-B94D247E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CD3C6-D10A-487F-A353-3B1DFAE7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3E91-5CA7-4C64-8F24-AE7ECD0B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5112-2C89-44D5-93D4-362BF50A8247}" type="datetimeFigureOut">
              <a:rPr lang="es-CO" smtClean="0"/>
              <a:t>10/05/21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7F5E-0B07-45F2-A5BE-63D93294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864A0-0329-40D6-9375-AC88C1C1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E054-C0EE-48CE-ACFE-E060498FA5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191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A251-0C75-4376-B3E3-D11C0C83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A7E42-E65F-4A51-AB4C-21621A736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1AE11-21CE-4B1F-BA3D-750CBD30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5112-2C89-44D5-93D4-362BF50A8247}" type="datetimeFigureOut">
              <a:rPr lang="es-CO" smtClean="0"/>
              <a:t>10/05/21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D7E6-0C9C-42C0-BA6A-836811B5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8D7F-81C3-448E-A62A-7F06A5A6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E054-C0EE-48CE-ACFE-E060498FA5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675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C7EF1-C49C-4660-B1F0-CD14B37A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E0645-C280-4663-83C4-EFFC9F408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1C3D-2C80-424F-86DE-08957F8F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5112-2C89-44D5-93D4-362BF50A8247}" type="datetimeFigureOut">
              <a:rPr lang="es-CO" smtClean="0"/>
              <a:t>10/05/21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153E2-99D6-4958-9CA5-1F379D86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98297-7659-4BAD-8C06-105A6DF0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E054-C0EE-48CE-ACFE-E060498FA5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98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F0F1-31E1-4946-A9C2-E6AD5219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EBFE-7C51-4696-9BB7-E6CCF8BF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7FE0-83B4-49A4-88EC-C7F7F3F7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5112-2C89-44D5-93D4-362BF50A8247}" type="datetimeFigureOut">
              <a:rPr lang="es-CO" smtClean="0"/>
              <a:t>10/05/21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90EE-6AE6-4775-9451-062E42A4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FDF2-4535-4357-9411-1B737B82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E054-C0EE-48CE-ACFE-E060498FA5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74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CC52-184B-4B24-8409-3AD1EC1A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6D60-9B15-4D2A-9020-6764DD209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15FD-E1FE-4F9F-A95A-19F9EE94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5112-2C89-44D5-93D4-362BF50A8247}" type="datetimeFigureOut">
              <a:rPr lang="es-CO" smtClean="0"/>
              <a:t>10/05/21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CEEC-6FE7-4786-A430-FA2F5812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64D6-F00D-4C64-9452-132D0E8A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E054-C0EE-48CE-ACFE-E060498FA5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911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4AC3-7DE6-4E89-ACAE-3D2E4F3E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5A5C-321B-40C5-AEBB-028F05F6A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1DA7D-0A05-4F30-9797-E1834E2B5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B6E30-CAA4-49B6-A27E-76988C5B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5112-2C89-44D5-93D4-362BF50A8247}" type="datetimeFigureOut">
              <a:rPr lang="es-CO" smtClean="0"/>
              <a:t>10/05/21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6D118-1C0C-40BA-A2AA-1AA2F07A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E3A39-900A-44D2-8591-09E622C1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E054-C0EE-48CE-ACFE-E060498FA5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082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B815-ECE3-446C-910D-042C7AAC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6D70E-5E2F-47D2-9B90-22F2FAF5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42C0F-CC85-42BF-9914-4D1FC634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75598-5251-4862-9C3A-9FF5E5584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6350D-5C8D-4CDD-98DD-4E4CF883A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ED175-E06D-4A95-9375-9C34F575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5112-2C89-44D5-93D4-362BF50A8247}" type="datetimeFigureOut">
              <a:rPr lang="es-CO" smtClean="0"/>
              <a:t>10/05/21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2951B-5716-4E63-AB2D-6747B26E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DCBD2-1E3A-49AF-A3FA-4D2E3FEC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E054-C0EE-48CE-ACFE-E060498FA5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6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52E2-67D2-4327-B280-035883AE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539D4-C12D-4B1C-BC8C-44FC09D2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5112-2C89-44D5-93D4-362BF50A8247}" type="datetimeFigureOut">
              <a:rPr lang="es-CO" smtClean="0"/>
              <a:t>10/05/21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5705E-A3F0-4A22-8524-F3A04A9B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B0412-D666-4D23-A624-855D821E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E054-C0EE-48CE-ACFE-E060498FA5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80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CFD1B-A262-4297-9FE8-EADA2F04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5112-2C89-44D5-93D4-362BF50A8247}" type="datetimeFigureOut">
              <a:rPr lang="es-CO" smtClean="0"/>
              <a:t>10/05/21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9C568-CF88-42C1-9EEB-F91F3323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91A45-6E3D-4FD1-9450-618ABD2F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E054-C0EE-48CE-ACFE-E060498FA5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7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044E-F6F4-4E39-8C28-B12C2779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B4D8-F7CE-4C74-B6BF-8E31B27C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632B3-7FFC-48BD-8889-0EFBE080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4D494-7917-4344-8379-5DEF091C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5112-2C89-44D5-93D4-362BF50A8247}" type="datetimeFigureOut">
              <a:rPr lang="es-CO" smtClean="0"/>
              <a:t>10/05/21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42790-C9AB-46E0-83D2-2BFA5652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F6B6-F889-446E-ABCC-5B0D8D68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E054-C0EE-48CE-ACFE-E060498FA5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87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8CA0-21D2-4C44-B68B-0A8B6C15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9649F-68EF-4192-9BAE-C4BAB288F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41BE-ABEF-4FF6-998F-535F0CA9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1E78A-E173-4B0E-8D8D-B1AE3FBC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5112-2C89-44D5-93D4-362BF50A8247}" type="datetimeFigureOut">
              <a:rPr lang="es-CO" smtClean="0"/>
              <a:t>10/05/21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7729E-7CD3-40F0-BE5D-FFA40EB0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D9F3-F5FD-48AF-AEAF-43BBB688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E054-C0EE-48CE-ACFE-E060498FA5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055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CE03A-7F69-4646-8F96-AE4E35B5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20E4B-6FB2-4B3A-ABF7-E093FD26A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ADB8-210A-4CCE-B92B-2AFA63225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5112-2C89-44D5-93D4-362BF50A8247}" type="datetimeFigureOut">
              <a:rPr lang="es-CO" smtClean="0"/>
              <a:t>10/05/21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7636-3C57-46E6-8FF7-53AB86C3D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90511-64E0-4D00-9AEA-E12D294F2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E054-C0EE-48CE-ACFE-E060498FA54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89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2B20A4-FDCE-401C-9D1C-F0F7A6F0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66" y="620339"/>
            <a:ext cx="5191125" cy="3667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A8B03-ED0C-4EA7-95F6-A96504E33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279" y="499089"/>
            <a:ext cx="5075226" cy="3909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CC507-7F4D-431D-A3C7-6F082AFCB009}"/>
              </a:ext>
            </a:extLst>
          </p:cNvPr>
          <p:cNvSpPr txBox="1"/>
          <p:nvPr/>
        </p:nvSpPr>
        <p:spPr>
          <a:xfrm>
            <a:off x="309366" y="4723002"/>
            <a:ext cx="35552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magnets of the same geometry</a:t>
            </a:r>
          </a:p>
          <a:p>
            <a:endParaRPr lang="en-US" dirty="0"/>
          </a:p>
          <a:p>
            <a:r>
              <a:rPr lang="en-US" dirty="0"/>
              <a:t>0.5 mm height</a:t>
            </a:r>
          </a:p>
          <a:p>
            <a:r>
              <a:rPr lang="en-US" dirty="0"/>
              <a:t>5 mm    width</a:t>
            </a:r>
          </a:p>
          <a:p>
            <a:r>
              <a:rPr lang="en-US" dirty="0"/>
              <a:t>10 mm length</a:t>
            </a:r>
            <a:endParaRPr lang="es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50A0E-FF5A-43E9-BB14-C0E5ECEE0699}"/>
              </a:ext>
            </a:extLst>
          </p:cNvPr>
          <p:cNvSpPr txBox="1"/>
          <p:nvPr/>
        </p:nvSpPr>
        <p:spPr>
          <a:xfrm>
            <a:off x="5847498" y="4723002"/>
            <a:ext cx="5093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magnets of the same geometry and two nickel</a:t>
            </a:r>
          </a:p>
          <a:p>
            <a:endParaRPr lang="en-US" dirty="0"/>
          </a:p>
          <a:p>
            <a:r>
              <a:rPr lang="en-US" dirty="0"/>
              <a:t>0.3 mm                    0.3 mm             height </a:t>
            </a:r>
          </a:p>
          <a:p>
            <a:r>
              <a:rPr lang="en-US" dirty="0"/>
              <a:t>1 mm                       1   mm               width</a:t>
            </a:r>
          </a:p>
          <a:p>
            <a:r>
              <a:rPr lang="en-US" dirty="0"/>
              <a:t>1 mm                       2  mm                length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091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5D0BAC-7F69-4C2A-80AF-8F3FF93B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3" y="1289506"/>
            <a:ext cx="4954732" cy="3764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8A672-F5DE-4DC4-A9EC-8CA7ECC8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9506"/>
            <a:ext cx="4910585" cy="37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0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C3D9CF-6BF8-43F6-BA00-5201CFBE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444" y="563578"/>
            <a:ext cx="5920530" cy="50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8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felipe martinez</dc:creator>
  <cp:lastModifiedBy>Diego Felipe Martinez Valencia</cp:lastModifiedBy>
  <cp:revision>3</cp:revision>
  <dcterms:created xsi:type="dcterms:W3CDTF">2021-05-11T02:34:13Z</dcterms:created>
  <dcterms:modified xsi:type="dcterms:W3CDTF">2021-05-11T02:53:37Z</dcterms:modified>
</cp:coreProperties>
</file>