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Universidad%20Maestr&#237;a\202020\Tesis1\Simulaciones\Distancias_Fuerzas_Iman_niqu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Fuerza</a:t>
            </a:r>
            <a:r>
              <a:rPr lang="es-CO" baseline="0"/>
              <a:t> magnética en el niquel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Sheet1!$A$4:$A$23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xVal>
          <c:yVal>
            <c:numRef>
              <c:f>Sheet1!$B$4:$B$23</c:f>
              <c:numCache>
                <c:formatCode>0.00E+00</c:formatCode>
                <c:ptCount val="20"/>
                <c:pt idx="0">
                  <c:v>1.0721999999999999E-4</c:v>
                </c:pt>
                <c:pt idx="1">
                  <c:v>3.7151999999999999E-5</c:v>
                </c:pt>
                <c:pt idx="2">
                  <c:v>1.4841000000000001E-5</c:v>
                </c:pt>
                <c:pt idx="3">
                  <c:v>6.7665999999999997E-6</c:v>
                </c:pt>
                <c:pt idx="4">
                  <c:v>3.5236999999999998E-6</c:v>
                </c:pt>
                <c:pt idx="5">
                  <c:v>1.9039999999999999E-6</c:v>
                </c:pt>
                <c:pt idx="6">
                  <c:v>1.1035999999999999E-6</c:v>
                </c:pt>
                <c:pt idx="7">
                  <c:v>7.2605999999999998E-7</c:v>
                </c:pt>
                <c:pt idx="8">
                  <c:v>4.5614000000000001E-7</c:v>
                </c:pt>
                <c:pt idx="9">
                  <c:v>2.9064000000000001E-7</c:v>
                </c:pt>
                <c:pt idx="10">
                  <c:v>2.0223E-7</c:v>
                </c:pt>
                <c:pt idx="11">
                  <c:v>1.48E-7</c:v>
                </c:pt>
                <c:pt idx="12">
                  <c:v>1.0191E-7</c:v>
                </c:pt>
                <c:pt idx="13">
                  <c:v>7.5684000000000005E-8</c:v>
                </c:pt>
                <c:pt idx="14">
                  <c:v>5.4841000000000001E-8</c:v>
                </c:pt>
                <c:pt idx="15">
                  <c:v>3.8624000000000002E-8</c:v>
                </c:pt>
                <c:pt idx="16">
                  <c:v>2.6297E-8</c:v>
                </c:pt>
                <c:pt idx="17">
                  <c:v>1.9612000000000001E-8</c:v>
                </c:pt>
                <c:pt idx="18">
                  <c:v>1.4518E-8</c:v>
                </c:pt>
                <c:pt idx="19">
                  <c:v>1.0458E-8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6A-42A3-AD24-333C401EA779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x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Sheet1!$A$4:$A$23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xVal>
          <c:yVal>
            <c:numRef>
              <c:f>Sheet1!$C$4:$C$23</c:f>
              <c:numCache>
                <c:formatCode>0.00E+00</c:formatCode>
                <c:ptCount val="20"/>
                <c:pt idx="0">
                  <c:v>2.1443999999999999E-4</c:v>
                </c:pt>
                <c:pt idx="1">
                  <c:v>7.4305000000000001E-5</c:v>
                </c:pt>
                <c:pt idx="2">
                  <c:v>2.9682000000000001E-5</c:v>
                </c:pt>
                <c:pt idx="3">
                  <c:v>1.3533000000000001E-5</c:v>
                </c:pt>
                <c:pt idx="4">
                  <c:v>7.0473999999999996E-6</c:v>
                </c:pt>
                <c:pt idx="5">
                  <c:v>3.8079E-6</c:v>
                </c:pt>
                <c:pt idx="6">
                  <c:v>2.2073E-6</c:v>
                </c:pt>
                <c:pt idx="7">
                  <c:v>1.4521E-6</c:v>
                </c:pt>
                <c:pt idx="8">
                  <c:v>9.1226999999999995E-7</c:v>
                </c:pt>
                <c:pt idx="9">
                  <c:v>5.8128000000000003E-7</c:v>
                </c:pt>
                <c:pt idx="10">
                  <c:v>4.0446000000000001E-7</c:v>
                </c:pt>
                <c:pt idx="11">
                  <c:v>2.9598999999999999E-7</c:v>
                </c:pt>
                <c:pt idx="12">
                  <c:v>2.0381E-7</c:v>
                </c:pt>
                <c:pt idx="13">
                  <c:v>1.5137000000000001E-7</c:v>
                </c:pt>
                <c:pt idx="14">
                  <c:v>1.0968E-7</c:v>
                </c:pt>
                <c:pt idx="15">
                  <c:v>7.7248000000000005E-8</c:v>
                </c:pt>
                <c:pt idx="16">
                  <c:v>5.2595000000000002E-8</c:v>
                </c:pt>
                <c:pt idx="17">
                  <c:v>3.9225000000000002E-8</c:v>
                </c:pt>
                <c:pt idx="18">
                  <c:v>2.9035000000000002E-8</c:v>
                </c:pt>
                <c:pt idx="19">
                  <c:v>2.0914999999999999E-8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6A-42A3-AD24-333C401EA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5463471"/>
        <c:axId val="606070847"/>
      </c:scatterChart>
      <c:valAx>
        <c:axId val="72546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Distancia [mm]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06070847"/>
        <c:crosses val="autoZero"/>
        <c:crossBetween val="midCat"/>
      </c:valAx>
      <c:valAx>
        <c:axId val="60607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Fuerza</a:t>
                </a:r>
                <a:r>
                  <a:rPr lang="es-CO" baseline="0"/>
                  <a:t> [N]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254634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7709-B868-4687-B9BF-6DFB49B8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C6DDE-3968-47B4-9BDB-FBA924BEF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63D16-A664-4B9F-8624-712FB26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7F776-AEA3-4456-8C0B-ADEFB495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85FEE-2D21-47B6-8008-F9F5C7A5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91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2CF3-F2E9-48CA-A257-3401CD5D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26B8DB-4AF0-4847-A662-AF30A0DE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3652A-868E-4FED-987F-AEF53541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AF3F5-BF93-4ED6-BA5A-D1DAE893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5FAFA7-4840-405A-A4C0-ADDEF0A6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2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9E69D-AC14-4494-BC26-FCC3CA679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8DFBC-3DDF-4AE1-A3A0-90B06068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5C031-FBA8-400F-97F3-8C16F0F8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F5A2E-9B9E-4BC4-8471-11CB1149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E77ED-410F-4727-BC28-514CD857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93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F46F-7824-4233-B915-EE8CB43D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E220F-DC76-4A6C-949D-51F8A748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EACD9-ED6C-44D4-9464-83801B69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96BD-CE69-4141-B500-DAD4937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5B07E-E503-4B8A-8C08-D42A509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9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DE032-94D8-4D0B-9C11-37B1F6BA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9E454-5D7B-430D-8B61-D1D42F76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1F66F-39A5-4B3A-BA0C-99B26260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F7B58-438A-43BF-AAA5-661C558B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11887-1A1C-4BC7-AE16-1C9278FD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1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3C5C-368F-4354-9CE9-12D3574F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C34B5-7551-4BE0-9EB7-37AB0450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13094-4DF7-4BFC-81DB-2E7AE9E7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B7AD1-F237-4121-B96B-1966D78E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4BB60-CF93-4084-B216-A18F50D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0C263-0713-4102-881C-0A924BB2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5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2585-2040-4E34-BFBE-B40BE5E4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B58BE-E299-45DE-BD12-640169A3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B3BE2E-07F6-450B-BB67-D745F210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053716-70F5-4583-9570-600DAC97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C0BAE5-0B15-40C2-B646-EE087B8B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266A37-2639-43DA-A96E-ACFAEEE6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6AF703-44F8-49C1-831B-5DFE0C2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72B6AA-FC93-4541-8B8C-B3995EDB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0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4B085-92D3-48C8-9099-97E5D058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F038FB-1C00-4D07-8698-92731826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9209D2-0D47-4B76-A3A1-17133C21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A5EF91-4E37-49B3-A234-10B4DE9D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3073B0-7994-421A-912C-64960E0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41CB9-BC4B-4E83-89BE-B54B8B6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62334B-705B-4B1D-9A46-1BFE9D6F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43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E25C2-0FDC-4152-98D4-92F51871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FE65-59A0-4339-9DBC-75E901E2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4661C-13AB-42D3-9DA3-D37467B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25E68-D125-479D-983A-9D30F04A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8A579-59E0-475B-90F1-F314C0BE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BA950-7A38-47C3-8658-38059FE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2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BFAF-388B-488A-97E7-CEA6DAEF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6C8EEC-C689-4BF9-93B6-993135E5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CBBDD-F17E-4EE4-A297-A03FA0FA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3A695-13AC-4A65-B7B8-8932141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C3CED-FD7B-4BCA-AA40-7EE49A8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95373-0F20-45E3-B59D-4BCCAAC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1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6495E0-B236-467F-8686-F3364B41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83D0FB-5DAB-4425-A16A-C4D296B3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51102-100F-4A9A-8E33-F439F729B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9C18-C73B-4598-8FFE-8CB263A12BCB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4D8CA-3823-4914-BBFE-255ADEBB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13012-F309-420E-8031-71C294FA8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76D1-890E-48EC-80C6-96197C77A0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5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onitor, tabla, camión, luz&#10;&#10;Descripción generada automáticamente">
            <a:extLst>
              <a:ext uri="{FF2B5EF4-FFF2-40B4-BE49-F238E27FC236}">
                <a16:creationId xmlns:a16="http://schemas.microsoft.com/office/drawing/2014/main" id="{8CD35029-B02C-4269-81BF-918E1D31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97" y="1033702"/>
            <a:ext cx="6903730" cy="42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luz, exterior, tráfico, verde&#10;&#10;Descripción generada automáticamente">
            <a:extLst>
              <a:ext uri="{FF2B5EF4-FFF2-40B4-BE49-F238E27FC236}">
                <a16:creationId xmlns:a16="http://schemas.microsoft.com/office/drawing/2014/main" id="{5FC04528-0972-44AE-BB56-6C1F1F6F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23" y="102524"/>
            <a:ext cx="6158223" cy="3792276"/>
          </a:xfrm>
          <a:prstGeom prst="rect">
            <a:avLst/>
          </a:prstGeom>
        </p:spPr>
      </p:pic>
      <p:pic>
        <p:nvPicPr>
          <p:cNvPr id="11" name="Imagen 10" descr="Imagen que contiene luz, oscuro, iluminado, pantalla&#10;&#10;Descripción generada automáticamente">
            <a:extLst>
              <a:ext uri="{FF2B5EF4-FFF2-40B4-BE49-F238E27FC236}">
                <a16:creationId xmlns:a16="http://schemas.microsoft.com/office/drawing/2014/main" id="{378DD98C-B58C-4EEA-BC17-8068ED8B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4716"/>
            <a:ext cx="5861195" cy="36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luminado, oscuro, luz, torre&#10;&#10;Descripción generada automáticamente">
            <a:extLst>
              <a:ext uri="{FF2B5EF4-FFF2-40B4-BE49-F238E27FC236}">
                <a16:creationId xmlns:a16="http://schemas.microsoft.com/office/drawing/2014/main" id="{4457E97F-F71D-4EB1-BF53-9D1BC80C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56" y="698141"/>
            <a:ext cx="867848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uz, tráfico, oscuro, computadora&#10;&#10;Descripción generada automáticamente">
            <a:extLst>
              <a:ext uri="{FF2B5EF4-FFF2-40B4-BE49-F238E27FC236}">
                <a16:creationId xmlns:a16="http://schemas.microsoft.com/office/drawing/2014/main" id="{F56C3D7D-8C93-41D2-9F0D-4DE61DDCC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756864"/>
            <a:ext cx="867848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uz, exterior, tráfico, iluminado&#10;&#10;Descripción generada automáticamente">
            <a:extLst>
              <a:ext uri="{FF2B5EF4-FFF2-40B4-BE49-F238E27FC236}">
                <a16:creationId xmlns:a16="http://schemas.microsoft.com/office/drawing/2014/main" id="{1A8E8567-2AEE-4CF5-A1E2-B3432B9E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7" y="192947"/>
            <a:ext cx="5756983" cy="3532550"/>
          </a:xfrm>
          <a:prstGeom prst="rect">
            <a:avLst/>
          </a:prstGeom>
        </p:spPr>
      </p:pic>
      <p:pic>
        <p:nvPicPr>
          <p:cNvPr id="7" name="Imagen 6" descr="Un luz de freno&#10;&#10;Descripción generada automáticamente">
            <a:extLst>
              <a:ext uri="{FF2B5EF4-FFF2-40B4-BE49-F238E27FC236}">
                <a16:creationId xmlns:a16="http://schemas.microsoft.com/office/drawing/2014/main" id="{555C17B3-3F85-44AD-B67B-77AFD5C2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46" y="2839547"/>
            <a:ext cx="6075337" cy="37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FF034A-894E-4619-81CE-D3BBC03A1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4" y="1730488"/>
            <a:ext cx="4649467" cy="2881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A7D386-A78D-405F-B0B8-FECFC608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21" y="1230099"/>
            <a:ext cx="6015601" cy="40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415AB5-2748-468A-954F-81623D31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9" y="1596408"/>
            <a:ext cx="4539673" cy="2675282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4ABB751-DF24-4B1D-BE1B-AC79494F7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479710"/>
              </p:ext>
            </p:extLst>
          </p:nvPr>
        </p:nvGraphicFramePr>
        <p:xfrm>
          <a:off x="5297951" y="1188295"/>
          <a:ext cx="6361045" cy="417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2460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felipe martinez</dc:creator>
  <cp:lastModifiedBy>diego felipe martinez</cp:lastModifiedBy>
  <cp:revision>5</cp:revision>
  <dcterms:created xsi:type="dcterms:W3CDTF">2020-09-23T22:26:17Z</dcterms:created>
  <dcterms:modified xsi:type="dcterms:W3CDTF">2020-09-24T00:34:24Z</dcterms:modified>
</cp:coreProperties>
</file>