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DB62-F9E4-40E8-B065-602F66B09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4C895-2BD3-4CF3-A0B6-758724D4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E562A-DA2D-4844-9A48-50D5E97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A9002-2FE7-4A7B-ACAB-C49A204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4CA26-4603-48C9-B048-881CD274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0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DD1A5-C3C2-40A1-B868-A40CBDC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666EF-B08D-4D6E-A1B7-72363F6B0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C4649-538E-467B-BE9E-1BCD2B40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869C6-9193-49C2-A0F6-048E0479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6FCBA-69C1-478C-A4BA-60980ED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97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41645-67A9-4DE3-8222-5AC9ADBB0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3FB3A8-53AE-4D4B-A61D-B0CB09A0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42B70-6E62-488F-A978-DC97D929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52289-F9AE-49AB-9E9D-E546A639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5DCAB-048C-47D3-8AEE-8162D65E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14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9D78-BD79-4C29-B03E-7FD6B1C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2A093-848B-4918-A44E-B157E486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AC39F-6610-4966-BA66-321850D8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CA4FD-6852-4982-99E1-C853BA63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2F1ED-7DDF-4606-8440-959AC48E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4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428D6-1104-4654-9381-DABA1DFC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76A8B-D9F3-4420-963D-CE0F5D2B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595F0-C24D-4300-B3ED-B80D388E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FA6DB-2BBD-4D8D-9B9E-1FA42FA5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D84E7-BC5E-4C9C-8C1E-BFD291A6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00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15067-BC63-4D9C-901F-F1159BA2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A9B6C-A9F1-434A-B32A-32A9190CE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549A2E-F29A-45EC-B70A-CF207BDC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DF02C0-6C80-4A67-BCC7-60E353FB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081CD7-3703-467A-B589-B64646FA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10DD97-3789-4277-88BE-CD9BF6C0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2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38B38-23D5-4EFF-A6A5-E90EDDA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AD0802-4A0D-481F-B6EF-923B0FAF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81E69B-C715-4F79-9A03-1224B1A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9AF805-F182-45A4-B044-E88D8375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127F4A-664C-440C-B18B-B97933623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0FFB94-E09F-492A-9DA5-F4A8A788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95FD4A-E4FA-4F42-A406-8D45EE1F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72255A-1EEF-4C2B-BCA8-EBBFB011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8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6D468-BE7F-4FA1-B26C-56E3BAA8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77C393-AA18-4F1A-A0E9-6580D2B1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843E25-93BF-4541-B5DB-9D2B6A1B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EA3223-BCE1-4503-B2B1-6B74A72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7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9102AE-19FA-4685-8726-075E0433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F0177-62FE-44A2-A79E-0F01B2DE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3C2A7-26CE-4F1F-8373-99B6397A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15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E6DB-B31C-4234-9B0A-B9DEDED4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21946-9FAC-4452-B754-16E8B4A7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32B4E-77E8-493A-B6A5-56DE21DD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382B6B-DB9E-4501-ACAF-7DDB68E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116C6-DF64-4778-8770-22A5F93F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CE0AAE-F6F1-403B-8EB7-025F8404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1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7530-ECB9-4456-AF26-2633765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2E785E-50BB-49D0-9DE8-5E0FA320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74D01A-98BB-4343-932B-80C888DC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0AFD8-6CF3-49E0-BC3E-8AF3FCDD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6CD2AF-5019-4734-BE3C-9EC8EFDC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9AD798-89F2-47E2-B11F-0DA50856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07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EDAD31-D97A-47B7-B525-D7F7D357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B5504-2DDE-4F4C-B1B3-96E770DC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B48CF-7293-43F0-984F-6B32AD979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A6F5-F85C-4F72-8345-9AF81EC86C8C}" type="datetimeFigureOut">
              <a:rPr lang="es-MX" smtClean="0"/>
              <a:t>26/08/2020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730E4-3E65-4391-A087-073E78EA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64147-3BB7-4C18-92A4-84F5165D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4F24-518D-4B8F-8354-9012C198E1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9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page.net/en/universities/houst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idemetro.org/Pages/Rail.aspx/posted/2491/METRORail_SystemMap1_27_2010.468583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B54FF-5364-48BA-BEBD-0A60ECAC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1122363"/>
            <a:ext cx="11407140" cy="2387600"/>
          </a:xfrm>
        </p:spPr>
        <p:txBody>
          <a:bodyPr>
            <a:norm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Battle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Neighborhoods</a:t>
            </a:r>
            <a:r>
              <a:rPr lang="es-MX" dirty="0"/>
              <a:t> – Houston, Texas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C583B2-72CE-4B7A-AE49-C55824E2A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Diego González Cárdenas</a:t>
            </a:r>
          </a:p>
          <a:p>
            <a:r>
              <a:rPr lang="es-MX" dirty="0"/>
              <a:t>August/26/2020</a:t>
            </a:r>
          </a:p>
        </p:txBody>
      </p:sp>
    </p:spTree>
    <p:extLst>
      <p:ext uri="{BB962C8B-B14F-4D97-AF65-F5344CB8AC3E}">
        <p14:creationId xmlns:p14="http://schemas.microsoft.com/office/powerpoint/2010/main" val="252221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A3AE3-7EB9-4B1B-808B-73194529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Putting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pieces</a:t>
            </a:r>
            <a:r>
              <a:rPr lang="es-MX" dirty="0"/>
              <a:t> </a:t>
            </a:r>
            <a:r>
              <a:rPr lang="es-MX" dirty="0" err="1"/>
              <a:t>together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1443D-D90C-4DF1-9441-264CB271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362"/>
            <a:ext cx="462348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MX" dirty="0" err="1"/>
              <a:t>Venues</a:t>
            </a:r>
            <a:endParaRPr lang="es-MX" dirty="0"/>
          </a:p>
          <a:p>
            <a:pPr>
              <a:lnSpc>
                <a:spcPct val="100000"/>
              </a:lnSpc>
            </a:pPr>
            <a:r>
              <a:rPr lang="es-MX" dirty="0" err="1"/>
              <a:t>METRORail</a:t>
            </a:r>
            <a:r>
              <a:rPr lang="es-MX" dirty="0"/>
              <a:t> </a:t>
            </a:r>
            <a:r>
              <a:rPr lang="es-MX" dirty="0" err="1"/>
              <a:t>Stations</a:t>
            </a:r>
            <a:endParaRPr lang="es-MX" dirty="0"/>
          </a:p>
          <a:p>
            <a:pPr>
              <a:lnSpc>
                <a:spcPct val="100000"/>
              </a:lnSpc>
            </a:pPr>
            <a:r>
              <a:rPr lang="es-MX" dirty="0" err="1"/>
              <a:t>Hospitals</a:t>
            </a:r>
            <a:endParaRPr lang="es-MX" dirty="0"/>
          </a:p>
          <a:p>
            <a:pPr>
              <a:lnSpc>
                <a:spcPct val="100000"/>
              </a:lnSpc>
            </a:pPr>
            <a:r>
              <a:rPr lang="es-MX" dirty="0" err="1"/>
              <a:t>Universities</a:t>
            </a:r>
            <a:endParaRPr lang="es-MX" dirty="0"/>
          </a:p>
          <a:p>
            <a:pPr>
              <a:lnSpc>
                <a:spcPct val="100000"/>
              </a:lnSpc>
            </a:pPr>
            <a:r>
              <a:rPr lang="es-MX" dirty="0" err="1"/>
              <a:t>Neighborhood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B42909-8BF5-464F-939F-45DE9B7EB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4434" y="1690688"/>
            <a:ext cx="7617405" cy="40053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C456B0-626B-4873-B118-A1DC6DEE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8" y="2207735"/>
            <a:ext cx="400050" cy="419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B77EA0-D940-4CE7-B01C-8BDE07AC2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710163"/>
            <a:ext cx="457200" cy="457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14859D-F3A8-4374-A990-B06C2898A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64" y="3245397"/>
            <a:ext cx="457200" cy="552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1BD4CB-D132-4828-813B-A2EF5DA72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875881"/>
            <a:ext cx="409575" cy="438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092363-3F6E-4E9C-9014-D736398D9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42" y="4383603"/>
            <a:ext cx="5367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19055-7947-44C6-92CB-A2C4B31F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Observations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2D78F-893E-49B8-868E-B091834E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presence of venues all throughout Houston </a:t>
            </a:r>
          </a:p>
          <a:p>
            <a:pPr>
              <a:lnSpc>
                <a:spcPct val="150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METRORail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stations are distributed in a way that no matter where you live, the proximity to Hospitals will never be an issue in the city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frequency of neighborhoods which include both Hospitals and Universities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360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39FF0-9E13-4223-B37C-52665AEC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Recommendations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5A6F0-0068-4783-8666-E44C0147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recommendation would be to live near Downtown Houston, nevertheless to avoid living in such neighborhood.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 on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Neartown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Montrose or MacGregor neighborhoods.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both have all the attractive features which we desire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cost to living in such neighborhoods will be somewhat lower than living on Downtown Houston, plus being less overcrowded.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5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24932-9EB5-4A22-9BF9-ECBD8E11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Project </a:t>
            </a:r>
            <a:r>
              <a:rPr lang="es-MX" dirty="0" err="1"/>
              <a:t>Improvement</a:t>
            </a:r>
            <a:r>
              <a:rPr lang="es-MX" dirty="0"/>
              <a:t> </a:t>
            </a:r>
            <a:r>
              <a:rPr lang="es-MX" dirty="0" err="1"/>
              <a:t>Opportunities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CC0BE-434D-4FB2-BE79-A7B77B43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way we retrieve venues locations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irst get the location of all the neighborhoods and do a venue search for all the neighborhood center locations. 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 accurate distribution of venues. 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resence of venues all throughout the map rather than only on the center.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GEO JSON to get a more accurate neighborhood location and shape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Compliment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apartment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living  factor as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96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18DF-DD88-4F5C-8EBE-11F9514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complete </a:t>
            </a:r>
            <a:r>
              <a:rPr lang="es-MX" dirty="0" err="1"/>
              <a:t>guide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new home at Houston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B9071-16D3-421C-ADE7-31FFBAC7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Houston, Texas is one of the most important cities in the US.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rivileged location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 amount of culinary, sports and entertainment venues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class 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edical and educational services</a:t>
            </a:r>
          </a:p>
          <a:p>
            <a:pPr marL="457200" lvl="1" indent="0"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single person has his/her own interests and elements of relevance when trying to find a place to live. 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nce moving to a new city, state or country, it is important to move into the best neighborhood that one can find and afford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8750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60CE1-13C5-4BF5-A024-F41C02F1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would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find</a:t>
            </a:r>
            <a:r>
              <a:rPr lang="es-MX" dirty="0"/>
              <a:t>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presentation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2FA39-2BC5-4E4B-97FA-FA00F5CF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 we will try to find the best neighborhoods for your future apartment or house taking in consideration the following characteristics: </a:t>
            </a:r>
          </a:p>
          <a:p>
            <a:pPr marL="0" indent="0"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Proximity to attractive venues such as restaurants, bars, cafes and museums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Proximity to public transportation services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Proximity to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hospitals/health care services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Proximity to education services/schools (Universities will be the point of interest)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1405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03E5D-1C07-40F9-B2C6-9BD1D9E8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research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DCFA-2348-40BE-B535-E7A9CD3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 - obtained from Foursquare location data service.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enues around the indicated location in Houston 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(29.7589382, -95.3676974.)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will be grouped by categories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transportation</a:t>
            </a:r>
            <a:endParaRPr lang="es-MX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err="1"/>
              <a:t>METRORail</a:t>
            </a:r>
            <a:r>
              <a:rPr lang="es-MX" dirty="0"/>
              <a:t> Service in Houston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Relevant presence all throughout Houston (3 rail lines and 44 Stations)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Most important transportation service in Houston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2 more rail lines to be added in the near future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2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F8F2F-24B2-4D0D-8C88-1B2B813A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research</a:t>
            </a:r>
            <a:r>
              <a:rPr lang="es-MX" dirty="0"/>
              <a:t> (</a:t>
            </a:r>
            <a:r>
              <a:rPr lang="es-MX" dirty="0" err="1"/>
              <a:t>continued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C7212-5C34-42FF-A696-3EF83637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Hospitals</a:t>
            </a:r>
            <a:r>
              <a:rPr lang="es-MX" dirty="0"/>
              <a:t> - </a:t>
            </a:r>
            <a:r>
              <a:rPr lang="en-US" b="1" dirty="0"/>
              <a:t>2019 DSHS/AHA/THA Annual Survey of Hospitals </a:t>
            </a:r>
            <a:endParaRPr lang="es-MX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important</a:t>
            </a:r>
            <a:r>
              <a:rPr lang="es-MX" dirty="0"/>
              <a:t> </a:t>
            </a:r>
            <a:r>
              <a:rPr lang="es-MX" dirty="0" err="1"/>
              <a:t>hospitals</a:t>
            </a:r>
            <a:r>
              <a:rPr lang="es-MX" dirty="0"/>
              <a:t> in Houston 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latitude and longitude coordinates of the hospitals according to their address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 err="1"/>
              <a:t>Universities</a:t>
            </a:r>
            <a:r>
              <a:rPr lang="es-MX" dirty="0"/>
              <a:t> -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https://www.unipage.net/en/universities/houston</a:t>
            </a:r>
            <a:endParaRPr lang="es-MX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universitie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of Houston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and longitude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coordinates according to address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8C415-99B0-4C4D-B9A1-45D2A011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Important</a:t>
            </a:r>
            <a:r>
              <a:rPr lang="es-MX" dirty="0"/>
              <a:t> </a:t>
            </a:r>
            <a:r>
              <a:rPr lang="es-MX" dirty="0" err="1"/>
              <a:t>pressence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Venues</a:t>
            </a:r>
            <a:r>
              <a:rPr lang="es-MX" dirty="0"/>
              <a:t> in Houston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0389D-B922-4EC4-ACD2-033BA51D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MX" sz="4400" dirty="0"/>
              <a:t>No </a:t>
            </a:r>
            <a:r>
              <a:rPr lang="es-MX" sz="4400" dirty="0" err="1"/>
              <a:t>matter</a:t>
            </a:r>
            <a:r>
              <a:rPr lang="es-MX" sz="4400" dirty="0"/>
              <a:t> </a:t>
            </a:r>
            <a:r>
              <a:rPr lang="es-MX" sz="4400" dirty="0" err="1"/>
              <a:t>what</a:t>
            </a:r>
            <a:r>
              <a:rPr lang="es-MX" sz="4400" dirty="0"/>
              <a:t> </a:t>
            </a:r>
            <a:r>
              <a:rPr lang="es-MX" sz="4400" dirty="0" err="1"/>
              <a:t>area</a:t>
            </a:r>
            <a:r>
              <a:rPr lang="es-MX" sz="4400" dirty="0"/>
              <a:t> </a:t>
            </a:r>
            <a:r>
              <a:rPr lang="es-MX" sz="4400" dirty="0" err="1"/>
              <a:t>of</a:t>
            </a:r>
            <a:r>
              <a:rPr lang="es-MX" sz="4400" dirty="0"/>
              <a:t> Houston </a:t>
            </a:r>
            <a:r>
              <a:rPr lang="es-MX" sz="4400" dirty="0" err="1"/>
              <a:t>you</a:t>
            </a:r>
            <a:r>
              <a:rPr lang="es-MX" sz="4400" dirty="0"/>
              <a:t> decide </a:t>
            </a:r>
            <a:r>
              <a:rPr lang="es-MX" sz="4400" dirty="0" err="1"/>
              <a:t>to</a:t>
            </a:r>
            <a:r>
              <a:rPr lang="es-MX" sz="4400" dirty="0"/>
              <a:t> </a:t>
            </a:r>
            <a:r>
              <a:rPr lang="es-MX" sz="4400" dirty="0" err="1"/>
              <a:t>live</a:t>
            </a:r>
            <a:r>
              <a:rPr lang="es-MX" sz="4400" dirty="0"/>
              <a:t> in, </a:t>
            </a:r>
            <a:r>
              <a:rPr lang="es-MX" sz="4400" dirty="0" err="1"/>
              <a:t>you</a:t>
            </a:r>
            <a:r>
              <a:rPr lang="es-MX" sz="4400" dirty="0"/>
              <a:t> </a:t>
            </a:r>
            <a:r>
              <a:rPr lang="es-MX" sz="4400" dirty="0" err="1"/>
              <a:t>will</a:t>
            </a:r>
            <a:r>
              <a:rPr lang="es-MX" sz="4400" dirty="0"/>
              <a:t> </a:t>
            </a:r>
            <a:r>
              <a:rPr lang="es-MX" sz="4400" dirty="0" err="1"/>
              <a:t>always</a:t>
            </a:r>
            <a:r>
              <a:rPr lang="es-MX" sz="4400" dirty="0"/>
              <a:t> </a:t>
            </a:r>
            <a:r>
              <a:rPr lang="es-MX" sz="4400" dirty="0" err="1"/>
              <a:t>have</a:t>
            </a:r>
            <a:r>
              <a:rPr lang="es-MX" sz="4400" dirty="0"/>
              <a:t> </a:t>
            </a:r>
            <a:r>
              <a:rPr lang="es-MX" sz="4400" dirty="0" err="1"/>
              <a:t>something</a:t>
            </a:r>
            <a:r>
              <a:rPr lang="es-MX" sz="4400" dirty="0"/>
              <a:t> </a:t>
            </a:r>
            <a:r>
              <a:rPr lang="es-MX" sz="4400" dirty="0" err="1"/>
              <a:t>fun</a:t>
            </a:r>
            <a:r>
              <a:rPr lang="es-MX" sz="4400" dirty="0"/>
              <a:t> </a:t>
            </a:r>
            <a:r>
              <a:rPr lang="es-MX" sz="4400" dirty="0" err="1"/>
              <a:t>to</a:t>
            </a:r>
            <a:r>
              <a:rPr lang="es-MX" sz="4400" dirty="0"/>
              <a:t> do, </a:t>
            </a:r>
            <a:r>
              <a:rPr lang="es-MX" sz="4400" dirty="0" err="1"/>
              <a:t>close</a:t>
            </a:r>
            <a:r>
              <a:rPr lang="es-MX" sz="4400" dirty="0"/>
              <a:t> </a:t>
            </a:r>
            <a:r>
              <a:rPr lang="es-MX" sz="4400" dirty="0" err="1"/>
              <a:t>to</a:t>
            </a:r>
            <a:r>
              <a:rPr lang="es-MX" sz="4400" dirty="0"/>
              <a:t> home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C9E258-782D-4760-BBB7-C24A930AE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8880" y="1690688"/>
            <a:ext cx="5437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3C0E-A672-4909-B789-AB3E469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METRORail</a:t>
            </a:r>
            <a:r>
              <a:rPr lang="es-MX" dirty="0"/>
              <a:t> </a:t>
            </a:r>
            <a:r>
              <a:rPr lang="es-MX" dirty="0" err="1"/>
              <a:t>Stations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FF5089-3DE7-464F-9E54-EA88013B6D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6481" y="3540125"/>
            <a:ext cx="2979420" cy="31318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7D3F26-C850-4EA9-80B2-32AA0077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0" y="111125"/>
            <a:ext cx="2741563" cy="34290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4A21365-026F-458D-929A-BEB362FD628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59627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400" dirty="0" err="1"/>
              <a:t>You’ll</a:t>
            </a:r>
            <a:r>
              <a:rPr lang="es-MX" sz="4400" dirty="0"/>
              <a:t> </a:t>
            </a:r>
            <a:r>
              <a:rPr lang="es-MX" sz="4400" dirty="0" err="1"/>
              <a:t>find</a:t>
            </a:r>
            <a:r>
              <a:rPr lang="es-MX" sz="4400" dirty="0"/>
              <a:t> </a:t>
            </a:r>
            <a:r>
              <a:rPr lang="es-MX" sz="4400" dirty="0" err="1"/>
              <a:t>quality</a:t>
            </a:r>
            <a:r>
              <a:rPr lang="es-MX" sz="4400" dirty="0"/>
              <a:t> in </a:t>
            </a:r>
            <a:r>
              <a:rPr lang="es-MX" sz="4400" dirty="0" err="1"/>
              <a:t>the</a:t>
            </a:r>
            <a:r>
              <a:rPr lang="es-MX" sz="4400" dirty="0"/>
              <a:t> </a:t>
            </a:r>
            <a:r>
              <a:rPr lang="es-MX" sz="4400" dirty="0" err="1"/>
              <a:t>public</a:t>
            </a:r>
            <a:r>
              <a:rPr lang="es-MX" sz="4400" dirty="0"/>
              <a:t> </a:t>
            </a:r>
            <a:r>
              <a:rPr lang="es-MX" sz="4400" dirty="0" err="1"/>
              <a:t>transportation</a:t>
            </a:r>
            <a:r>
              <a:rPr lang="es-MX" sz="4400" dirty="0"/>
              <a:t> Service </a:t>
            </a:r>
            <a:r>
              <a:rPr lang="es-MX" sz="4400" dirty="0" err="1"/>
              <a:t>everywhere</a:t>
            </a:r>
            <a:endParaRPr lang="es-MX" sz="4400" dirty="0"/>
          </a:p>
          <a:p>
            <a:endParaRPr lang="es-MX" sz="4400" dirty="0"/>
          </a:p>
          <a:p>
            <a:r>
              <a:rPr lang="es-MX" sz="4400" dirty="0" err="1"/>
              <a:t>Vast</a:t>
            </a:r>
            <a:r>
              <a:rPr lang="es-MX" sz="4400" dirty="0"/>
              <a:t> </a:t>
            </a:r>
            <a:r>
              <a:rPr lang="es-MX" sz="4400" dirty="0" err="1"/>
              <a:t>amount</a:t>
            </a:r>
            <a:r>
              <a:rPr lang="es-MX" sz="4400" dirty="0"/>
              <a:t> </a:t>
            </a:r>
            <a:r>
              <a:rPr lang="es-MX" sz="4400" dirty="0" err="1"/>
              <a:t>of</a:t>
            </a:r>
            <a:r>
              <a:rPr lang="es-MX" sz="4400" dirty="0"/>
              <a:t> </a:t>
            </a:r>
            <a:r>
              <a:rPr lang="es-MX" sz="4400" dirty="0" err="1"/>
              <a:t>stations</a:t>
            </a:r>
            <a:endParaRPr lang="es-MX" sz="4400" dirty="0"/>
          </a:p>
          <a:p>
            <a:pPr marL="0" indent="0">
              <a:buNone/>
            </a:pPr>
            <a:r>
              <a:rPr lang="es-MX" sz="2000" dirty="0">
                <a:hlinkClick r:id="rId4"/>
              </a:rPr>
              <a:t>https://www.ridemetro.org/Pages/Rail.aspx/posted/2491/METRORail_SystemMap1_27_2010.468583.pdf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842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F63B-2EB6-4FAF-8A43-799E0B43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Hospitals</a:t>
            </a:r>
            <a:r>
              <a:rPr lang="es-MX" dirty="0"/>
              <a:t> in Houston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06E17D-C5A2-4440-8FEF-167F888BD5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8120" y="1405493"/>
            <a:ext cx="4074795" cy="40470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B23DCC5-6FA2-4BD1-9AE6-1728192FC71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59627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400" dirty="0" err="1"/>
              <a:t>Abundancy</a:t>
            </a:r>
            <a:r>
              <a:rPr lang="es-MX" sz="4400" dirty="0"/>
              <a:t> </a:t>
            </a:r>
            <a:r>
              <a:rPr lang="es-MX" sz="4400" dirty="0" err="1"/>
              <a:t>of</a:t>
            </a:r>
            <a:r>
              <a:rPr lang="es-MX" sz="4400" dirty="0"/>
              <a:t> </a:t>
            </a:r>
            <a:r>
              <a:rPr lang="es-MX" sz="4400" dirty="0" err="1"/>
              <a:t>hospitals</a:t>
            </a:r>
            <a:r>
              <a:rPr lang="es-MX" sz="4400" dirty="0"/>
              <a:t>, </a:t>
            </a:r>
            <a:r>
              <a:rPr lang="es-MX" sz="4400" dirty="0" err="1"/>
              <a:t>scattered</a:t>
            </a:r>
            <a:r>
              <a:rPr lang="es-MX" sz="4400" dirty="0"/>
              <a:t> al </a:t>
            </a:r>
            <a:r>
              <a:rPr lang="es-MX" sz="4400" dirty="0" err="1"/>
              <a:t>throughout</a:t>
            </a:r>
            <a:r>
              <a:rPr lang="es-MX" sz="4400" dirty="0"/>
              <a:t> Houston</a:t>
            </a:r>
          </a:p>
          <a:p>
            <a:endParaRPr lang="es-MX" sz="4400" dirty="0"/>
          </a:p>
          <a:p>
            <a:r>
              <a:rPr lang="es-MX" sz="4400" dirty="0" err="1"/>
              <a:t>Important</a:t>
            </a:r>
            <a:r>
              <a:rPr lang="es-MX" sz="4400" dirty="0"/>
              <a:t> </a:t>
            </a:r>
            <a:r>
              <a:rPr lang="es-MX" sz="4400" dirty="0" err="1"/>
              <a:t>cluster</a:t>
            </a:r>
            <a:r>
              <a:rPr lang="es-MX" sz="4400" dirty="0"/>
              <a:t> </a:t>
            </a:r>
            <a:r>
              <a:rPr lang="es-MX" sz="4400" dirty="0" err="1"/>
              <a:t>on</a:t>
            </a:r>
            <a:r>
              <a:rPr lang="es-MX" sz="4400" dirty="0"/>
              <a:t> </a:t>
            </a:r>
            <a:r>
              <a:rPr lang="es-MX" sz="4400" dirty="0" err="1"/>
              <a:t>Downtown</a:t>
            </a:r>
            <a:r>
              <a:rPr lang="es-MX" sz="4400" dirty="0"/>
              <a:t> Houston</a:t>
            </a:r>
          </a:p>
        </p:txBody>
      </p:sp>
    </p:spTree>
    <p:extLst>
      <p:ext uri="{BB962C8B-B14F-4D97-AF65-F5344CB8AC3E}">
        <p14:creationId xmlns:p14="http://schemas.microsoft.com/office/powerpoint/2010/main" val="292966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F63B-2EB6-4FAF-8A43-799E0B43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Universities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B23DCC5-6FA2-4BD1-9AE6-1728192FC715}"/>
              </a:ext>
            </a:extLst>
          </p:cNvPr>
          <p:cNvSpPr txBox="1">
            <a:spLocks/>
          </p:cNvSpPr>
          <p:nvPr/>
        </p:nvSpPr>
        <p:spPr>
          <a:xfrm>
            <a:off x="838200" y="1642110"/>
            <a:ext cx="1068324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400" dirty="0" err="1"/>
              <a:t>Abundancy</a:t>
            </a:r>
            <a:r>
              <a:rPr lang="es-MX" sz="4400" dirty="0"/>
              <a:t> </a:t>
            </a:r>
            <a:r>
              <a:rPr lang="es-MX" sz="4400" dirty="0" err="1"/>
              <a:t>of</a:t>
            </a:r>
            <a:r>
              <a:rPr lang="es-MX" sz="4400" dirty="0"/>
              <a:t> top </a:t>
            </a:r>
            <a:r>
              <a:rPr lang="es-MX" sz="4400" dirty="0" err="1"/>
              <a:t>class</a:t>
            </a:r>
            <a:r>
              <a:rPr lang="es-MX" sz="4400" dirty="0"/>
              <a:t> </a:t>
            </a:r>
            <a:r>
              <a:rPr lang="es-MX" sz="4400" dirty="0" err="1"/>
              <a:t>universities</a:t>
            </a:r>
            <a:endParaRPr lang="es-MX" sz="4400" dirty="0"/>
          </a:p>
          <a:p>
            <a:r>
              <a:rPr lang="es-MX" sz="4400" dirty="0"/>
              <a:t>Easy </a:t>
            </a:r>
            <a:r>
              <a:rPr lang="es-MX" sz="4400" dirty="0" err="1"/>
              <a:t>access</a:t>
            </a:r>
            <a:r>
              <a:rPr lang="es-MX" sz="4400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6C3013-7B70-4A22-B6E9-86B142F6ED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1620" y="2967673"/>
            <a:ext cx="5595937" cy="30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45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591</Words>
  <Application>Microsoft Office PowerPoint</Application>
  <PresentationFormat>Panorámica</PresentationFormat>
  <Paragraphs>76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The Battle of the Neighborhoods – Houston, Texas</vt:lpstr>
      <vt:lpstr>A complete guide to find your new home at Houston</vt:lpstr>
      <vt:lpstr>What would you find in this presentation?</vt:lpstr>
      <vt:lpstr>Data for research </vt:lpstr>
      <vt:lpstr>Data for research (continued)</vt:lpstr>
      <vt:lpstr>Important pressence of Venues in Houston</vt:lpstr>
      <vt:lpstr>METRORail Stations</vt:lpstr>
      <vt:lpstr>Hospitals in Houston</vt:lpstr>
      <vt:lpstr>Universities</vt:lpstr>
      <vt:lpstr>Putting all the pieces together </vt:lpstr>
      <vt:lpstr>Observations</vt:lpstr>
      <vt:lpstr>Recommendations</vt:lpstr>
      <vt:lpstr>Project Improvement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– Houston, Texas</dc:title>
  <dc:creator>Diego Gc</dc:creator>
  <cp:lastModifiedBy>Diego Gc</cp:lastModifiedBy>
  <cp:revision>9</cp:revision>
  <dcterms:created xsi:type="dcterms:W3CDTF">2020-08-26T18:41:19Z</dcterms:created>
  <dcterms:modified xsi:type="dcterms:W3CDTF">2020-08-26T19:36:44Z</dcterms:modified>
</cp:coreProperties>
</file>