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5A30B-4D66-6032-034A-59B6D1F34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BED9E-446E-4397-5CA1-584C8CD3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ED820-1F04-C449-AE80-98189E82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DFB3C-46C5-0C10-0814-D304A592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FFAB5-1566-45F9-D14A-0D40321B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4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3ADBA-F08F-326A-3F02-F47F3A87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4D7B45-3318-D092-F2BD-FFEB9848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4469E-FE91-F04C-20E1-B34A4E7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596E8-01B4-A24C-8D73-E55FEC5F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5688F-4C3D-7FE0-4E61-B931DF7A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9F8AF6-E1FD-0897-7E01-3AF74837C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C2D3A9-802F-505A-8EA8-9DCC2AE4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32E6D-7251-AB11-D697-8EC9BE96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E824F-1451-2233-DF73-638A788C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F6EF9-642F-5FF7-D291-306A768B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1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5FBA8-07D2-E682-F6F4-7389387F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3E139-B214-9918-505B-E7ACC487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EEE90-9C39-278B-D67B-A738EEE0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F2CE2-9E3E-BD4C-17AD-2CDA3863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7EF66-94F3-D444-4C30-3E5CBAE5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D5D7A-A229-99AE-0C4A-76FB3ADF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1311F0-2371-2BF8-F9B5-7E28858C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17C829-D0DD-B61F-A581-AAD6A6C3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1C6816-1321-DA62-CE76-7F630AB2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797-825B-6964-24E0-962C83F0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76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E5B3A-61AB-17D5-7D93-31B9FE15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B35C1-D859-D635-3B28-889B98FA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5C4BD2-AA93-7B02-F66D-E5BA033AF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E3F235-F311-10CA-7267-6CF76A4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21A8A6-CB39-C423-2E39-0C98D6D1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EE6F6-48C5-D802-A070-58F806F6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30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4416D-12C7-1810-8C50-73C806EC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2F8FFF-968F-1256-1354-44BD2456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033E2B-7731-22E0-FAF7-050E992F5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9ABC6C-60E7-5B69-3DFB-FA371F6E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F1A7DA-0465-EEE3-C389-164148ABB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AD0C38-B27E-38E3-2691-4EDB22CD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4B0C2B-D818-6C5A-036E-56BE0AA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EE4D85-80A3-17AF-B73E-51F44DE7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3B7F-4E47-AB50-3B83-D87B7166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BBCF37-1313-0C8F-0791-8B4BB1A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421972-092A-5E7D-494C-0992A126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458FB2-17D9-DD93-DDC4-F2E6835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7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16EB5F-35FC-6110-5BA5-CDD057A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26E963-6CC2-8781-99C6-DF84A147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C66736-8D3E-25BA-0942-B4A7BF9C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45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2304-0ED0-153B-5951-5C3E044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88315-0200-B385-43B1-451F4A37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E86265-98DD-40E2-114F-4D5DE5DA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01B077-0E56-26FB-BE8D-6F98C7D5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D7B352-E0C1-46BB-9FCB-F7E7C2CC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42504F-32A0-F050-4F59-F2BC29F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83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4C018-C285-C6D6-9D3A-3689C72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ACF133-7ED2-F124-5832-C2A1B6C08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ECAA3-C99A-513D-8C88-2C26FE96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131D03-02F4-715C-40F4-A9250279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DEA514-365A-B7CC-D711-7D866E05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31A77A-E2F2-5FE6-6E83-D80D14D4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5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E05EF6-1F7C-DBC7-0EBE-AE36CA74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41CBA3-B26D-B72B-D947-51EE5D5AE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871C8-70BB-492D-BEB3-5C77F3894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E33C-D77C-48DD-9D36-5233526E5DA2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6F0732-40B0-167E-3645-BA616151F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45460-661E-7185-6953-143F70EA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369E-DB0C-49D8-AF85-5FCA00249F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6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C0E83F-9F02-9C5F-2775-2C8CF166978F}"/>
              </a:ext>
            </a:extLst>
          </p:cNvPr>
          <p:cNvSpPr/>
          <p:nvPr/>
        </p:nvSpPr>
        <p:spPr>
          <a:xfrm>
            <a:off x="3644347" y="92765"/>
            <a:ext cx="5897217" cy="658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0A21B2-F324-9EC5-6C1B-EC90EA83D67F}"/>
              </a:ext>
            </a:extLst>
          </p:cNvPr>
          <p:cNvSpPr/>
          <p:nvPr/>
        </p:nvSpPr>
        <p:spPr>
          <a:xfrm>
            <a:off x="3882886" y="821632"/>
            <a:ext cx="5433392" cy="967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00000000000000000000000000000000000000000000000000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7BFE75-A0FB-B711-DD5E-4E12084D7E14}"/>
              </a:ext>
            </a:extLst>
          </p:cNvPr>
          <p:cNvSpPr/>
          <p:nvPr/>
        </p:nvSpPr>
        <p:spPr>
          <a:xfrm>
            <a:off x="3882887" y="1789044"/>
            <a:ext cx="5433391" cy="473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BAEE0B-714E-B0B9-D68D-BCD3CDF07FCA}"/>
              </a:ext>
            </a:extLst>
          </p:cNvPr>
          <p:cNvSpPr txBox="1"/>
          <p:nvPr/>
        </p:nvSpPr>
        <p:spPr>
          <a:xfrm>
            <a:off x="3087757" y="172278"/>
            <a:ext cx="527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Calculadora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62617E-ED05-62BE-CF46-CFFAE60E1EBC}"/>
              </a:ext>
            </a:extLst>
          </p:cNvPr>
          <p:cNvSpPr/>
          <p:nvPr/>
        </p:nvSpPr>
        <p:spPr>
          <a:xfrm>
            <a:off x="7991059" y="2001079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1DC8CBE-F4BC-53DF-4F8C-1290F897A015}"/>
              </a:ext>
            </a:extLst>
          </p:cNvPr>
          <p:cNvSpPr/>
          <p:nvPr/>
        </p:nvSpPr>
        <p:spPr>
          <a:xfrm>
            <a:off x="7991059" y="2904714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C17482D-2972-B8F3-D909-5C4F67018CB8}"/>
              </a:ext>
            </a:extLst>
          </p:cNvPr>
          <p:cNvSpPr/>
          <p:nvPr/>
        </p:nvSpPr>
        <p:spPr>
          <a:xfrm>
            <a:off x="7994371" y="3828073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CC34B0D-4620-E9D3-DB0B-AA03DBF6E931}"/>
              </a:ext>
            </a:extLst>
          </p:cNvPr>
          <p:cNvSpPr/>
          <p:nvPr/>
        </p:nvSpPr>
        <p:spPr>
          <a:xfrm>
            <a:off x="7991058" y="4791194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D577116-C852-12C2-BE4B-FE539A805BA2}"/>
              </a:ext>
            </a:extLst>
          </p:cNvPr>
          <p:cNvSpPr/>
          <p:nvPr/>
        </p:nvSpPr>
        <p:spPr>
          <a:xfrm>
            <a:off x="7991057" y="5697991"/>
            <a:ext cx="1093305" cy="79015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FB742DB-32E1-9FB4-6B35-074CFE474F6A}"/>
              </a:ext>
            </a:extLst>
          </p:cNvPr>
          <p:cNvSpPr/>
          <p:nvPr/>
        </p:nvSpPr>
        <p:spPr>
          <a:xfrm>
            <a:off x="6685719" y="1998548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3CE9E9-6248-06A5-E058-A1D75DCE4129}"/>
              </a:ext>
            </a:extLst>
          </p:cNvPr>
          <p:cNvSpPr/>
          <p:nvPr/>
        </p:nvSpPr>
        <p:spPr>
          <a:xfrm>
            <a:off x="5380379" y="2006057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95A8F5F-29B0-FD1C-D4CB-11F14F4730E7}"/>
              </a:ext>
            </a:extLst>
          </p:cNvPr>
          <p:cNvSpPr/>
          <p:nvPr/>
        </p:nvSpPr>
        <p:spPr>
          <a:xfrm>
            <a:off x="4091607" y="1998548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687930F-7C5F-8AE6-29FE-CFE0B87DE4CF}"/>
              </a:ext>
            </a:extLst>
          </p:cNvPr>
          <p:cNvSpPr/>
          <p:nvPr/>
        </p:nvSpPr>
        <p:spPr>
          <a:xfrm>
            <a:off x="6685719" y="2897205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A2DD3A5-5A68-0277-74BA-0070619DFD57}"/>
              </a:ext>
            </a:extLst>
          </p:cNvPr>
          <p:cNvSpPr/>
          <p:nvPr/>
        </p:nvSpPr>
        <p:spPr>
          <a:xfrm>
            <a:off x="5380379" y="2904714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6C0831A-D1B6-918F-D6D6-CB77DA51575B}"/>
              </a:ext>
            </a:extLst>
          </p:cNvPr>
          <p:cNvSpPr/>
          <p:nvPr/>
        </p:nvSpPr>
        <p:spPr>
          <a:xfrm>
            <a:off x="4091607" y="2897205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C734D67-69D0-C759-EAB1-1B4DC7F767A2}"/>
              </a:ext>
            </a:extLst>
          </p:cNvPr>
          <p:cNvSpPr/>
          <p:nvPr/>
        </p:nvSpPr>
        <p:spPr>
          <a:xfrm>
            <a:off x="6685719" y="3816966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029282B-6CD3-2142-CAAD-2F13E904C134}"/>
              </a:ext>
            </a:extLst>
          </p:cNvPr>
          <p:cNvSpPr/>
          <p:nvPr/>
        </p:nvSpPr>
        <p:spPr>
          <a:xfrm>
            <a:off x="5380379" y="3824475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CF21BD6E-B71E-8989-BBB4-9D30895692DE}"/>
              </a:ext>
            </a:extLst>
          </p:cNvPr>
          <p:cNvSpPr/>
          <p:nvPr/>
        </p:nvSpPr>
        <p:spPr>
          <a:xfrm>
            <a:off x="4091607" y="3816966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20EE2DD-C3E8-1F89-4890-E33ADFF6CDBD}"/>
              </a:ext>
            </a:extLst>
          </p:cNvPr>
          <p:cNvSpPr/>
          <p:nvPr/>
        </p:nvSpPr>
        <p:spPr>
          <a:xfrm>
            <a:off x="6665838" y="4736727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B454CEC-1CAC-31AC-24D6-36A013348388}"/>
              </a:ext>
            </a:extLst>
          </p:cNvPr>
          <p:cNvSpPr/>
          <p:nvPr/>
        </p:nvSpPr>
        <p:spPr>
          <a:xfrm>
            <a:off x="5360498" y="4744236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A76D607-06CB-1E3A-4C88-198D62910F6B}"/>
              </a:ext>
            </a:extLst>
          </p:cNvPr>
          <p:cNvSpPr/>
          <p:nvPr/>
        </p:nvSpPr>
        <p:spPr>
          <a:xfrm>
            <a:off x="4071726" y="4736727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07DE174-4D59-FD7B-F511-363BE04900AE}"/>
              </a:ext>
            </a:extLst>
          </p:cNvPr>
          <p:cNvSpPr/>
          <p:nvPr/>
        </p:nvSpPr>
        <p:spPr>
          <a:xfrm>
            <a:off x="6672466" y="5594161"/>
            <a:ext cx="1093305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0021F4B-A6C7-BE3B-2209-DED7BF1CCDC4}"/>
              </a:ext>
            </a:extLst>
          </p:cNvPr>
          <p:cNvSpPr/>
          <p:nvPr/>
        </p:nvSpPr>
        <p:spPr>
          <a:xfrm>
            <a:off x="4091608" y="5601670"/>
            <a:ext cx="2368824" cy="79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49881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Leal</dc:creator>
  <cp:lastModifiedBy>Diego Leal</cp:lastModifiedBy>
  <cp:revision>1</cp:revision>
  <dcterms:created xsi:type="dcterms:W3CDTF">2022-09-24T00:23:18Z</dcterms:created>
  <dcterms:modified xsi:type="dcterms:W3CDTF">2022-09-24T00:37:34Z</dcterms:modified>
</cp:coreProperties>
</file>