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0e0b27b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0e0b27b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0e0b27b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0e0b27b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0e0b27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0e0b27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0e0b27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0e0b27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0e0b27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0e0b27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0e0b27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0e0b27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0e0b27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0e0b27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0e0b27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0e0b27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0e0b27b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0e0b27b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0542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83375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80969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417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564730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40468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02845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12149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600710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0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9580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45809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678225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53834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57168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54245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19675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2562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8498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RoffusDesignRoom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Categoría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217250" y="2637475"/>
            <a:ext cx="8615100" cy="1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administrador podrá añadir una nueva categoría para el mueble si no existe, o editar una existente.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5" y="1017725"/>
            <a:ext cx="8908346" cy="1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Iniciar Sesión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usuario podrá ingresar a la aplicación, siempre y cuando esté registrado.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27600" cy="3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35650" y="3293250"/>
            <a:ext cx="85965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Esta sección contendrá el nombre, correo, contraseña, foto y fecha de nacimiento de los usuarios registrados.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" y="1152471"/>
            <a:ext cx="9144001" cy="1956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 Paquete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48525" y="3182925"/>
            <a:ext cx="7983900" cy="1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Menú paquete tendrá los datos del paquete de un determinado usuario. Mostrará su código, el diseño de la Plantilla, el nombre del Usuario a quien le pertenece y el nombre de la Lista de Muebles.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0" y="1017725"/>
            <a:ext cx="9073199" cy="17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Mueble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48525" y="3182925"/>
            <a:ext cx="7983900" cy="1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Muebles, el administrador podrá añadir o editar los muebles que desea incorporar a la página. Se usarán atributos como el nombre, la categoría del mueble, sus medidas (ancho, largo y alto en cm), la tienda virtual, descripción del mueble, el icono y su imagen.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927379"/>
            <a:ext cx="9144003" cy="212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ListaMueble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43725" y="3048100"/>
            <a:ext cx="86886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Lista Mueble contiene los muebles que el usuario ha añadido a la lista en su paquete, de la que se guardan su nombre y su posición en el plano 2D (como coordenadas y su ángulo de rotación).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0" y="1152477"/>
            <a:ext cx="9143997" cy="180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ListaMueblePorNombre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143725" y="3048100"/>
            <a:ext cx="86886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ListaMueblePorNombre tiene como criterio de búsqueda el nombre de la lista que se quiera buscar.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5"/>
            <a:ext cx="9144001" cy="144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Plantilla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13" y="993200"/>
            <a:ext cx="8804177" cy="201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66300" y="3195200"/>
            <a:ext cx="86721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Aquí se podrá observar las diferentes plantillas predefinidas las cuales tendrán ancho, largo y alto (alto es solamente referencial para ver si un mueble podría entrar al plano)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Tiendas Virtuales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777200" y="3201325"/>
            <a:ext cx="80550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Tiendas Virtuales, el administrador podrá añadir y editar las Tiendas Virtuales, que son las empresas de las que provienen los muebles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0" y="1152475"/>
            <a:ext cx="7589599" cy="18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273</Words>
  <Application>Microsoft Office PowerPoint</Application>
  <PresentationFormat>Presentación en pantalla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Manual</vt:lpstr>
      <vt:lpstr>Iniciar Sesión</vt:lpstr>
      <vt:lpstr>Usuarios</vt:lpstr>
      <vt:lpstr>Menú Paquete</vt:lpstr>
      <vt:lpstr>Mueble</vt:lpstr>
      <vt:lpstr>ListaMueble</vt:lpstr>
      <vt:lpstr>ListaMueblePorNombre</vt:lpstr>
      <vt:lpstr>Plantilla</vt:lpstr>
      <vt:lpstr>Tiendas Virtuales</vt:lpstr>
      <vt:lpstr>Categoría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</dc:title>
  <cp:lastModifiedBy>Miguel Angel Oré Quintana</cp:lastModifiedBy>
  <cp:revision>1</cp:revision>
  <dcterms:modified xsi:type="dcterms:W3CDTF">2019-05-06T00:36:39Z</dcterms:modified>
</cp:coreProperties>
</file>