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CDBC-9F0B-4672-B476-5EFFB4048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8FD9F-0DE9-4A89-89E8-283A14ECD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7E8A-EA83-4816-912D-55122253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BADD9-83CB-4E10-A0B4-F530C144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AFF4-AC49-4142-8D84-B738F550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6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E425-7EF1-4088-A8E7-652E81A8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F557C-73DB-498F-8A40-FA053383C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0319-EC71-4C10-89AB-9F16D021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C44D-A3E9-4254-B306-ECFBFE54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DDD26-58D3-4286-99C9-D1B2BF69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5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D9864-1A10-4B6A-804D-A1C3C8846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9C1F2-9BF4-4132-9726-C2B4A210F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95CE-9BE1-4A1E-BBCF-C4BDDE68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247D-B2B5-4C91-804D-CAEEACA4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1623-3979-463D-A280-3D928B57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AB78-188E-45BC-B0D6-3220C5B0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AC67-DA88-49BD-8A78-E46BD0A6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E919-DA03-47CA-B647-4A02DC9C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A7E1-5D34-4A15-854C-7428C6E1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64C2-2E42-4D37-8B47-947B574E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4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AD43-BF16-47CC-8C11-7BF00DE5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5EC0-DC28-4D73-8ECD-568BF16D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EE72-CEC5-46AE-A001-7421E29C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3399-D06F-4B4D-BE08-72237B16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5A28-A8D3-41AD-BC40-BECDCB5C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1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D92A-BF10-4B5E-AB60-F70EBEF1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2C5-500C-4BF5-B58B-90814D98B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B09B-84E7-4BD3-86DB-048551F1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E55C7-C730-4EC5-9F07-6A8A00B2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9C313-9C16-430F-8BC3-DDCD5A48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7C4BF-BE2F-4267-9AC5-0CEE6C3A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0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9F3D-73B2-4D15-B572-216BECE4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DBFE-2C61-4775-A5D9-CC1B3AB42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7DD17-175E-404E-9913-A1800A4D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BB8D3-614E-47AA-ADD4-6CA7AA6E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97B8B-A883-4D75-A67B-2CE0EFC3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ABE63-684B-48DE-9CB7-151C1343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6D7F9-A55D-4402-9C94-FAEE31DA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244B3-89CB-4F15-9A9D-42AE33DF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3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4DF3-42FC-4626-A8D1-53EB5C1C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0F881-9EF2-4BEC-A9F5-B290B58B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D5F86-0BBC-4F2D-85FA-8A16C842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56DE6-6DC3-4042-9E33-36DF93E1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17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F7952-87FA-415E-83D2-BA0AC0AF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84DF4-5D01-485A-9594-88D499CC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FEE8-6C22-4FEC-89A2-0CB26883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36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6DB4-3137-4EE2-BCB9-30E9997D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6285-1582-474A-9AF8-CEF2BE4D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17FE6-A206-4A23-82E8-33B84D485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B6163-61BD-4E37-B731-576BD25E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1FDC-DF49-4029-A5DA-AFFE0A4B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E1484-5F98-489D-B9F6-261065E4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36FA-13F8-4716-AC4D-465325F3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64B40-D9A7-49A6-90E2-ED7F3F546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2A8B7-4F68-4B50-8EEE-723C5760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F68CA-8127-4E99-AE99-601D0E74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5CBE-AACF-4670-84C0-3B8E5D65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43CD0-2026-4A43-89B7-8A5F9A97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3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3C902-49E5-457C-9BA8-9019F4CE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CC33-EF61-42F5-BECB-B305EEBEE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5016-F7E5-4868-90C4-3BFB48283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7C16-F94D-4A24-8D76-CE67F660C9E0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0B40-7FD8-4E10-AE59-63F1FA275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6F68-1046-4F5B-86C7-5C9ED233E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2E53-F182-4240-B1AC-10F5C9F405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6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16EF2-A187-4CDE-B32C-67217CB320B0}"/>
              </a:ext>
            </a:extLst>
          </p:cNvPr>
          <p:cNvSpPr txBox="1"/>
          <p:nvPr/>
        </p:nvSpPr>
        <p:spPr>
          <a:xfrm>
            <a:off x="193638" y="311972"/>
            <a:ext cx="392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First, compile </a:t>
            </a:r>
            <a:r>
              <a:rPr lang="en-GB" dirty="0" err="1"/>
              <a:t>Cpxs</a:t>
            </a:r>
            <a:r>
              <a:rPr lang="en-GB" dirty="0"/>
              <a:t> and Amps from LEPR</a:t>
            </a:r>
          </a:p>
          <a:p>
            <a:r>
              <a:rPr lang="en-GB" dirty="0"/>
              <a:t>Do same from GEOROC. </a:t>
            </a:r>
          </a:p>
          <a:p>
            <a:endParaRPr lang="en-GB" dirty="0"/>
          </a:p>
        </p:txBody>
      </p:sp>
      <p:pic>
        <p:nvPicPr>
          <p:cNvPr id="6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3258F04F-B304-4E2A-8D64-17941177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01" y="0"/>
            <a:ext cx="78245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EFE358-8120-408E-94DE-6FFA3EDF47F5}"/>
              </a:ext>
            </a:extLst>
          </p:cNvPr>
          <p:cNvSpPr txBox="1"/>
          <p:nvPr/>
        </p:nvSpPr>
        <p:spPr>
          <a:xfrm>
            <a:off x="457200" y="1842247"/>
            <a:ext cx="4499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LEPR </a:t>
            </a:r>
            <a:r>
              <a:rPr lang="en-GB" dirty="0" err="1"/>
              <a:t>Cpxs</a:t>
            </a:r>
            <a:r>
              <a:rPr lang="en-GB" dirty="0"/>
              <a:t> and Amps can be told apart based on </a:t>
            </a:r>
            <a:r>
              <a:rPr lang="en-GB" dirty="0" err="1"/>
              <a:t>CaO</a:t>
            </a:r>
            <a:r>
              <a:rPr lang="en-GB" dirty="0"/>
              <a:t> and SiO2 alone.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GEOROC </a:t>
            </a:r>
            <a:r>
              <a:rPr lang="en-GB" dirty="0" err="1"/>
              <a:t>cpx</a:t>
            </a:r>
            <a:r>
              <a:rPr lang="en-GB" dirty="0"/>
              <a:t> have a much bigger SiO2 range compared to LEPR </a:t>
            </a:r>
            <a:r>
              <a:rPr lang="en-GB" dirty="0" err="1"/>
              <a:t>Cpxs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Georoc</a:t>
            </a:r>
            <a:r>
              <a:rPr lang="en-GB" dirty="0"/>
              <a:t> </a:t>
            </a:r>
            <a:r>
              <a:rPr lang="en-GB" dirty="0" err="1"/>
              <a:t>cpxs</a:t>
            </a:r>
            <a:r>
              <a:rPr lang="en-GB" dirty="0"/>
              <a:t> also clearly also pigeonites and </a:t>
            </a:r>
            <a:r>
              <a:rPr lang="en-GB" dirty="0" err="1"/>
              <a:t>opxs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GEOROC amps and </a:t>
            </a:r>
            <a:r>
              <a:rPr lang="en-GB" dirty="0" err="1"/>
              <a:t>cpxs</a:t>
            </a:r>
            <a:r>
              <a:rPr lang="en-GB" dirty="0"/>
              <a:t> almost entirely overlap.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filters applied here</a:t>
            </a:r>
          </a:p>
        </p:txBody>
      </p:sp>
    </p:spTree>
    <p:extLst>
      <p:ext uri="{BB962C8B-B14F-4D97-AF65-F5344CB8AC3E}">
        <p14:creationId xmlns:p14="http://schemas.microsoft.com/office/powerpoint/2010/main" val="263633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16EF2-A187-4CDE-B32C-67217CB320B0}"/>
              </a:ext>
            </a:extLst>
          </p:cNvPr>
          <p:cNvSpPr txBox="1"/>
          <p:nvPr/>
        </p:nvSpPr>
        <p:spPr>
          <a:xfrm>
            <a:off x="193638" y="311972"/>
            <a:ext cx="3477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apply </a:t>
            </a:r>
            <a:r>
              <a:rPr lang="en-GB" dirty="0" err="1"/>
              <a:t>Cpx</a:t>
            </a:r>
            <a:r>
              <a:rPr lang="en-GB" dirty="0"/>
              <a:t> filter, 3.95 to 4.05</a:t>
            </a:r>
          </a:p>
          <a:p>
            <a:r>
              <a:rPr lang="en-GB" dirty="0"/>
              <a:t>Amp 15 to 16 sums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Gets rid of some crap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GEOROC </a:t>
            </a:r>
            <a:r>
              <a:rPr lang="en-GB" dirty="0" err="1"/>
              <a:t>Cpx</a:t>
            </a:r>
            <a:r>
              <a:rPr lang="en-GB" dirty="0"/>
              <a:t> still has much higher SiO2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GEOROC amps have much higher SiO2, wider range of </a:t>
            </a:r>
          </a:p>
          <a:p>
            <a:r>
              <a:rPr lang="en-GB" dirty="0" err="1"/>
              <a:t>CaO</a:t>
            </a:r>
            <a:r>
              <a:rPr lang="en-GB" dirty="0"/>
              <a:t>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GEOROC </a:t>
            </a:r>
            <a:r>
              <a:rPr lang="en-GB" dirty="0" err="1"/>
              <a:t>Cpx</a:t>
            </a:r>
            <a:r>
              <a:rPr lang="en-GB" dirty="0"/>
              <a:t> and Amp still overlap almost entirely in SiO2-CaO space, unlike LEPR.</a:t>
            </a:r>
          </a:p>
          <a:p>
            <a:endParaRPr lang="en-GB" dirty="0"/>
          </a:p>
        </p:txBody>
      </p:sp>
      <p:pic>
        <p:nvPicPr>
          <p:cNvPr id="8" name="Picture 7" descr="Scatter chart&#10;&#10;Description automatically generated">
            <a:extLst>
              <a:ext uri="{FF2B5EF4-FFF2-40B4-BE49-F238E27FC236}">
                <a16:creationId xmlns:a16="http://schemas.microsoft.com/office/drawing/2014/main" id="{B687E5DC-CC8F-4D7C-8DD7-BAF6966C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665" y="0"/>
            <a:ext cx="7418599" cy="6858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79CB7D7-96F2-47C8-89DD-068F5DBE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2" y="4005291"/>
            <a:ext cx="2705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9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BD9DA-7D5E-4029-A7B1-251C69210891}"/>
              </a:ext>
            </a:extLst>
          </p:cNvPr>
          <p:cNvSpPr txBox="1"/>
          <p:nvPr/>
        </p:nvSpPr>
        <p:spPr>
          <a:xfrm>
            <a:off x="497541" y="174812"/>
            <a:ext cx="6234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calculate </a:t>
            </a:r>
            <a:r>
              <a:rPr lang="en-GB" dirty="0" err="1"/>
              <a:t>Cpx</a:t>
            </a:r>
            <a:r>
              <a:rPr lang="en-GB" dirty="0"/>
              <a:t> components for all – Say “well could it be </a:t>
            </a:r>
            <a:r>
              <a:rPr lang="en-GB" dirty="0" err="1"/>
              <a:t>Cpx</a:t>
            </a:r>
            <a:r>
              <a:rPr lang="en-GB" dirty="0"/>
              <a:t>”</a:t>
            </a:r>
          </a:p>
          <a:p>
            <a:endParaRPr lang="en-GB" dirty="0"/>
          </a:p>
        </p:txBody>
      </p:sp>
      <p:pic>
        <p:nvPicPr>
          <p:cNvPr id="4" name="Picture 3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784557CF-11E0-41FB-9BD2-9514108B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977"/>
            <a:ext cx="7648575" cy="3228975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96A02C5-BB2B-4C06-B81E-96D2092C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90" y="3609975"/>
            <a:ext cx="76295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6AF7430-607C-430B-A918-23F02E29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78" y="233923"/>
            <a:ext cx="7505700" cy="3295650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582C232-067D-437C-9AC8-0A2FB011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56" y="3299852"/>
            <a:ext cx="771525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E032A-7646-4C02-8E2C-12C86D11D986}"/>
              </a:ext>
            </a:extLst>
          </p:cNvPr>
          <p:cNvSpPr txBox="1"/>
          <p:nvPr/>
        </p:nvSpPr>
        <p:spPr>
          <a:xfrm>
            <a:off x="100294" y="1223682"/>
            <a:ext cx="3024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Maybe helps a bit, </a:t>
            </a:r>
          </a:p>
          <a:p>
            <a:r>
              <a:rPr lang="en-GB" dirty="0"/>
              <a:t>As lots more </a:t>
            </a:r>
            <a:r>
              <a:rPr lang="en-GB" dirty="0" err="1"/>
              <a:t>Cpxhave</a:t>
            </a:r>
            <a:r>
              <a:rPr lang="en-GB" dirty="0"/>
              <a:t> </a:t>
            </a:r>
            <a:r>
              <a:rPr lang="en-GB" dirty="0" err="1"/>
              <a:t>Mg_B</a:t>
            </a:r>
            <a:r>
              <a:rPr lang="en-GB" dirty="0"/>
              <a:t>&gt;0</a:t>
            </a:r>
          </a:p>
          <a:p>
            <a:r>
              <a:rPr lang="en-GB" dirty="0"/>
              <a:t>And in LEPR, no amps do….</a:t>
            </a:r>
          </a:p>
        </p:txBody>
      </p:sp>
    </p:spTree>
    <p:extLst>
      <p:ext uri="{BB962C8B-B14F-4D97-AF65-F5344CB8AC3E}">
        <p14:creationId xmlns:p14="http://schemas.microsoft.com/office/powerpoint/2010/main" val="150421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4F124FF-1D93-4089-8FE6-F6E5B146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11" y="233362"/>
            <a:ext cx="7820025" cy="639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17FEAE-70B4-4B2E-990B-77CC637656A8}"/>
              </a:ext>
            </a:extLst>
          </p:cNvPr>
          <p:cNvSpPr txBox="1"/>
          <p:nvPr/>
        </p:nvSpPr>
        <p:spPr>
          <a:xfrm>
            <a:off x="121024" y="672353"/>
            <a:ext cx="262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general </a:t>
            </a:r>
            <a:r>
              <a:rPr lang="en-GB" dirty="0" err="1"/>
              <a:t>Cpxs</a:t>
            </a:r>
            <a:r>
              <a:rPr lang="en-GB" dirty="0"/>
              <a:t> below line</a:t>
            </a:r>
          </a:p>
          <a:p>
            <a:r>
              <a:rPr lang="en-GB" dirty="0"/>
              <a:t>Lots of overlap</a:t>
            </a:r>
          </a:p>
        </p:txBody>
      </p:sp>
    </p:spTree>
    <p:extLst>
      <p:ext uri="{BB962C8B-B14F-4D97-AF65-F5344CB8AC3E}">
        <p14:creationId xmlns:p14="http://schemas.microsoft.com/office/powerpoint/2010/main" val="421718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CB854A8-02E1-41EA-81C6-AEEFADD7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328" y="369514"/>
            <a:ext cx="81724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1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C6801EC-0AEB-47CD-B63A-C15901AC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49" y="100012"/>
            <a:ext cx="80867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7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05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Wieser, Penny E</dc:creator>
  <cp:lastModifiedBy>Wieser, Penny E</cp:lastModifiedBy>
  <cp:revision>4</cp:revision>
  <dcterms:created xsi:type="dcterms:W3CDTF">2021-08-17T16:47:05Z</dcterms:created>
  <dcterms:modified xsi:type="dcterms:W3CDTF">2021-08-17T21:37:45Z</dcterms:modified>
</cp:coreProperties>
</file>