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7A5EB-7DCF-4447-A6BE-3201B5C5265A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101E9-81E5-45A5-8B9E-57DE93D9E8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90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955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57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4297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19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716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4128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43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061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094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32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148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5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78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25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881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403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19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0E10F-7351-4290-B18D-0E0A076E3E14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4CEC-287A-4FFD-B5BD-37DDE3AA21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0306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1ACADB-A9EE-4121-B1C4-E84AA233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03" y="2838288"/>
            <a:ext cx="8044249" cy="39102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5B389D6-A81A-4A5C-8E31-A5BFA35664D4}"/>
              </a:ext>
            </a:extLst>
          </p:cNvPr>
          <p:cNvSpPr txBox="1"/>
          <p:nvPr/>
        </p:nvSpPr>
        <p:spPr>
          <a:xfrm>
            <a:off x="4028303" y="753763"/>
            <a:ext cx="6919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índex:</a:t>
            </a:r>
          </a:p>
          <a:p>
            <a:endParaRPr lang="es-CO" dirty="0"/>
          </a:p>
          <a:p>
            <a:r>
              <a:rPr lang="es-CO" dirty="0"/>
              <a:t>Pagina principal de paquetex Donde podemos iniciar sesión y descargar el manual de usuario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FDE8D2F-B89A-47CC-9294-B40ADD0D402A}"/>
              </a:ext>
            </a:extLst>
          </p:cNvPr>
          <p:cNvSpPr txBox="1"/>
          <p:nvPr/>
        </p:nvSpPr>
        <p:spPr>
          <a:xfrm>
            <a:off x="642551" y="3261850"/>
            <a:ext cx="3027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Tenemos el titulo representa torio </a:t>
            </a:r>
          </a:p>
          <a:p>
            <a:r>
              <a:rPr lang="es-CO" dirty="0"/>
              <a:t>La marca de a empresa </a:t>
            </a:r>
          </a:p>
          <a:p>
            <a:r>
              <a:rPr lang="es-CO" dirty="0"/>
              <a:t>Directorio de información </a:t>
            </a:r>
          </a:p>
          <a:p>
            <a:r>
              <a:rPr lang="es-CO" dirty="0"/>
              <a:t>Y por ultimo el logo de la pagina.</a:t>
            </a:r>
          </a:p>
        </p:txBody>
      </p:sp>
    </p:spTree>
    <p:extLst>
      <p:ext uri="{BB962C8B-B14F-4D97-AF65-F5344CB8AC3E}">
        <p14:creationId xmlns:p14="http://schemas.microsoft.com/office/powerpoint/2010/main" val="406801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6B2FDB-1D1F-4A76-84CF-A560E708C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32" y="4130203"/>
            <a:ext cx="8835081" cy="24938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71395AE-5D7B-4A56-B2A4-1D08EAA7E8BD}"/>
              </a:ext>
            </a:extLst>
          </p:cNvPr>
          <p:cNvSpPr txBox="1"/>
          <p:nvPr/>
        </p:nvSpPr>
        <p:spPr>
          <a:xfrm>
            <a:off x="3608173" y="1734234"/>
            <a:ext cx="6462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Eliminar un Camión:</a:t>
            </a:r>
          </a:p>
          <a:p>
            <a:r>
              <a:rPr lang="es-CO" dirty="0"/>
              <a:t>Solamente se selecciona el Camión que será eliminado de base de datos.</a:t>
            </a:r>
          </a:p>
          <a:p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Atención una vez eliminado no se recuperara la información del Camión !!!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540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979C860-D223-462D-A8AB-A9107FB69BBC}"/>
              </a:ext>
            </a:extLst>
          </p:cNvPr>
          <p:cNvSpPr txBox="1"/>
          <p:nvPr/>
        </p:nvSpPr>
        <p:spPr>
          <a:xfrm>
            <a:off x="3880021" y="1025611"/>
            <a:ext cx="6820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Por ultimo cerrar sesión:</a:t>
            </a:r>
          </a:p>
          <a:p>
            <a:endParaRPr lang="es-CO" dirty="0"/>
          </a:p>
          <a:p>
            <a:r>
              <a:rPr lang="es-CO" dirty="0"/>
              <a:t>Opcionalmente podemos cerrar la sesión y los procedimientos no se verán afectados.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420C0C-0621-4B4D-A0B1-0E4BE888D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41" y="2306140"/>
            <a:ext cx="8290890" cy="423799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DCE0EF8-A1FD-4528-ACC0-1A367DFD5C4B}"/>
              </a:ext>
            </a:extLst>
          </p:cNvPr>
          <p:cNvSpPr/>
          <p:nvPr/>
        </p:nvSpPr>
        <p:spPr>
          <a:xfrm>
            <a:off x="9774195" y="2306140"/>
            <a:ext cx="840259" cy="38763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092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88E13F-2E7B-4731-ADC6-995A0093B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46" y="2998926"/>
            <a:ext cx="7574692" cy="36819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756537C-CDA2-4C95-854F-81058FF7D3DA}"/>
              </a:ext>
            </a:extLst>
          </p:cNvPr>
          <p:cNvSpPr txBox="1"/>
          <p:nvPr/>
        </p:nvSpPr>
        <p:spPr>
          <a:xfrm>
            <a:off x="1136821" y="1789847"/>
            <a:ext cx="6672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Inicio de sesión:</a:t>
            </a:r>
          </a:p>
          <a:p>
            <a:r>
              <a:rPr lang="es-CO" dirty="0"/>
              <a:t>Ingresamos el correo y la contraseña el que el programador encargado le entrego </a:t>
            </a:r>
          </a:p>
        </p:txBody>
      </p:sp>
    </p:spTree>
    <p:extLst>
      <p:ext uri="{BB962C8B-B14F-4D97-AF65-F5344CB8AC3E}">
        <p14:creationId xmlns:p14="http://schemas.microsoft.com/office/powerpoint/2010/main" val="177006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563432E-CEE2-486E-8483-EFC19DFB63F7}"/>
              </a:ext>
            </a:extLst>
          </p:cNvPr>
          <p:cNvSpPr txBox="1"/>
          <p:nvPr/>
        </p:nvSpPr>
        <p:spPr>
          <a:xfrm>
            <a:off x="3904736" y="829728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cara de la pagina:</a:t>
            </a:r>
          </a:p>
          <a:p>
            <a:r>
              <a:rPr lang="es-CO" dirty="0"/>
              <a:t>Este es el administrador de todo lo que se haga en paquetex </a:t>
            </a:r>
          </a:p>
          <a:p>
            <a:r>
              <a:rPr lang="es-CO" dirty="0"/>
              <a:t>Podemos registrar camioneros, camiones, paquetes.</a:t>
            </a:r>
          </a:p>
          <a:p>
            <a:r>
              <a:rPr lang="es-CO" dirty="0"/>
              <a:t>Podemos generar envíos </a:t>
            </a:r>
          </a:p>
          <a:p>
            <a:r>
              <a:rPr lang="es-CO" dirty="0"/>
              <a:t>Y por supuesto eliminar camioneros de la base de datos.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F55F88-BE27-4198-9A79-0757D84C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891" y="2431949"/>
            <a:ext cx="8290890" cy="423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6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A44B13-93E6-443F-A8FC-CEC1B9FC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48" y="2953962"/>
            <a:ext cx="7500551" cy="36404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0878B2-D595-4D05-B2C7-9712F4DE3B41}"/>
              </a:ext>
            </a:extLst>
          </p:cNvPr>
          <p:cNvSpPr txBox="1"/>
          <p:nvPr/>
        </p:nvSpPr>
        <p:spPr>
          <a:xfrm>
            <a:off x="2817341" y="1204270"/>
            <a:ext cx="888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Para registrar un camionero en la base de datos solamente podemos estos datos personales:</a:t>
            </a:r>
          </a:p>
          <a:p>
            <a:r>
              <a:rPr lang="es-CO" dirty="0"/>
              <a:t>Cedula, nombre, teléfono, dirección, salario, municipio, matricula y una foto de la persona a registrar</a:t>
            </a:r>
          </a:p>
        </p:txBody>
      </p:sp>
    </p:spTree>
    <p:extLst>
      <p:ext uri="{BB962C8B-B14F-4D97-AF65-F5344CB8AC3E}">
        <p14:creationId xmlns:p14="http://schemas.microsoft.com/office/powerpoint/2010/main" val="408098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A05ABE-294D-49AC-A556-F1E802764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27" y="3520710"/>
            <a:ext cx="9032789" cy="314154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59A16C1-F1DD-4D55-B61F-3E29D9A5347A}"/>
              </a:ext>
            </a:extLst>
          </p:cNvPr>
          <p:cNvSpPr txBox="1"/>
          <p:nvPr/>
        </p:nvSpPr>
        <p:spPr>
          <a:xfrm>
            <a:off x="3336324" y="1565389"/>
            <a:ext cx="7475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Registro de camiones:</a:t>
            </a:r>
          </a:p>
          <a:p>
            <a:r>
              <a:rPr lang="es-CO" dirty="0"/>
              <a:t>Para registrar camino(es) solamente podemos estos datos:</a:t>
            </a:r>
          </a:p>
          <a:p>
            <a:endParaRPr lang="es-CO" dirty="0"/>
          </a:p>
          <a:p>
            <a:r>
              <a:rPr lang="es-CO" dirty="0"/>
              <a:t>ID Camión (matricula), modelo, tipo, potencia y agregamos una imagen.</a:t>
            </a:r>
          </a:p>
        </p:txBody>
      </p:sp>
    </p:spTree>
    <p:extLst>
      <p:ext uri="{BB962C8B-B14F-4D97-AF65-F5344CB8AC3E}">
        <p14:creationId xmlns:p14="http://schemas.microsoft.com/office/powerpoint/2010/main" val="91625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527D46-A0F6-4382-94E0-CB6C6D15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010" y="3013262"/>
            <a:ext cx="7648833" cy="362251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119C15A-7F48-4F29-9461-D9E91D548153}"/>
              </a:ext>
            </a:extLst>
          </p:cNvPr>
          <p:cNvSpPr txBox="1"/>
          <p:nvPr/>
        </p:nvSpPr>
        <p:spPr>
          <a:xfrm>
            <a:off x="1260390" y="1258936"/>
            <a:ext cx="7376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Registro de paquetes:</a:t>
            </a:r>
          </a:p>
          <a:p>
            <a:r>
              <a:rPr lang="es-CO" dirty="0"/>
              <a:t>Para los paquetes solo agregamos estos datos:</a:t>
            </a:r>
          </a:p>
          <a:p>
            <a:r>
              <a:rPr lang="es-CO" dirty="0"/>
              <a:t>Código del paquete</a:t>
            </a:r>
          </a:p>
          <a:p>
            <a:r>
              <a:rPr lang="es-CO" dirty="0"/>
              <a:t>Contenido, dirección, Nombre del remitente, destino del paquete (país o ciudad),</a:t>
            </a:r>
          </a:p>
          <a:p>
            <a:r>
              <a:rPr lang="es-CO" dirty="0"/>
              <a:t>Dirección del destinatario (remitente).</a:t>
            </a:r>
          </a:p>
        </p:txBody>
      </p:sp>
    </p:spTree>
    <p:extLst>
      <p:ext uri="{BB962C8B-B14F-4D97-AF65-F5344CB8AC3E}">
        <p14:creationId xmlns:p14="http://schemas.microsoft.com/office/powerpoint/2010/main" val="351351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BB7F8B-5F9A-4970-8538-E3A11827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11" y="3564924"/>
            <a:ext cx="8986346" cy="29347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864ADB0-F09A-44FB-9ADE-2EB92BE5591B}"/>
              </a:ext>
            </a:extLst>
          </p:cNvPr>
          <p:cNvSpPr txBox="1"/>
          <p:nvPr/>
        </p:nvSpPr>
        <p:spPr>
          <a:xfrm>
            <a:off x="3064476" y="1223319"/>
            <a:ext cx="7747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Generar nuevo envió:</a:t>
            </a:r>
          </a:p>
          <a:p>
            <a:r>
              <a:rPr lang="es-CO" dirty="0"/>
              <a:t>Lo único es seleccionar el paquete que vamos a entregar y el conductor que lo llevara </a:t>
            </a:r>
          </a:p>
          <a:p>
            <a:r>
              <a:rPr lang="es-CO" dirty="0"/>
              <a:t>(un conductor puede llevar varios paquetes)</a:t>
            </a:r>
          </a:p>
        </p:txBody>
      </p:sp>
    </p:spTree>
    <p:extLst>
      <p:ext uri="{BB962C8B-B14F-4D97-AF65-F5344CB8AC3E}">
        <p14:creationId xmlns:p14="http://schemas.microsoft.com/office/powerpoint/2010/main" val="177379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A71AFE-A45C-4F6D-8812-C573918C1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367" y="2910065"/>
            <a:ext cx="7661189" cy="377359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C9C2E6A-CFAC-4DF4-AAC8-46B78A1FEDAF}"/>
              </a:ext>
            </a:extLst>
          </p:cNvPr>
          <p:cNvSpPr/>
          <p:nvPr/>
        </p:nvSpPr>
        <p:spPr>
          <a:xfrm>
            <a:off x="8649730" y="3225114"/>
            <a:ext cx="951470" cy="4572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27BD9AE-5574-406C-ACFF-D135910A7039}"/>
              </a:ext>
            </a:extLst>
          </p:cNvPr>
          <p:cNvSpPr/>
          <p:nvPr/>
        </p:nvSpPr>
        <p:spPr>
          <a:xfrm>
            <a:off x="8649730" y="3663779"/>
            <a:ext cx="951470" cy="4572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A431882-9FC1-4DF7-9857-496E8EAF4DCD}"/>
              </a:ext>
            </a:extLst>
          </p:cNvPr>
          <p:cNvCxnSpPr/>
          <p:nvPr/>
        </p:nvCxnSpPr>
        <p:spPr>
          <a:xfrm>
            <a:off x="8946292" y="2211859"/>
            <a:ext cx="0" cy="101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4FA396A-0BB5-4CEA-A55A-500C6A586B59}"/>
              </a:ext>
            </a:extLst>
          </p:cNvPr>
          <p:cNvCxnSpPr>
            <a:cxnSpLocks/>
          </p:cNvCxnSpPr>
          <p:nvPr/>
        </p:nvCxnSpPr>
        <p:spPr>
          <a:xfrm>
            <a:off x="9494108" y="1804086"/>
            <a:ext cx="0" cy="187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5117FB-7C62-4A91-9163-42B0F2066835}"/>
              </a:ext>
            </a:extLst>
          </p:cNvPr>
          <p:cNvSpPr txBox="1"/>
          <p:nvPr/>
        </p:nvSpPr>
        <p:spPr>
          <a:xfrm>
            <a:off x="7467599" y="1669361"/>
            <a:ext cx="191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Eliminar camionero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29AC499-06C5-4116-B70A-148337259D8C}"/>
              </a:ext>
            </a:extLst>
          </p:cNvPr>
          <p:cNvSpPr txBox="1"/>
          <p:nvPr/>
        </p:nvSpPr>
        <p:spPr>
          <a:xfrm>
            <a:off x="9339646" y="1365421"/>
            <a:ext cx="255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Eliminar </a:t>
            </a:r>
            <a:r>
              <a:rPr lang="es-CO" dirty="0" err="1"/>
              <a:t>Camion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664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AA3F38D-30E0-4E03-A08A-C14918655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06" y="3692821"/>
            <a:ext cx="9366422" cy="282226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753461-C0D2-43F7-98AD-6FE49E5C25F4}"/>
              </a:ext>
            </a:extLst>
          </p:cNvPr>
          <p:cNvSpPr txBox="1"/>
          <p:nvPr/>
        </p:nvSpPr>
        <p:spPr>
          <a:xfrm>
            <a:off x="2611394" y="1410853"/>
            <a:ext cx="6969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Eliminar un conductor:</a:t>
            </a:r>
          </a:p>
          <a:p>
            <a:r>
              <a:rPr lang="es-CO" dirty="0"/>
              <a:t>Solamente se selecciona el conductor que será eliminado de base de datos.</a:t>
            </a:r>
          </a:p>
          <a:p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Atención una vez eliminado no se recuperara la información del conductor !!!</a:t>
            </a:r>
          </a:p>
        </p:txBody>
      </p:sp>
    </p:spTree>
    <p:extLst>
      <p:ext uri="{BB962C8B-B14F-4D97-AF65-F5344CB8AC3E}">
        <p14:creationId xmlns:p14="http://schemas.microsoft.com/office/powerpoint/2010/main" val="286503320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42</TotalTime>
  <Words>307</Words>
  <Application>Microsoft Office PowerPoint</Application>
  <PresentationFormat>Panorámica</PresentationFormat>
  <Paragraphs>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Estela de condensación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diego sierra restrepo</dc:creator>
  <cp:lastModifiedBy>juan diego sierra restrepo</cp:lastModifiedBy>
  <cp:revision>2</cp:revision>
  <dcterms:created xsi:type="dcterms:W3CDTF">2021-08-09T01:13:10Z</dcterms:created>
  <dcterms:modified xsi:type="dcterms:W3CDTF">2021-08-11T21:29:28Z</dcterms:modified>
</cp:coreProperties>
</file>