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0" r:id="rId2"/>
    <p:sldId id="257" r:id="rId3"/>
    <p:sldId id="258" r:id="rId4"/>
    <p:sldId id="256" r:id="rId5"/>
    <p:sldId id="259" r:id="rId6"/>
    <p:sldId id="272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C4058-0E24-47AC-9FD2-7BA195A08452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78E78-251B-4E4F-BAEC-620C53A9B8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26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3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6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59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08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28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99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79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79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5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5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60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81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6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6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75B8-5D05-4564-9B15-B7E9DFBBA09D}" type="datetimeFigureOut">
              <a:rPr lang="es-CO" smtClean="0"/>
              <a:t>7/08/2021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90A4-3077-4480-8249-95DA6B45DF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109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5237-17A5-4FA4-A352-C3ECC1CE0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Paquetex</a:t>
            </a:r>
          </a:p>
        </p:txBody>
      </p:sp>
    </p:spTree>
    <p:extLst>
      <p:ext uri="{BB962C8B-B14F-4D97-AF65-F5344CB8AC3E}">
        <p14:creationId xmlns:p14="http://schemas.microsoft.com/office/powerpoint/2010/main" val="383065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EEFB1F-8136-401E-8206-9F7CD629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761247"/>
            <a:ext cx="7914512" cy="35125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9BAF57-655A-4081-9C95-B2A2690BF87B}"/>
              </a:ext>
            </a:extLst>
          </p:cNvPr>
          <p:cNvSpPr txBox="1"/>
          <p:nvPr/>
        </p:nvSpPr>
        <p:spPr>
          <a:xfrm>
            <a:off x="5334000" y="166370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De Camiones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8AF460-959F-4C98-B3B5-B90943725D83}"/>
              </a:ext>
            </a:extLst>
          </p:cNvPr>
          <p:cNvSpPr txBox="1"/>
          <p:nvPr/>
        </p:nvSpPr>
        <p:spPr>
          <a:xfrm>
            <a:off x="177800" y="2425700"/>
            <a:ext cx="346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registra el Camión pidiendo estos datos:</a:t>
            </a:r>
          </a:p>
          <a:p>
            <a:endParaRPr lang="es-CO" dirty="0"/>
          </a:p>
          <a:p>
            <a:r>
              <a:rPr lang="es-CO" dirty="0"/>
              <a:t>La Matricula, modelo, el Tipo, potencia, y una foto del camión.</a:t>
            </a:r>
          </a:p>
        </p:txBody>
      </p:sp>
    </p:spTree>
    <p:extLst>
      <p:ext uri="{BB962C8B-B14F-4D97-AF65-F5344CB8AC3E}">
        <p14:creationId xmlns:p14="http://schemas.microsoft.com/office/powerpoint/2010/main" val="1274143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3A4C22-7D68-4FF2-977D-7E739A73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1" y="2473960"/>
            <a:ext cx="7200900" cy="409045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8DF2EB0-EA8E-47C3-B8F2-D061A53F22D7}"/>
              </a:ext>
            </a:extLst>
          </p:cNvPr>
          <p:cNvCxnSpPr/>
          <p:nvPr/>
        </p:nvCxnSpPr>
        <p:spPr>
          <a:xfrm>
            <a:off x="7543800" y="1841500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87BBDC2-F642-44EE-A9BA-27CB0D820B81}"/>
              </a:ext>
            </a:extLst>
          </p:cNvPr>
          <p:cNvSpPr txBox="1"/>
          <p:nvPr/>
        </p:nvSpPr>
        <p:spPr>
          <a:xfrm>
            <a:off x="5969000" y="137160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Registrar Paquetes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7CE78C-0AC4-4088-BEFE-20484609E30A}"/>
              </a:ext>
            </a:extLst>
          </p:cNvPr>
          <p:cNvSpPr txBox="1"/>
          <p:nvPr/>
        </p:nvSpPr>
        <p:spPr>
          <a:xfrm>
            <a:off x="304800" y="22860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Debemos registrar los paquetes que serán entregados a sus respectivos destinatarios </a:t>
            </a:r>
          </a:p>
        </p:txBody>
      </p:sp>
    </p:spTree>
    <p:extLst>
      <p:ext uri="{BB962C8B-B14F-4D97-AF65-F5344CB8AC3E}">
        <p14:creationId xmlns:p14="http://schemas.microsoft.com/office/powerpoint/2010/main" val="3796993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40A3CD-F88D-4875-8A7C-1373376F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176" y="3429000"/>
            <a:ext cx="6413324" cy="31895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A18FDB-7F87-46F0-A704-BDF7D63DAAB8}"/>
              </a:ext>
            </a:extLst>
          </p:cNvPr>
          <p:cNvSpPr txBox="1"/>
          <p:nvPr/>
        </p:nvSpPr>
        <p:spPr>
          <a:xfrm>
            <a:off x="5765800" y="1917700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Registro De Paquete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150ED9-4DD5-4BA8-B25C-4AE92ACBAE37}"/>
              </a:ext>
            </a:extLst>
          </p:cNvPr>
          <p:cNvSpPr txBox="1"/>
          <p:nvPr/>
        </p:nvSpPr>
        <p:spPr>
          <a:xfrm>
            <a:off x="495300" y="2287032"/>
            <a:ext cx="478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Registra cualquier tipo de paquete, pidiendo los siguientes datos: </a:t>
            </a:r>
          </a:p>
          <a:p>
            <a:r>
              <a:rPr lang="es-CO" dirty="0"/>
              <a:t>Código del paquete, cual es su contenido, dirección el nombre del remitente, destino (cual es el país) </a:t>
            </a:r>
          </a:p>
          <a:p>
            <a:r>
              <a:rPr lang="es-CO" dirty="0"/>
              <a:t>Dirección del destinatario (remitente).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9EE6B0-2B53-48FB-A0EF-5A6A9DB696DF}"/>
              </a:ext>
            </a:extLst>
          </p:cNvPr>
          <p:cNvCxnSpPr/>
          <p:nvPr/>
        </p:nvCxnSpPr>
        <p:spPr>
          <a:xfrm>
            <a:off x="4457700" y="6375400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6F33E-896A-4833-8CD4-A99D5A4DD712}"/>
              </a:ext>
            </a:extLst>
          </p:cNvPr>
          <p:cNvSpPr txBox="1"/>
          <p:nvPr/>
        </p:nvSpPr>
        <p:spPr>
          <a:xfrm>
            <a:off x="736600" y="6146800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guarda el paquete en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207712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FA15AE-28EC-435A-8ACB-999ECA6D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99" y="2628900"/>
            <a:ext cx="7069402" cy="401575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D31EA7-4300-4E6A-B9D7-0A226B891356}"/>
              </a:ext>
            </a:extLst>
          </p:cNvPr>
          <p:cNvCxnSpPr/>
          <p:nvPr/>
        </p:nvCxnSpPr>
        <p:spPr>
          <a:xfrm>
            <a:off x="8483600" y="16256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545CD1D-EE51-4F65-BB20-088849EFDEEB}"/>
              </a:ext>
            </a:extLst>
          </p:cNvPr>
          <p:cNvSpPr txBox="1"/>
          <p:nvPr/>
        </p:nvSpPr>
        <p:spPr>
          <a:xfrm>
            <a:off x="6921500" y="132080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Generar envíos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248471-22B8-4D6A-BA5B-6C269AD5FE5E}"/>
              </a:ext>
            </a:extLst>
          </p:cNvPr>
          <p:cNvSpPr txBox="1"/>
          <p:nvPr/>
        </p:nvSpPr>
        <p:spPr>
          <a:xfrm>
            <a:off x="381000" y="2768600"/>
            <a:ext cx="3594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Tenemos que relacionar el </a:t>
            </a:r>
          </a:p>
          <a:p>
            <a:r>
              <a:rPr lang="es-CO" dirty="0"/>
              <a:t>Conductor (quien hace la entrega) y El paquete</a:t>
            </a:r>
          </a:p>
          <a:p>
            <a:endParaRPr lang="es-CO" dirty="0"/>
          </a:p>
          <a:p>
            <a:r>
              <a:rPr lang="es-CO" dirty="0"/>
              <a:t>Lo hacemos en generar envió seleccionamos cual camionero será quien haga entrega del paquete y a donde.</a:t>
            </a:r>
          </a:p>
        </p:txBody>
      </p:sp>
    </p:spTree>
    <p:extLst>
      <p:ext uri="{BB962C8B-B14F-4D97-AF65-F5344CB8AC3E}">
        <p14:creationId xmlns:p14="http://schemas.microsoft.com/office/powerpoint/2010/main" val="933923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9BDB1A-BE22-4F75-AE53-51069BEA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748193"/>
            <a:ext cx="7848600" cy="25921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E1CD3D-580D-4B6D-BB83-9C105D12456A}"/>
              </a:ext>
            </a:extLst>
          </p:cNvPr>
          <p:cNvSpPr txBox="1"/>
          <p:nvPr/>
        </p:nvSpPr>
        <p:spPr>
          <a:xfrm>
            <a:off x="5676900" y="151766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Generar nuevo envió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7750F0-CF42-4804-8C15-903ADD1BE38C}"/>
              </a:ext>
            </a:extLst>
          </p:cNvPr>
          <p:cNvSpPr txBox="1"/>
          <p:nvPr/>
        </p:nvSpPr>
        <p:spPr>
          <a:xfrm>
            <a:off x="635000" y="27051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Seleccionamos cual será el paquete y cual conductor ara la entrega </a:t>
            </a:r>
          </a:p>
        </p:txBody>
      </p:sp>
    </p:spTree>
    <p:extLst>
      <p:ext uri="{BB962C8B-B14F-4D97-AF65-F5344CB8AC3E}">
        <p14:creationId xmlns:p14="http://schemas.microsoft.com/office/powerpoint/2010/main" val="3280064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92671C-8FF2-4EAB-9ADE-7A500379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31" y="2641600"/>
            <a:ext cx="6773069" cy="384742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E500C44-52F4-48B5-B9ED-65AED49FFA44}"/>
              </a:ext>
            </a:extLst>
          </p:cNvPr>
          <p:cNvCxnSpPr/>
          <p:nvPr/>
        </p:nvCxnSpPr>
        <p:spPr>
          <a:xfrm>
            <a:off x="8940800" y="1739900"/>
            <a:ext cx="0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4969F6C-35C0-49A1-9543-011C47E9920B}"/>
              </a:ext>
            </a:extLst>
          </p:cNvPr>
          <p:cNvSpPr txBox="1"/>
          <p:nvPr/>
        </p:nvSpPr>
        <p:spPr>
          <a:xfrm>
            <a:off x="7861300" y="1370568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CAMIONERO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4AA7F4-E134-4859-91F7-9E2F813EF3D2}"/>
              </a:ext>
            </a:extLst>
          </p:cNvPr>
          <p:cNvSpPr txBox="1"/>
          <p:nvPr/>
        </p:nvSpPr>
        <p:spPr>
          <a:xfrm>
            <a:off x="774700" y="2730500"/>
            <a:ext cx="351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dado momento camioneros los despedirán o se retiraran y tenemos que sacarlos de la base de datos para que nuevos ingresen. </a:t>
            </a:r>
          </a:p>
        </p:txBody>
      </p:sp>
    </p:spTree>
    <p:extLst>
      <p:ext uri="{BB962C8B-B14F-4D97-AF65-F5344CB8AC3E}">
        <p14:creationId xmlns:p14="http://schemas.microsoft.com/office/powerpoint/2010/main" val="2350814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F6F3E5-7F48-4AE9-B76E-5879CEE1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1319787"/>
            <a:ext cx="9454842" cy="21092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3ED934-D790-43EB-A213-11669B6B3360}"/>
              </a:ext>
            </a:extLst>
          </p:cNvPr>
          <p:cNvSpPr txBox="1"/>
          <p:nvPr/>
        </p:nvSpPr>
        <p:spPr>
          <a:xfrm>
            <a:off x="4495800" y="749300"/>
            <a:ext cx="481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Eliminar conductor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244C82-5EB5-4F84-AD84-11DECAEC331C}"/>
              </a:ext>
            </a:extLst>
          </p:cNvPr>
          <p:cNvSpPr txBox="1"/>
          <p:nvPr/>
        </p:nvSpPr>
        <p:spPr>
          <a:xfrm>
            <a:off x="2044700" y="3848100"/>
            <a:ext cx="789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Simplemente se selecciona los camioneros que serán sacados de la base de datos y todo registro será eliminado </a:t>
            </a:r>
          </a:p>
          <a:p>
            <a:endParaRPr lang="es-CO" dirty="0"/>
          </a:p>
          <a:p>
            <a:r>
              <a:rPr lang="es-CO" dirty="0"/>
              <a:t>No se hace lo mismo para los paquetes por que una ves que se genera el envió los paquetes se eliminan de la base de datos automáticamente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C5021E-C202-458F-B1F2-8230B5B5B4CF}"/>
              </a:ext>
            </a:extLst>
          </p:cNvPr>
          <p:cNvSpPr txBox="1"/>
          <p:nvPr/>
        </p:nvSpPr>
        <p:spPr>
          <a:xfrm>
            <a:off x="2044700" y="5785534"/>
            <a:ext cx="89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ADVERTENCIA: UNA VES ELIMINADO </a:t>
            </a:r>
          </a:p>
          <a:p>
            <a:r>
              <a:rPr lang="es-CO" b="1" u="sng" dirty="0">
                <a:solidFill>
                  <a:srgbClr val="FF0000"/>
                </a:solidFill>
              </a:rPr>
              <a:t>NO</a:t>
            </a:r>
            <a:r>
              <a:rPr lang="es-CO" dirty="0">
                <a:solidFill>
                  <a:srgbClr val="FF0000"/>
                </a:solidFill>
              </a:rPr>
              <a:t> SE RECUPERARA </a:t>
            </a:r>
            <a:r>
              <a:rPr lang="es-CO" b="1" u="sng" dirty="0">
                <a:solidFill>
                  <a:srgbClr val="FF0000"/>
                </a:solidFill>
              </a:rPr>
              <a:t>NADA</a:t>
            </a:r>
            <a:r>
              <a:rPr lang="es-CO" dirty="0">
                <a:solidFill>
                  <a:srgbClr val="FF0000"/>
                </a:solidFill>
              </a:rPr>
              <a:t> DE LA INFORMACION DEL CAMIONERO.</a:t>
            </a:r>
          </a:p>
        </p:txBody>
      </p:sp>
    </p:spTree>
    <p:extLst>
      <p:ext uri="{BB962C8B-B14F-4D97-AF65-F5344CB8AC3E}">
        <p14:creationId xmlns:p14="http://schemas.microsoft.com/office/powerpoint/2010/main" val="348212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3F3A8E-86A9-4946-9C3F-C0097511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98" y="2032000"/>
            <a:ext cx="7831402" cy="444860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4431A84-12B0-4CBD-9809-1261AE6BA32B}"/>
              </a:ext>
            </a:extLst>
          </p:cNvPr>
          <p:cNvCxnSpPr>
            <a:cxnSpLocks/>
          </p:cNvCxnSpPr>
          <p:nvPr/>
        </p:nvCxnSpPr>
        <p:spPr>
          <a:xfrm>
            <a:off x="11442700" y="13970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4B1E77-60DC-4DD3-B7E1-F931B7180EBA}"/>
              </a:ext>
            </a:extLst>
          </p:cNvPr>
          <p:cNvSpPr txBox="1"/>
          <p:nvPr/>
        </p:nvSpPr>
        <p:spPr>
          <a:xfrm>
            <a:off x="10274300" y="1027668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Cerrar sesión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2747B6-33BF-4790-9641-48FFC1D6E20E}"/>
              </a:ext>
            </a:extLst>
          </p:cNvPr>
          <p:cNvSpPr txBox="1"/>
          <p:nvPr/>
        </p:nvSpPr>
        <p:spPr>
          <a:xfrm>
            <a:off x="444500" y="2616200"/>
            <a:ext cx="2730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Cuanto terminen los procesos dichos anterior mente tenemos la opción de cerrar sesión</a:t>
            </a:r>
          </a:p>
          <a:p>
            <a:endParaRPr lang="es-CO" dirty="0"/>
          </a:p>
          <a:p>
            <a:r>
              <a:rPr lang="es-CO" dirty="0"/>
              <a:t>No se perderán los datos guardados.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6110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BF016-5143-493F-8D6E-1A976FD0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39115"/>
            <a:ext cx="9448800" cy="685800"/>
          </a:xfrm>
        </p:spPr>
        <p:txBody>
          <a:bodyPr>
            <a:normAutofit fontScale="90000"/>
          </a:bodyPr>
          <a:lstStyle/>
          <a:p>
            <a:r>
              <a:rPr lang="es-CO" dirty="0"/>
              <a:t>Prologo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9FD44-7FA8-4CB9-9DA7-B407F504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53515"/>
            <a:ext cx="5090984" cy="2879123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	- inicio De Pagina </a:t>
            </a:r>
          </a:p>
          <a:p>
            <a:r>
              <a:rPr lang="es-CO" dirty="0"/>
              <a:t>	- Sesión</a:t>
            </a:r>
          </a:p>
          <a:p>
            <a:r>
              <a:rPr lang="es-CO" dirty="0"/>
              <a:t>	- Cara De Pagina</a:t>
            </a:r>
          </a:p>
          <a:p>
            <a:r>
              <a:rPr lang="es-CO" dirty="0"/>
              <a:t>	- Registro Camionero</a:t>
            </a:r>
          </a:p>
          <a:p>
            <a:r>
              <a:rPr lang="es-CO" dirty="0"/>
              <a:t>	- Registro para Camiones</a:t>
            </a:r>
          </a:p>
          <a:p>
            <a:r>
              <a:rPr lang="es-CO" dirty="0"/>
              <a:t>	-Registrar Paquetes </a:t>
            </a:r>
          </a:p>
          <a:p>
            <a:r>
              <a:rPr lang="es-CO" dirty="0"/>
              <a:t>	-Generar Envíos</a:t>
            </a:r>
          </a:p>
          <a:p>
            <a:r>
              <a:rPr lang="es-CO" dirty="0"/>
              <a:t>	-Eliminar Camionero</a:t>
            </a:r>
          </a:p>
          <a:p>
            <a:r>
              <a:rPr lang="es-CO" dirty="0"/>
              <a:t>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07856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4AAB1-274A-4ABA-A12A-E03E3BF0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7370805" cy="892923"/>
          </a:xfrm>
        </p:spPr>
        <p:txBody>
          <a:bodyPr/>
          <a:lstStyle/>
          <a:p>
            <a:pPr algn="ctr"/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1C45E-66C6-4F33-93CB-3ECF303D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Paquetex </a:t>
            </a:r>
          </a:p>
          <a:p>
            <a:r>
              <a:rPr lang="es-CO" dirty="0"/>
              <a:t>Es una pagina de administración para:</a:t>
            </a:r>
          </a:p>
          <a:p>
            <a:pPr marL="0" indent="0">
              <a:buNone/>
            </a:pPr>
            <a:r>
              <a:rPr lang="es-CO" dirty="0"/>
              <a:t>Registrar conductores o camioneros</a:t>
            </a:r>
          </a:p>
          <a:p>
            <a:pPr marL="0" indent="0">
              <a:buNone/>
            </a:pPr>
            <a:r>
              <a:rPr lang="es-CO" dirty="0"/>
              <a:t>Registrar Camiones</a:t>
            </a:r>
          </a:p>
          <a:p>
            <a:pPr marL="0" indent="0">
              <a:buNone/>
            </a:pPr>
            <a:r>
              <a:rPr lang="es-CO" dirty="0"/>
              <a:t>Registrar paquetes</a:t>
            </a:r>
          </a:p>
          <a:p>
            <a:pPr marL="0" indent="0">
              <a:buNone/>
            </a:pPr>
            <a:r>
              <a:rPr lang="es-CO" dirty="0"/>
              <a:t>Generar envíos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34902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9D7E85-CC36-4B27-96A1-E9137B9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45" y="1909968"/>
            <a:ext cx="9241308" cy="448534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0CD79E-FFA9-41FC-BE04-BCFC830269A0}"/>
              </a:ext>
            </a:extLst>
          </p:cNvPr>
          <p:cNvCxnSpPr/>
          <p:nvPr/>
        </p:nvCxnSpPr>
        <p:spPr>
          <a:xfrm>
            <a:off x="1754659" y="1445741"/>
            <a:ext cx="0" cy="61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3B3721-A171-486B-82AD-523FED879AEC}"/>
              </a:ext>
            </a:extLst>
          </p:cNvPr>
          <p:cNvSpPr txBox="1"/>
          <p:nvPr/>
        </p:nvSpPr>
        <p:spPr>
          <a:xfrm>
            <a:off x="1475347" y="990599"/>
            <a:ext cx="9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Logo.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735DE1-25EC-424C-A33A-1D2231E41819}"/>
              </a:ext>
            </a:extLst>
          </p:cNvPr>
          <p:cNvCxnSpPr>
            <a:cxnSpLocks/>
          </p:cNvCxnSpPr>
          <p:nvPr/>
        </p:nvCxnSpPr>
        <p:spPr>
          <a:xfrm>
            <a:off x="2676525" y="781050"/>
            <a:ext cx="0" cy="136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2F2474-C953-4468-A2D2-E688BDBFCBC4}"/>
              </a:ext>
            </a:extLst>
          </p:cNvPr>
          <p:cNvSpPr txBox="1"/>
          <p:nvPr/>
        </p:nvSpPr>
        <p:spPr>
          <a:xfrm>
            <a:off x="1754660" y="432640"/>
            <a:ext cx="209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Inicio de Sesión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342D99-5DB1-4E37-982E-7DF4EF8C05E1}"/>
              </a:ext>
            </a:extLst>
          </p:cNvPr>
          <p:cNvCxnSpPr/>
          <p:nvPr/>
        </p:nvCxnSpPr>
        <p:spPr>
          <a:xfrm>
            <a:off x="9801225" y="1152525"/>
            <a:ext cx="0" cy="91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6211D1F-86D3-43F9-85F8-BD65B42CF392}"/>
              </a:ext>
            </a:extLst>
          </p:cNvPr>
          <p:cNvSpPr txBox="1"/>
          <p:nvPr/>
        </p:nvSpPr>
        <p:spPr>
          <a:xfrm>
            <a:off x="8134350" y="801971"/>
            <a:ext cx="243839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Manual De Usuario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43583B-D942-425A-8060-BEDDE6167D20}"/>
              </a:ext>
            </a:extLst>
          </p:cNvPr>
          <p:cNvCxnSpPr/>
          <p:nvPr/>
        </p:nvCxnSpPr>
        <p:spPr>
          <a:xfrm>
            <a:off x="4476750" y="1552575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E928FD2-21E9-475A-A43F-3E20CA994563}"/>
              </a:ext>
            </a:extLst>
          </p:cNvPr>
          <p:cNvSpPr txBox="1"/>
          <p:nvPr/>
        </p:nvSpPr>
        <p:spPr>
          <a:xfrm>
            <a:off x="3276600" y="1171304"/>
            <a:ext cx="248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Titulo Pagina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2FBBE1D-14E8-42FC-96A8-B74D76999567}"/>
              </a:ext>
            </a:extLst>
          </p:cNvPr>
          <p:cNvCxnSpPr>
            <a:cxnSpLocks/>
          </p:cNvCxnSpPr>
          <p:nvPr/>
        </p:nvCxnSpPr>
        <p:spPr>
          <a:xfrm>
            <a:off x="5762622" y="801971"/>
            <a:ext cx="0" cy="247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27EDE0-B0A2-42B3-959F-27121F4E201C}"/>
              </a:ext>
            </a:extLst>
          </p:cNvPr>
          <p:cNvSpPr txBox="1"/>
          <p:nvPr/>
        </p:nvSpPr>
        <p:spPr>
          <a:xfrm>
            <a:off x="4622805" y="432640"/>
            <a:ext cx="281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4349685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014CE-1537-4799-A613-E1D3B5C3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711200"/>
            <a:ext cx="10007600" cy="1143000"/>
          </a:xfrm>
        </p:spPr>
        <p:txBody>
          <a:bodyPr>
            <a:normAutofit/>
          </a:bodyPr>
          <a:lstStyle/>
          <a:p>
            <a:r>
              <a:rPr lang="es-CO" dirty="0"/>
              <a:t>Inicio De Sesión.</a:t>
            </a:r>
          </a:p>
          <a:p>
            <a:r>
              <a:rPr lang="es-CO" dirty="0"/>
              <a:t>Ingresamos el inicio de sesión con el correo y la contraseña que les brindo el programador encargado.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45BF6B-28BF-4505-950B-DD9035CC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2354258"/>
            <a:ext cx="8559801" cy="41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86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82AB6A-8428-4440-8658-9900013B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451100"/>
            <a:ext cx="7048500" cy="40038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2FE7AA-9CA3-4C63-BA25-91AF566F19B1}"/>
              </a:ext>
            </a:extLst>
          </p:cNvPr>
          <p:cNvSpPr txBox="1"/>
          <p:nvPr/>
        </p:nvSpPr>
        <p:spPr>
          <a:xfrm>
            <a:off x="5892800" y="1117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Pagina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813BA3-87B2-4EAD-9236-5BCB995BC0D8}"/>
              </a:ext>
            </a:extLst>
          </p:cNvPr>
          <p:cNvSpPr txBox="1"/>
          <p:nvPr/>
        </p:nvSpPr>
        <p:spPr>
          <a:xfrm>
            <a:off x="317500" y="2451100"/>
            <a:ext cx="386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Tenemos diversas funciones </a:t>
            </a:r>
          </a:p>
          <a:p>
            <a:r>
              <a:rPr lang="es-CO" dirty="0"/>
              <a:t>Entre ellas están el logo PAQUETEX </a:t>
            </a:r>
          </a:p>
          <a:p>
            <a:endParaRPr lang="es-CO" dirty="0"/>
          </a:p>
          <a:p>
            <a:r>
              <a:rPr lang="es-CO" dirty="0"/>
              <a:t>La misión </a:t>
            </a:r>
          </a:p>
          <a:p>
            <a:r>
              <a:rPr lang="es-CO" dirty="0"/>
              <a:t>Visión </a:t>
            </a:r>
          </a:p>
          <a:p>
            <a:r>
              <a:rPr lang="es-CO" dirty="0"/>
              <a:t>Filosofía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35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E7F0E2-1802-4B3C-BE65-BC186D60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15" y="2057400"/>
            <a:ext cx="8206185" cy="466150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4C44827-593E-4203-85EA-FCFB6A80CB62}"/>
              </a:ext>
            </a:extLst>
          </p:cNvPr>
          <p:cNvCxnSpPr>
            <a:cxnSpLocks/>
          </p:cNvCxnSpPr>
          <p:nvPr/>
        </p:nvCxnSpPr>
        <p:spPr>
          <a:xfrm>
            <a:off x="5054600" y="13970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4910798-AABD-4337-A4B6-9EC23990022A}"/>
              </a:ext>
            </a:extLst>
          </p:cNvPr>
          <p:cNvSpPr txBox="1"/>
          <p:nvPr/>
        </p:nvSpPr>
        <p:spPr>
          <a:xfrm>
            <a:off x="3808015" y="1117600"/>
            <a:ext cx="249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Registrar Camionero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0E94CA-81EB-47AB-8AC8-C6BD774DC32A}"/>
              </a:ext>
            </a:extLst>
          </p:cNvPr>
          <p:cNvSpPr txBox="1"/>
          <p:nvPr/>
        </p:nvSpPr>
        <p:spPr>
          <a:xfrm>
            <a:off x="533400" y="2235200"/>
            <a:ext cx="298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Creamos un nuevo camionero en base de datos encargado de entregas a los lugares asignados</a:t>
            </a:r>
          </a:p>
        </p:txBody>
      </p:sp>
    </p:spTree>
    <p:extLst>
      <p:ext uri="{BB962C8B-B14F-4D97-AF65-F5344CB8AC3E}">
        <p14:creationId xmlns:p14="http://schemas.microsoft.com/office/powerpoint/2010/main" val="22099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6E4D59-F7A3-4AAB-8BB0-8DA88608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3163973"/>
            <a:ext cx="6096001" cy="34273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833F1D-CDE2-4FAF-8CE5-5F5B2B7A0E1E}"/>
              </a:ext>
            </a:extLst>
          </p:cNvPr>
          <p:cNvSpPr txBox="1"/>
          <p:nvPr/>
        </p:nvSpPr>
        <p:spPr>
          <a:xfrm>
            <a:off x="6096000" y="139700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Formulario Registro de camioneros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B9C4AD7-44A8-490B-924A-A8ACC058347D}"/>
              </a:ext>
            </a:extLst>
          </p:cNvPr>
          <p:cNvCxnSpPr/>
          <p:nvPr/>
        </p:nvCxnSpPr>
        <p:spPr>
          <a:xfrm flipV="1">
            <a:off x="8915400" y="6235700"/>
            <a:ext cx="0" cy="21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B42CE2B-979B-4F62-8121-AE5E5372D8D0}"/>
              </a:ext>
            </a:extLst>
          </p:cNvPr>
          <p:cNvCxnSpPr/>
          <p:nvPr/>
        </p:nvCxnSpPr>
        <p:spPr>
          <a:xfrm flipH="1">
            <a:off x="5111750" y="6457950"/>
            <a:ext cx="38036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3DAB62-4508-4299-9D52-78273A91A22D}"/>
              </a:ext>
            </a:extLst>
          </p:cNvPr>
          <p:cNvSpPr txBox="1"/>
          <p:nvPr/>
        </p:nvSpPr>
        <p:spPr>
          <a:xfrm>
            <a:off x="3629025" y="5620489"/>
            <a:ext cx="307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Finalizar Registro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29BBB9-1D4A-4C8E-A3F0-D024132304CC}"/>
              </a:ext>
            </a:extLst>
          </p:cNvPr>
          <p:cNvSpPr txBox="1"/>
          <p:nvPr/>
        </p:nvSpPr>
        <p:spPr>
          <a:xfrm>
            <a:off x="863600" y="2085895"/>
            <a:ext cx="463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registrar el camionero pidiendo los siguientes datos:</a:t>
            </a:r>
          </a:p>
          <a:p>
            <a:endParaRPr lang="es-CO" dirty="0"/>
          </a:p>
          <a:p>
            <a:r>
              <a:rPr lang="es-CO" dirty="0"/>
              <a:t>Cedula, nombre, teléfono, dirección, salario, municipio, matricula y una foto del camionero. </a:t>
            </a:r>
          </a:p>
        </p:txBody>
      </p:sp>
    </p:spTree>
    <p:extLst>
      <p:ext uri="{BB962C8B-B14F-4D97-AF65-F5344CB8AC3E}">
        <p14:creationId xmlns:p14="http://schemas.microsoft.com/office/powerpoint/2010/main" val="271486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77E533-3283-4362-B9A4-19E787AF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131" y="2476500"/>
            <a:ext cx="7310835" cy="41529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C273AB6-DD00-4D8C-BF9B-1CD90E1386FD}"/>
              </a:ext>
            </a:extLst>
          </p:cNvPr>
          <p:cNvCxnSpPr/>
          <p:nvPr/>
        </p:nvCxnSpPr>
        <p:spPr>
          <a:xfrm>
            <a:off x="6654800" y="1701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A318DB0-A0D8-41F6-A7A5-0533FDF65751}"/>
              </a:ext>
            </a:extLst>
          </p:cNvPr>
          <p:cNvSpPr txBox="1"/>
          <p:nvPr/>
        </p:nvSpPr>
        <p:spPr>
          <a:xfrm>
            <a:off x="5803900" y="1295400"/>
            <a:ext cx="20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Registrar camión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8841F4-0C9F-4912-B19D-310B571B328D}"/>
              </a:ext>
            </a:extLst>
          </p:cNvPr>
          <p:cNvSpPr txBox="1"/>
          <p:nvPr/>
        </p:nvSpPr>
        <p:spPr>
          <a:xfrm>
            <a:off x="495300" y="2476500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Como todo conductor tiene que tener transporte. Cuando se registre un camionero registrarnos su camión encargado de hace las entregas</a:t>
            </a:r>
          </a:p>
        </p:txBody>
      </p:sp>
    </p:spTree>
    <p:extLst>
      <p:ext uri="{BB962C8B-B14F-4D97-AF65-F5344CB8AC3E}">
        <p14:creationId xmlns:p14="http://schemas.microsoft.com/office/powerpoint/2010/main" val="127874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92</TotalTime>
  <Words>429</Words>
  <Application>Microsoft Office PowerPoint</Application>
  <PresentationFormat>Panorámica</PresentationFormat>
  <Paragraphs>74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Estela de condensación</vt:lpstr>
      <vt:lpstr>Paquetex</vt:lpstr>
      <vt:lpstr>Prologo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Prologo</dc:title>
  <dc:creator>juan diego sierra restrepo</dc:creator>
  <cp:lastModifiedBy>juan diego sierra restrepo</cp:lastModifiedBy>
  <cp:revision>6</cp:revision>
  <dcterms:created xsi:type="dcterms:W3CDTF">2021-08-08T02:05:34Z</dcterms:created>
  <dcterms:modified xsi:type="dcterms:W3CDTF">2021-08-08T03:38:24Z</dcterms:modified>
</cp:coreProperties>
</file>