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AFD5-71B4-4FE2-A313-606374F88DB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D17-18D4-46FC-B1C3-D9749CC88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5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AFD5-71B4-4FE2-A313-606374F88DB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D17-18D4-46FC-B1C3-D9749CC88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0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AFD5-71B4-4FE2-A313-606374F88DB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D17-18D4-46FC-B1C3-D9749CC88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7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AFD5-71B4-4FE2-A313-606374F88DB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D17-18D4-46FC-B1C3-D9749CC88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AFD5-71B4-4FE2-A313-606374F88DB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D17-18D4-46FC-B1C3-D9749CC88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7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AFD5-71B4-4FE2-A313-606374F88DB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D17-18D4-46FC-B1C3-D9749CC88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AFD5-71B4-4FE2-A313-606374F88DB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D17-18D4-46FC-B1C3-D9749CC88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5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AFD5-71B4-4FE2-A313-606374F88DB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D17-18D4-46FC-B1C3-D9749CC88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6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AFD5-71B4-4FE2-A313-606374F88DB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D17-18D4-46FC-B1C3-D9749CC88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7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AFD5-71B4-4FE2-A313-606374F88DB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D17-18D4-46FC-B1C3-D9749CC88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0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AFD5-71B4-4FE2-A313-606374F88DB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DD17-18D4-46FC-B1C3-D9749CC88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1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AFD5-71B4-4FE2-A313-606374F88DB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5DD17-18D4-46FC-B1C3-D9749CC88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8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48793" y="1022465"/>
            <a:ext cx="482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80962"/>
            <a:ext cx="10086975" cy="669607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995950" y="1288473"/>
            <a:ext cx="72320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995950" y="1419225"/>
            <a:ext cx="647613" cy="25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995949" y="1555712"/>
            <a:ext cx="304714" cy="42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995949" y="1689061"/>
            <a:ext cx="3047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00663" y="1838321"/>
            <a:ext cx="30003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05208" y="1974051"/>
            <a:ext cx="23362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719156" y="2393950"/>
            <a:ext cx="478444" cy="57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721234" y="2524560"/>
            <a:ext cx="478444" cy="57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719156" y="2655170"/>
            <a:ext cx="656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19156" y="2798045"/>
            <a:ext cx="656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784850" y="2940918"/>
            <a:ext cx="206375" cy="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784850" y="3083793"/>
            <a:ext cx="206375" cy="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597650" y="3486150"/>
            <a:ext cx="139700" cy="8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319963" y="4035421"/>
            <a:ext cx="369887" cy="317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689850" y="4314821"/>
            <a:ext cx="406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8096250" y="4578350"/>
            <a:ext cx="1397000" cy="57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096250" y="4850823"/>
            <a:ext cx="698500" cy="5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816975" y="5130800"/>
            <a:ext cx="730250" cy="3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995949" y="5937146"/>
            <a:ext cx="152357" cy="115312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004884" y="6107635"/>
            <a:ext cx="152357" cy="1153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5011212" y="6294871"/>
            <a:ext cx="139700" cy="8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141977" y="5875548"/>
            <a:ext cx="25686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entury Gothic" panose="020B0502020202020204" pitchFamily="34" charset="0"/>
              </a:rPr>
              <a:t>Collecting Data</a:t>
            </a:r>
          </a:p>
          <a:p>
            <a:r>
              <a:rPr lang="en-US" sz="900" dirty="0" smtClean="0">
                <a:latin typeface="Century Gothic" panose="020B0502020202020204" pitchFamily="34" charset="0"/>
              </a:rPr>
              <a:t>Writing</a:t>
            </a:r>
          </a:p>
          <a:p>
            <a:r>
              <a:rPr lang="en-US" sz="900" dirty="0" smtClean="0">
                <a:latin typeface="Century Gothic" panose="020B0502020202020204" pitchFamily="34" charset="0"/>
              </a:rPr>
              <a:t>Completed Work</a:t>
            </a:r>
            <a:endParaRPr lang="en-US" sz="9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9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>Northern Arizona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gradients for different layouts.</dc:title>
  <dc:creator>Diego Ricardo Higueras Ruiz</dc:creator>
  <cp:lastModifiedBy>Diego Ricardo Higueras Ruiz</cp:lastModifiedBy>
  <cp:revision>4</cp:revision>
  <dcterms:created xsi:type="dcterms:W3CDTF">2018-01-30T18:05:44Z</dcterms:created>
  <dcterms:modified xsi:type="dcterms:W3CDTF">2018-02-28T20:10:47Z</dcterms:modified>
</cp:coreProperties>
</file>