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84002B8-1787-4F8E-80D2-97557912B693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82F159-0217-49F4-90F6-CDF91A79E5FF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02B8-1787-4F8E-80D2-97557912B693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F159-0217-49F4-90F6-CDF91A79E5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02B8-1787-4F8E-80D2-97557912B693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682F159-0217-49F4-90F6-CDF91A79E5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02B8-1787-4F8E-80D2-97557912B693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F159-0217-49F4-90F6-CDF91A79E5F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4002B8-1787-4F8E-80D2-97557912B693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682F159-0217-49F4-90F6-CDF91A79E5F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02B8-1787-4F8E-80D2-97557912B693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F159-0217-49F4-90F6-CDF91A79E5F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02B8-1787-4F8E-80D2-97557912B693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F159-0217-49F4-90F6-CDF91A79E5F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02B8-1787-4F8E-80D2-97557912B693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F159-0217-49F4-90F6-CDF91A79E5FF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02B8-1787-4F8E-80D2-97557912B693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F159-0217-49F4-90F6-CDF91A79E5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02B8-1787-4F8E-80D2-97557912B693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82F159-0217-49F4-90F6-CDF91A79E5F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02B8-1787-4F8E-80D2-97557912B693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F159-0217-49F4-90F6-CDF91A79E5F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84002B8-1787-4F8E-80D2-97557912B693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682F159-0217-49F4-90F6-CDF91A79E5F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s-ES" sz="3200" dirty="0"/>
          </a:p>
          <a:p>
            <a:pPr algn="just"/>
            <a:r>
              <a:rPr lang="es-ES" sz="3200" dirty="0" smtClean="0"/>
              <a:t> </a:t>
            </a:r>
            <a:r>
              <a:rPr lang="es-ES" sz="3600" dirty="0"/>
              <a:t>El significado de la palabra “error” no es muy preciso, se lo puede considerar como una estimación o cuantificación de la incertidumbre de una medida. </a:t>
            </a:r>
            <a:endParaRPr lang="es-ES" sz="3600" dirty="0"/>
          </a:p>
          <a:p>
            <a:pPr algn="just"/>
            <a:endParaRPr lang="es-ES" sz="3600" dirty="0" smtClean="0"/>
          </a:p>
          <a:p>
            <a:endParaRPr lang="es-ES" sz="3200" dirty="0"/>
          </a:p>
          <a:p>
            <a:endParaRPr lang="es-ES" sz="3200" dirty="0" smtClean="0"/>
          </a:p>
          <a:p>
            <a:endParaRPr lang="es-ES" sz="3200" dirty="0"/>
          </a:p>
          <a:p>
            <a:endParaRPr lang="es-ES" sz="3200" dirty="0" smtClean="0"/>
          </a:p>
          <a:p>
            <a:endParaRPr lang="es-ES" sz="32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4000" dirty="0" smtClean="0"/>
              <a:t>Aproximaciones y errores de redondeo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6367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200" dirty="0" smtClean="0"/>
          </a:p>
          <a:p>
            <a:pPr algn="just"/>
            <a:r>
              <a:rPr lang="es-ES" sz="3600" dirty="0" smtClean="0"/>
              <a:t>Se </a:t>
            </a:r>
            <a:r>
              <a:rPr lang="es-ES" sz="3600" dirty="0"/>
              <a:t>considera que las cifras significativas de un número son aquellas que tienen significado real o aportan alguna información. </a:t>
            </a:r>
            <a:endParaRPr lang="es-ES" sz="3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Cifras </a:t>
            </a:r>
            <a:r>
              <a:rPr lang="es-ES" sz="4000" dirty="0" smtClean="0"/>
              <a:t>significativas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23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200" dirty="0" smtClean="0"/>
          </a:p>
          <a:p>
            <a:pPr algn="just"/>
            <a:r>
              <a:rPr lang="es-ES" sz="3200" dirty="0" smtClean="0"/>
              <a:t>La </a:t>
            </a:r>
            <a:r>
              <a:rPr lang="es-ES" sz="3200" dirty="0"/>
              <a:t>exactitud se refiere a que tan cercano está el valor calculado o medido del valor verdadero. </a:t>
            </a:r>
            <a:endParaRPr lang="es-ES" sz="3200" dirty="0" smtClean="0"/>
          </a:p>
          <a:p>
            <a:pPr algn="just"/>
            <a:endParaRPr lang="es-ES" sz="3200" dirty="0"/>
          </a:p>
          <a:p>
            <a:pPr algn="just"/>
            <a:r>
              <a:rPr lang="es-ES" sz="3200" dirty="0"/>
              <a:t>La precisión se refiere a qué tan cercano está un valor individual medido o calculado respecto a los otros. </a:t>
            </a:r>
            <a:endParaRPr lang="es-ES" sz="32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Exactitud y Precisión</a:t>
            </a:r>
          </a:p>
        </p:txBody>
      </p:sp>
    </p:spTree>
    <p:extLst>
      <p:ext uri="{BB962C8B-B14F-4D97-AF65-F5344CB8AC3E}">
        <p14:creationId xmlns:p14="http://schemas.microsoft.com/office/powerpoint/2010/main" val="22416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Si se suman o restan números, la representación exacta del resultado quizá necesite un número de dígitos mucho mayor que el necesario para los números sumados o restados. Existen dos situaciones </a:t>
            </a:r>
            <a:r>
              <a:rPr lang="es-ES" sz="2400" dirty="0" smtClean="0"/>
              <a:t>como:</a:t>
            </a:r>
          </a:p>
          <a:p>
            <a:pPr marL="114300" indent="0" algn="just">
              <a:buNone/>
            </a:pPr>
            <a:endParaRPr lang="es-ES" sz="2400" dirty="0" smtClean="0"/>
          </a:p>
          <a:p>
            <a:pPr marL="571500" indent="-457200" algn="just">
              <a:buFont typeface="+mj-lt"/>
              <a:buAutoNum type="arabicParenR"/>
            </a:pPr>
            <a:r>
              <a:rPr lang="es-ES" sz="2400" dirty="0" smtClean="0"/>
              <a:t> </a:t>
            </a:r>
            <a:r>
              <a:rPr lang="es-ES" sz="2400" dirty="0"/>
              <a:t>cuando se suma (o se resta ) un número muy pequeño </a:t>
            </a:r>
            <a:r>
              <a:rPr lang="es-ES" sz="2400" dirty="0" smtClean="0"/>
              <a:t>de uno muy grande.</a:t>
            </a:r>
          </a:p>
          <a:p>
            <a:pPr marL="571500" indent="-457200" algn="just">
              <a:buFont typeface="+mj-lt"/>
              <a:buAutoNum type="arabicParenR"/>
            </a:pPr>
            <a:endParaRPr lang="es-ES" sz="2400" dirty="0" smtClean="0"/>
          </a:p>
          <a:p>
            <a:pPr marL="571500" indent="-457200" algn="just">
              <a:buFont typeface="+mj-lt"/>
              <a:buAutoNum type="arabicParenR"/>
            </a:pPr>
            <a:r>
              <a:rPr lang="es-ES" sz="2400" dirty="0" smtClean="0"/>
              <a:t> cuando </a:t>
            </a:r>
            <a:r>
              <a:rPr lang="es-ES" sz="2400" dirty="0"/>
              <a:t>un número se resta de otro que es muy </a:t>
            </a:r>
            <a:r>
              <a:rPr lang="es-ES" sz="2400" dirty="0" smtClean="0"/>
              <a:t>cercano</a:t>
            </a:r>
            <a:r>
              <a:rPr lang="es-ES" sz="2400" dirty="0"/>
              <a:t>. </a:t>
            </a:r>
            <a:endParaRPr lang="es-ES" sz="2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Errores de redondeo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6502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</TotalTime>
  <Words>167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Cuadrícula</vt:lpstr>
      <vt:lpstr>Aproximaciones y errores de redondeo</vt:lpstr>
      <vt:lpstr>Cifras significativas</vt:lpstr>
      <vt:lpstr>Exactitud y Precisión</vt:lpstr>
      <vt:lpstr>Errores de redondeo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Aproximaciones y errores de redondeo</dc:title>
  <dc:creator>SAMSUNG</dc:creator>
  <cp:lastModifiedBy>SAMSUNG</cp:lastModifiedBy>
  <cp:revision>4</cp:revision>
  <dcterms:created xsi:type="dcterms:W3CDTF">2017-02-23T02:21:18Z</dcterms:created>
  <dcterms:modified xsi:type="dcterms:W3CDTF">2017-02-23T02:51:50Z</dcterms:modified>
</cp:coreProperties>
</file>