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39F6BD5-4E1C-49A2-B555-1A4547655595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19A7247-87E0-4256-ACD9-B512C3A5DBAF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 smtClean="0"/>
              <a:t>Método de la Regla Falsa</a:t>
            </a:r>
            <a:endParaRPr lang="es-ES" sz="44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180118" y="3356992"/>
            <a:ext cx="6560234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ES" sz="2400" dirty="0" smtClean="0"/>
              <a:t>Univ. Edson Eddy Lecoña Zarate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Facultad de Ciencias Puras y Naturales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Universidad Mayor de San Andrés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Análisis Numérico</a:t>
            </a:r>
          </a:p>
          <a:p>
            <a:pPr algn="ctr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3785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187624" y="1645920"/>
            <a:ext cx="7056784" cy="452628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I.   Método de la regla falsa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II.  El método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III. Análisis del método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IV. 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1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I. Método de la regla falsa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En calculo numérico también llamado método de falsa posición  es un método iterativo de resolución numérica de ecuaciones no lineales, es una combinación de dos métodos el método de la Bisección y el método de la Secante.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671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II. El </a:t>
            </a:r>
            <a:r>
              <a:rPr lang="es-ES" dirty="0" err="1" smtClean="0"/>
              <a:t>metodo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ES" sz="2800" dirty="0" smtClean="0"/>
                  <a:t>Como el método de bisección se parte de un intervalo [a b] con f(a) y f(b) de signos opuestos lo que garantiza que en su interior hay al menos una raíz, el algoritmo va obteniendo sucesivamente en cada paso un intervalo mas pequeño [</a:t>
                </a:r>
                <a:r>
                  <a:rPr lang="es-ES" sz="2800" dirty="0" err="1" smtClean="0"/>
                  <a:t>a</a:t>
                </a:r>
                <a:r>
                  <a:rPr lang="es-ES" sz="1600" dirty="0" err="1" smtClean="0"/>
                  <a:t>k</a:t>
                </a:r>
                <a:r>
                  <a:rPr lang="es-ES" sz="2800" dirty="0" smtClean="0"/>
                  <a:t> </a:t>
                </a:r>
                <a:r>
                  <a:rPr lang="es-ES" sz="2800" dirty="0" err="1" smtClean="0"/>
                  <a:t>b</a:t>
                </a:r>
                <a:r>
                  <a:rPr lang="es-ES" sz="1600" dirty="0" err="1" smtClean="0"/>
                  <a:t>k</a:t>
                </a:r>
                <a:r>
                  <a:rPr lang="es-ES" sz="2800" dirty="0" smtClean="0"/>
                  <a:t>] que incluye la raíz de la función.</a:t>
                </a:r>
              </a:p>
              <a:p>
                <a:pPr marL="0" indent="0">
                  <a:buNone/>
                </a:pPr>
                <a:endParaRPr lang="es-ES" sz="2800" dirty="0" smtClean="0"/>
              </a:p>
              <a:p>
                <a:pPr marL="0" indent="0">
                  <a:buNone/>
                </a:pPr>
                <a:r>
                  <a:rPr lang="es-ES" sz="2800" dirty="0" smtClean="0"/>
                  <a:t>A partir de este intervalo se calcula </a:t>
                </a:r>
                <a:r>
                  <a:rPr lang="es-ES" sz="2800" dirty="0" err="1" smtClean="0"/>
                  <a:t>C</a:t>
                </a:r>
                <a:r>
                  <a:rPr lang="es-ES" sz="1600" dirty="0" err="1" smtClean="0"/>
                  <a:t>k</a:t>
                </a:r>
                <a:r>
                  <a:rPr lang="es-ES" sz="2800" dirty="0" smtClean="0"/>
                  <a:t>:</a:t>
                </a:r>
              </a:p>
              <a:p>
                <a:pPr marL="0" indent="0">
                  <a:buNone/>
                </a:pPr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800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800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E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2800" dirty="0" smtClean="0"/>
              </a:p>
              <a:p>
                <a:pPr marL="0" indent="0">
                  <a:buNone/>
                </a:pPr>
                <a:endParaRPr lang="es-ES" sz="2800" dirty="0"/>
              </a:p>
              <a:p>
                <a:pPr marL="0" indent="0">
                  <a:buNone/>
                </a:pPr>
                <a:r>
                  <a:rPr lang="es-ES" sz="2800" dirty="0" smtClean="0"/>
                  <a:t>Dicho punto es la intersección de la recta por (a, f(</a:t>
                </a:r>
                <a:r>
                  <a:rPr lang="es-ES" sz="2800" dirty="0" err="1" smtClean="0"/>
                  <a:t>a</a:t>
                </a:r>
                <a:r>
                  <a:rPr lang="es-ES" sz="1600" dirty="0" err="1" smtClean="0"/>
                  <a:t>k</a:t>
                </a:r>
                <a:r>
                  <a:rPr lang="es-ES" sz="2800" dirty="0" smtClean="0"/>
                  <a:t>)) y (b, f(</a:t>
                </a:r>
                <a:r>
                  <a:rPr lang="es-ES" sz="2800" dirty="0" err="1" smtClean="0"/>
                  <a:t>b</a:t>
                </a:r>
                <a:r>
                  <a:rPr lang="es-ES" sz="1600" dirty="0" err="1" smtClean="0"/>
                  <a:t>k</a:t>
                </a:r>
                <a:r>
                  <a:rPr lang="es-ES" sz="2800" dirty="0" smtClean="0"/>
                  <a:t>)) con el eje de las abscisas. </a:t>
                </a:r>
              </a:p>
              <a:p>
                <a:pPr marL="0" indent="0">
                  <a:buNone/>
                </a:pPr>
                <a:endParaRPr lang="es-ES" sz="2800" dirty="0" smtClean="0"/>
              </a:p>
              <a:p>
                <a:pPr marL="0" indent="0">
                  <a:buNone/>
                </a:pPr>
                <a:r>
                  <a:rPr lang="es-ES" sz="2800" dirty="0"/>
                  <a:t>Se evalúa entonces f(</a:t>
                </a:r>
                <a:r>
                  <a:rPr lang="es-ES" sz="2800" dirty="0" err="1"/>
                  <a:t>c</a:t>
                </a:r>
                <a:r>
                  <a:rPr lang="es-ES" sz="1600" dirty="0" err="1"/>
                  <a:t>k</a:t>
                </a:r>
                <a:r>
                  <a:rPr lang="es-ES" sz="2800" dirty="0"/>
                  <a:t>). Si es suficientemente pequeño </a:t>
                </a:r>
                <a:r>
                  <a:rPr lang="es-ES" sz="2800" dirty="0" err="1"/>
                  <a:t>c</a:t>
                </a:r>
                <a:r>
                  <a:rPr lang="es-ES" sz="1600" dirty="0" err="1"/>
                  <a:t>k</a:t>
                </a:r>
                <a:r>
                  <a:rPr lang="es-ES" sz="2800" dirty="0"/>
                  <a:t>, es la raíz buscada, si no, el próximo intervalo será.</a:t>
                </a:r>
              </a:p>
              <a:p>
                <a:pPr marL="0" indent="0">
                  <a:buNone/>
                </a:pPr>
                <a:endParaRPr lang="es-ES" sz="28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019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III. Análisis del 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Se puede demostrar que bajo ciertas condiciones el método de la falsa posición tiene orden de convergencia lineal, por que suele converger mas lentamente a la solución aunque el método de la falsa posición converge a una sola solución de la ecuación.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El algoritmo tiene el inconveniente de que si la función es convexa o cóncava cerca de la solución, el extremo del intervalo mas alejado de la solución queda fijo variando únicamente el mas cercano, convergiendo muy lentamente.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IV. 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2"/>
                </a:solidFill>
              </a:rPr>
              <a:t>Numerical Analysis</a:t>
            </a:r>
            <a:r>
              <a:rPr lang="es-ES" dirty="0">
                <a:solidFill>
                  <a:schemeClr val="tx2"/>
                </a:solidFill>
              </a:rPr>
              <a:t>, Richard L. </a:t>
            </a:r>
            <a:r>
              <a:rPr lang="es-ES" dirty="0" err="1">
                <a:solidFill>
                  <a:schemeClr val="tx2"/>
                </a:solidFill>
              </a:rPr>
              <a:t>Burden</a:t>
            </a:r>
            <a:r>
              <a:rPr lang="es-ES" dirty="0">
                <a:solidFill>
                  <a:schemeClr val="tx2"/>
                </a:solidFill>
              </a:rPr>
              <a:t> - J. Douglas </a:t>
            </a:r>
            <a:r>
              <a:rPr lang="es-ES" dirty="0" err="1">
                <a:solidFill>
                  <a:schemeClr val="tx2"/>
                </a:solidFill>
              </a:rPr>
              <a:t>Faires</a:t>
            </a:r>
            <a:r>
              <a:rPr lang="es-ES" dirty="0">
                <a:solidFill>
                  <a:schemeClr val="tx2"/>
                </a:solidFill>
              </a:rPr>
              <a:t>, Novena Edición,  2011.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Métodos Numéricos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i="1" dirty="0">
                <a:solidFill>
                  <a:schemeClr val="tx2"/>
                </a:solidFill>
              </a:rPr>
              <a:t>Steven C. </a:t>
            </a:r>
            <a:r>
              <a:rPr lang="es-ES" i="1" dirty="0" err="1">
                <a:solidFill>
                  <a:schemeClr val="tx2"/>
                </a:solidFill>
              </a:rPr>
              <a:t>Chapra</a:t>
            </a:r>
            <a:r>
              <a:rPr lang="es-ES" i="1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>
                <a:solidFill>
                  <a:schemeClr val="tx2"/>
                </a:solidFill>
              </a:rPr>
              <a:t>Raymond P. </a:t>
            </a:r>
            <a:r>
              <a:rPr lang="es-ES" i="1" dirty="0" err="1">
                <a:solidFill>
                  <a:schemeClr val="tx2"/>
                </a:solidFill>
              </a:rPr>
              <a:t>Canale</a:t>
            </a:r>
            <a:r>
              <a:rPr lang="es-ES" dirty="0">
                <a:solidFill>
                  <a:schemeClr val="tx2"/>
                </a:solidFill>
              </a:rPr>
              <a:t>, Quinta Edición,  2006.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hlinkClick r:id="rId2"/>
              </a:rPr>
              <a:t>http://www.wikipedia.com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http://www.scribd.com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600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</TotalTime>
  <Words>391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Fundición</vt:lpstr>
      <vt:lpstr>Método de la Regla Falsa</vt:lpstr>
      <vt:lpstr>Contenido</vt:lpstr>
      <vt:lpstr>I. Método de la regla falsa</vt:lpstr>
      <vt:lpstr>II. El metodo</vt:lpstr>
      <vt:lpstr>III. Análisis del método</vt:lpstr>
      <vt:lpstr>IV. 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la Regla Falsa</dc:title>
  <dc:creator>SAMSUNG</dc:creator>
  <cp:lastModifiedBy>SAMSUNG</cp:lastModifiedBy>
  <cp:revision>3</cp:revision>
  <dcterms:created xsi:type="dcterms:W3CDTF">2017-04-18T04:35:01Z</dcterms:created>
  <dcterms:modified xsi:type="dcterms:W3CDTF">2017-04-18T05:05:02Z</dcterms:modified>
</cp:coreProperties>
</file>