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0" r:id="rId4"/>
    <p:sldId id="271" r:id="rId5"/>
    <p:sldId id="268" r:id="rId6"/>
    <p:sldId id="26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.fit.edu/~mkelly01/sn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1" y="3886200"/>
            <a:ext cx="3657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Milestone </a:t>
            </a:r>
            <a:r>
              <a:rPr lang="en-US" sz="4000" b="1" dirty="0" smtClean="0">
                <a:solidFill>
                  <a:schemeClr val="bg1"/>
                </a:solidFill>
              </a:rPr>
              <a:t>6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74036"/>
              </p:ext>
            </p:extLst>
          </p:nvPr>
        </p:nvGraphicFramePr>
        <p:xfrm>
          <a:off x="457200" y="2336800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1463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monitors memory</a:t>
            </a:r>
          </a:p>
          <a:p>
            <a:r>
              <a:rPr lang="en-US" dirty="0" smtClean="0"/>
              <a:t>When graphics data changes, update cache</a:t>
            </a:r>
          </a:p>
          <a:p>
            <a:r>
              <a:rPr lang="en-US" dirty="0" smtClean="0"/>
              <a:t>Caches tile data and graphical data</a:t>
            </a:r>
          </a:p>
          <a:p>
            <a:r>
              <a:rPr lang="en-US" dirty="0" smtClean="0"/>
              <a:t>Colors cached</a:t>
            </a:r>
          </a:p>
          <a:p>
            <a:pPr lvl="1"/>
            <a:r>
              <a:rPr lang="en-US" dirty="0" smtClean="0"/>
              <a:t>SNES 15-bit BGR: </a:t>
            </a:r>
            <a:br>
              <a:rPr lang="en-US" dirty="0" smtClean="0"/>
            </a:br>
            <a:r>
              <a:rPr lang="en-US" dirty="0" err="1" smtClean="0"/>
              <a:t>bbbbbgggggrrrrr</a:t>
            </a:r>
            <a:endParaRPr lang="en-US" dirty="0" smtClean="0"/>
          </a:p>
          <a:p>
            <a:pPr lvl="1"/>
            <a:r>
              <a:rPr lang="en-US" dirty="0" smtClean="0"/>
              <a:t>Java 32-bit ARGB: </a:t>
            </a:r>
            <a:r>
              <a:rPr lang="en-US" dirty="0" err="1" smtClean="0"/>
              <a:t>aaaaaaaarrrrrrrrggggggggbbbbbbbb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01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Equation maps screen pixel to </a:t>
            </a:r>
            <a:r>
              <a:rPr lang="en-US" dirty="0" err="1" smtClean="0"/>
              <a:t>tilemap</a:t>
            </a:r>
            <a:r>
              <a:rPr lang="en-US" dirty="0" smtClean="0"/>
              <a:t> pixel</a:t>
            </a:r>
          </a:p>
          <a:p>
            <a:r>
              <a:rPr lang="en-US" dirty="0" smtClean="0"/>
              <a:t>X/Y = Pixel on </a:t>
            </a:r>
            <a:r>
              <a:rPr lang="en-US" dirty="0" err="1" smtClean="0"/>
              <a:t>tilemap</a:t>
            </a:r>
            <a:endParaRPr lang="en-US" dirty="0" smtClean="0"/>
          </a:p>
          <a:p>
            <a:r>
              <a:rPr lang="en-US" dirty="0" smtClean="0"/>
              <a:t>SX/SY = Pixel on screen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89156" y="4343400"/>
                <a:ext cx="6207043" cy="71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/>
                              </m:ctrlPr>
                            </m:eqArrPr>
                            <m:e>
                              <m:r>
                                <a:rPr lang="en-US" sz="2400" i="1"/>
                                <m:t>𝑋</m:t>
                              </m:r>
                            </m:e>
                            <m:e>
                              <m:r>
                                <a:rPr lang="en-US" sz="2400" i="1"/>
                                <m:t>𝑌</m:t>
                              </m:r>
                            </m:e>
                          </m:eqArr>
                        </m:e>
                      </m:d>
                      <m:r>
                        <a:rPr lang="en-US" sz="2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/>
                              </m:ctrlPr>
                            </m:mPr>
                            <m:mr>
                              <m:e>
                                <m:r>
                                  <a:rPr lang="en-US" sz="2400" i="1"/>
                                  <m:t>𝐴</m:t>
                                </m:r>
                              </m:e>
                              <m:e>
                                <m:r>
                                  <a:rPr lang="en-US" sz="2400" i="1"/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/>
                                  <m:t>𝐶</m:t>
                                </m:r>
                              </m:e>
                              <m:e>
                                <m:r>
                                  <a:rPr lang="en-US" sz="2400" i="1"/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/>
                              </m:ctrlPr>
                            </m:eqArrPr>
                            <m:e>
                              <m:r>
                                <a:rPr lang="en-US" sz="2400" i="1"/>
                                <m:t>𝑆𝑋</m:t>
                              </m:r>
                              <m:r>
                                <a:rPr lang="en-US" sz="2400" i="1"/>
                                <m:t>+</m:t>
                              </m:r>
                              <m:r>
                                <a:rPr lang="en-US" sz="2400" i="1"/>
                                <m:t>𝑀</m:t>
                              </m:r>
                              <m:r>
                                <a:rPr lang="en-US" sz="2400" i="1"/>
                                <m:t>7</m:t>
                              </m:r>
                              <m:r>
                                <a:rPr lang="en-US" sz="2400" i="1"/>
                                <m:t>𝐻𝑂𝐹𝑆</m:t>
                              </m:r>
                              <m:r>
                                <a:rPr lang="en-US" sz="2400" i="1"/>
                                <m:t>−</m:t>
                              </m:r>
                              <m:r>
                                <a:rPr lang="en-US" sz="2400" i="1"/>
                                <m:t>𝐶𝑋</m:t>
                              </m:r>
                            </m:e>
                            <m:e>
                              <m:r>
                                <a:rPr lang="en-US" sz="2400" i="1"/>
                                <m:t>𝑆𝑌</m:t>
                              </m:r>
                              <m:r>
                                <a:rPr lang="en-US" sz="2400" i="1"/>
                                <m:t>+</m:t>
                              </m:r>
                              <m:r>
                                <a:rPr lang="en-US" sz="2400" i="1"/>
                                <m:t>𝑀</m:t>
                              </m:r>
                              <m:r>
                                <a:rPr lang="en-US" sz="2400" i="1"/>
                                <m:t>7</m:t>
                              </m:r>
                              <m:r>
                                <a:rPr lang="en-US" sz="2400" i="1"/>
                                <m:t>𝑉𝑂𝐹𝑆</m:t>
                              </m:r>
                              <m:r>
                                <a:rPr lang="en-US" sz="2400" i="1"/>
                                <m:t>−</m:t>
                              </m:r>
                              <m:r>
                                <a:rPr lang="en-US" sz="2400" i="1"/>
                                <m:t>𝐶𝑌</m:t>
                              </m:r>
                            </m:e>
                          </m:eqArr>
                        </m:e>
                      </m:d>
                      <m:r>
                        <a:rPr lang="en-US" sz="2400" i="1"/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/>
                              </m:ctrlPr>
                            </m:eqArrPr>
                            <m:e>
                              <m:r>
                                <a:rPr lang="en-US" sz="2400" i="1"/>
                                <m:t>𝐶𝑋</m:t>
                              </m:r>
                            </m:e>
                            <m:e>
                              <m:r>
                                <a:rPr lang="en-US" sz="2400" i="1"/>
                                <m:t>𝐶𝑌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56" y="4343400"/>
                <a:ext cx="6207043" cy="714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9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89154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save lives</a:t>
            </a:r>
          </a:p>
          <a:p>
            <a:r>
              <a:rPr lang="en-US" dirty="0" smtClean="0"/>
              <a:t>Documentation is great when it’s right</a:t>
            </a:r>
          </a:p>
          <a:p>
            <a:pPr lvl="1"/>
            <a:r>
              <a:rPr lang="en-US" dirty="0" smtClean="0"/>
              <a:t>Not always right (even when official)</a:t>
            </a:r>
          </a:p>
          <a:p>
            <a:r>
              <a:rPr lang="en-US" dirty="0" smtClean="0"/>
              <a:t>Precise timing is difficult</a:t>
            </a:r>
          </a:p>
          <a:p>
            <a:r>
              <a:rPr lang="en-US" dirty="0" smtClean="0"/>
              <a:t>Super Nintendo is complex and unintuitive</a:t>
            </a:r>
          </a:p>
        </p:txBody>
      </p:sp>
    </p:spTree>
    <p:extLst>
      <p:ext uri="{BB962C8B-B14F-4D97-AF65-F5344CB8AC3E}">
        <p14:creationId xmlns:p14="http://schemas.microsoft.com/office/powerpoint/2010/main" val="223382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6096" y="281940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180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Milestone 6</vt:lpstr>
      <vt:lpstr>Graphics Caching</vt:lpstr>
      <vt:lpstr>Mode 7</vt:lpstr>
      <vt:lpstr>Demo</vt:lpstr>
      <vt:lpstr>Lessons Learned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Osmose</cp:lastModifiedBy>
  <cp:revision>45</cp:revision>
  <dcterms:created xsi:type="dcterms:W3CDTF">2006-08-16T00:00:00Z</dcterms:created>
  <dcterms:modified xsi:type="dcterms:W3CDTF">2011-04-24T20:28:36Z</dcterms:modified>
</cp:coreProperties>
</file>