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9" r:id="rId4"/>
    <p:sldId id="270" r:id="rId5"/>
    <p:sldId id="271" r:id="rId6"/>
    <p:sldId id="267" r:id="rId7"/>
    <p:sldId id="264" r:id="rId8"/>
    <p:sldId id="265" r:id="rId9"/>
    <p:sldId id="268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804C-5A3B-48B9-92C3-332504724EBE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FC18D-92E2-403C-96A4-53A2A3F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FC18D-92E2-403C-96A4-53A2A3F508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007010"/>
            <a:ext cx="4495800" cy="8509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>
                <a:tint val="80000"/>
                <a:satMod val="300000"/>
              </a:schemeClr>
            </a:gs>
            <a:gs pos="100000">
              <a:schemeClr val="bg1">
                <a:lumMod val="50000"/>
                <a:alpha val="32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477000" cy="6477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05400"/>
            <a:ext cx="73152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Michael Kelly | Keith Johnson | Eric Wells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Faculty Sponsor: Dr. William H. Allen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48343"/>
            <a:ext cx="3657600" cy="3236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1" y="3886200"/>
            <a:ext cx="36576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Milestone 1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74730"/>
              </p:ext>
            </p:extLst>
          </p:nvPr>
        </p:nvGraphicFramePr>
        <p:xfrm>
          <a:off x="457200" y="2057400"/>
          <a:ext cx="8229600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Partial CPU</a:t>
                      </a:r>
                      <a:r>
                        <a:rPr lang="en-US" baseline="0" dirty="0" smtClean="0"/>
                        <a:t> Emulation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Applet 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ROM from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1" y="1158713"/>
            <a:ext cx="8590029" cy="48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89920"/>
              </p:ext>
            </p:extLst>
          </p:nvPr>
        </p:nvGraphicFramePr>
        <p:xfrm>
          <a:off x="457200" y="2362200"/>
          <a:ext cx="8229600" cy="25995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30680"/>
                <a:gridCol w="1661160"/>
                <a:gridCol w="1645920"/>
                <a:gridCol w="1645920"/>
              </a:tblGrid>
              <a:tr h="4875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Complete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Michael K.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Keith J.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Eric W.</a:t>
                      </a:r>
                      <a:endParaRPr lang="en-US" dirty="0"/>
                    </a:p>
                  </a:txBody>
                  <a:tcPr anchor="ctr"/>
                </a:tc>
              </a:tr>
              <a:tr h="731624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Document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 anchor="ctr"/>
                </a:tc>
              </a:tr>
              <a:tr h="731624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Document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 anchor="ctr"/>
                </a:tc>
              </a:tr>
              <a:tr h="648685">
                <a:tc>
                  <a:txBody>
                    <a:bodyPr/>
                    <a:lstStyle/>
                    <a:p>
                      <a:r>
                        <a:rPr lang="en-US" dirty="0" smtClean="0"/>
                        <a:t>Test Plan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SNES games in browser</a:t>
            </a:r>
          </a:p>
          <a:p>
            <a:r>
              <a:rPr lang="en-US" dirty="0" smtClean="0"/>
              <a:t>Stakeholders: Ourselves and Dr. Allen</a:t>
            </a:r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smtClean="0"/>
              <a:t>Game Enthusiasts</a:t>
            </a:r>
          </a:p>
          <a:p>
            <a:pPr lvl="1"/>
            <a:r>
              <a:rPr lang="en-US" dirty="0" smtClean="0"/>
              <a:t>Casual Gamer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Load ROMs from Server or Client</a:t>
            </a:r>
          </a:p>
          <a:p>
            <a:pPr lvl="1"/>
            <a:r>
              <a:rPr lang="en-US" dirty="0" smtClean="0"/>
              <a:t>Save / Load game save data</a:t>
            </a:r>
          </a:p>
          <a:p>
            <a:pPr lvl="1"/>
            <a:r>
              <a:rPr lang="en-US" dirty="0" smtClean="0"/>
              <a:t>Input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Simple Interface</a:t>
            </a:r>
          </a:p>
          <a:p>
            <a:pPr lvl="1"/>
            <a:r>
              <a:rPr lang="en-US" dirty="0" smtClean="0"/>
              <a:t>Configuration options</a:t>
            </a:r>
          </a:p>
        </p:txBody>
      </p:sp>
    </p:spTree>
    <p:extLst>
      <p:ext uri="{BB962C8B-B14F-4D97-AF65-F5344CB8AC3E}">
        <p14:creationId xmlns:p14="http://schemas.microsoft.com/office/powerpoint/2010/main" val="25891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Smooth visuals and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Look and Feel</a:t>
            </a:r>
          </a:p>
          <a:p>
            <a:pPr lvl="1"/>
            <a:r>
              <a:rPr lang="en-US" dirty="0" smtClean="0"/>
              <a:t>Java Applet</a:t>
            </a:r>
          </a:p>
          <a:p>
            <a:pPr lvl="1"/>
            <a:r>
              <a:rPr lang="en-US" dirty="0" smtClean="0"/>
              <a:t>Customizable size</a:t>
            </a:r>
          </a:p>
          <a:p>
            <a:r>
              <a:rPr lang="en-US" dirty="0" smtClean="0"/>
              <a:t>Legal</a:t>
            </a:r>
          </a:p>
          <a:p>
            <a:pPr lvl="1"/>
            <a:r>
              <a:rPr lang="en-US" dirty="0" smtClean="0"/>
              <a:t>Does not distribute ROMs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we know about the SNES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255 CPU </a:t>
            </a:r>
            <a:r>
              <a:rPr lang="en-US" dirty="0" err="1" smtClean="0"/>
              <a:t>Opcodes</a:t>
            </a:r>
            <a:r>
              <a:rPr lang="en-US" dirty="0" smtClean="0"/>
              <a:t> (+</a:t>
            </a:r>
            <a:r>
              <a:rPr lang="en-US" smtClean="0"/>
              <a:t>1 Reserved)</a:t>
            </a:r>
            <a:endParaRPr lang="en-US" dirty="0" smtClean="0"/>
          </a:p>
          <a:p>
            <a:r>
              <a:rPr lang="en-US" dirty="0" smtClean="0"/>
              <a:t>24-bit Memory Addressing, 16-bit Registers</a:t>
            </a:r>
          </a:p>
          <a:p>
            <a:r>
              <a:rPr lang="en-US" dirty="0" smtClean="0"/>
              <a:t>Separate Sound CPU (8-bit SPC-700) w/ DSP</a:t>
            </a:r>
          </a:p>
          <a:p>
            <a:r>
              <a:rPr lang="en-US" dirty="0" smtClean="0"/>
              <a:t>PPU generates graphics from VRAM</a:t>
            </a:r>
          </a:p>
          <a:p>
            <a:r>
              <a:rPr lang="en-US" dirty="0" smtClean="0"/>
              <a:t>Memory layouts: LoROM and HiROM</a:t>
            </a:r>
          </a:p>
          <a:p>
            <a:r>
              <a:rPr lang="en-US" dirty="0" smtClean="0"/>
              <a:t>Cartridge layout / header info</a:t>
            </a:r>
          </a:p>
          <a:p>
            <a:r>
              <a:rPr lang="en-US" dirty="0"/>
              <a:t>&gt;</a:t>
            </a:r>
            <a:r>
              <a:rPr lang="en-US" dirty="0" smtClean="0"/>
              <a:t> 30 megabytes of documentation (&gt; 700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Document – 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22364"/>
              </p:ext>
            </p:extLst>
          </p:nvPr>
        </p:nvGraphicFramePr>
        <p:xfrm>
          <a:off x="1288129" y="761999"/>
          <a:ext cx="6636671" cy="601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6643350" imgH="6029864" progId="Visio.Drawing.11">
                  <p:embed/>
                </p:oleObj>
              </mc:Choice>
              <mc:Fallback>
                <p:oleObj name="Visio" r:id="rId4" imgW="6643350" imgH="60298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129" y="761999"/>
                        <a:ext cx="6636671" cy="6019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1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Document – Memory Map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3113"/>
            <a:ext cx="9144000" cy="265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8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testing using ROMs</a:t>
            </a:r>
          </a:p>
          <a:p>
            <a:r>
              <a:rPr lang="en-US" dirty="0" smtClean="0"/>
              <a:t>Unit testing using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Automated, easy to track</a:t>
            </a:r>
          </a:p>
          <a:p>
            <a:pPr lvl="1"/>
            <a:r>
              <a:rPr lang="en-US" dirty="0" smtClean="0"/>
              <a:t>Allows refactoring with no fear</a:t>
            </a:r>
          </a:p>
          <a:p>
            <a:pPr lvl="1"/>
            <a:r>
              <a:rPr lang="en-US" dirty="0" smtClean="0"/>
              <a:t>EMMA for Code Coverage</a:t>
            </a:r>
          </a:p>
          <a:p>
            <a:r>
              <a:rPr lang="en-US" dirty="0" smtClean="0"/>
              <a:t>Scenario tests for each requirement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 </a:t>
            </a:r>
            <a:r>
              <a:rPr lang="en-US" smtClean="0"/>
              <a:t>to analyze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271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Visio</vt:lpstr>
      <vt:lpstr>PowerPoint Presentation</vt:lpstr>
      <vt:lpstr>Milestone 1</vt:lpstr>
      <vt:lpstr>Requirements Document</vt:lpstr>
      <vt:lpstr>Requirements Document</vt:lpstr>
      <vt:lpstr>Requirements Document</vt:lpstr>
      <vt:lpstr>What we know about the SNES</vt:lpstr>
      <vt:lpstr>Design Document – System Overview</vt:lpstr>
      <vt:lpstr>Design Document – Memory Map</vt:lpstr>
      <vt:lpstr>Test Plan</vt:lpstr>
      <vt:lpstr>Milestone 2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Osmose</dc:creator>
  <cp:lastModifiedBy>Osmose</cp:lastModifiedBy>
  <cp:revision>16</cp:revision>
  <dcterms:created xsi:type="dcterms:W3CDTF">2006-08-16T00:00:00Z</dcterms:created>
  <dcterms:modified xsi:type="dcterms:W3CDTF">2010-09-26T18:57:57Z</dcterms:modified>
</cp:coreProperties>
</file>