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7" r:id="rId4"/>
    <p:sldId id="270" r:id="rId5"/>
    <p:sldId id="268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10/25/2010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.fit.edu/~kjohns07/cse4201/junit/" TargetMode="External"/><Relationship Id="rId2" Type="http://schemas.openxmlformats.org/officeDocument/2006/relationships/hyperlink" Target="http://my.fit.edu/~kjohns07/cse4201/emma/cover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lwiki.com/pub/sn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2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12167"/>
              </p:ext>
            </p:extLst>
          </p:nvPr>
        </p:nvGraphicFramePr>
        <p:xfrm>
          <a:off x="457200" y="2057400"/>
          <a:ext cx="8229600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CPU</a:t>
                      </a:r>
                      <a:r>
                        <a:rPr lang="en-US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Applet 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ROM from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CPU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Code Coverage Report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JUnit</a:t>
            </a:r>
            <a:r>
              <a:rPr lang="en-US" dirty="0" smtClean="0">
                <a:hlinkClick r:id="rId3"/>
              </a:rPr>
              <a:t> Test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8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 anchor="t"/>
          <a:lstStyle/>
          <a:p>
            <a:r>
              <a:rPr lang="en-US" dirty="0" smtClean="0"/>
              <a:t>LoROM layout implemented</a:t>
            </a:r>
          </a:p>
          <a:p>
            <a:r>
              <a:rPr lang="en-US" dirty="0" smtClean="0"/>
              <a:t>Shadow RAM, System RAM, ROM access</a:t>
            </a:r>
          </a:p>
          <a:p>
            <a:r>
              <a:rPr lang="en-US" dirty="0" smtClean="0"/>
              <a:t>Hardware Registers NOT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597505"/>
              </p:ext>
            </p:extLst>
          </p:nvPr>
        </p:nvGraphicFramePr>
        <p:xfrm>
          <a:off x="457200" y="2438400"/>
          <a:ext cx="8229600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CPU</a:t>
                      </a:r>
                      <a:r>
                        <a:rPr lang="en-US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Video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 Configuration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Milestone 2</vt:lpstr>
      <vt:lpstr>Partial CPU Implementation</vt:lpstr>
      <vt:lpstr>Memory Implementation</vt:lpstr>
      <vt:lpstr>Demo</vt:lpstr>
      <vt:lpstr>Milestone 3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mkelly01</cp:lastModifiedBy>
  <cp:revision>24</cp:revision>
  <dcterms:created xsi:type="dcterms:W3CDTF">2006-08-16T00:00:00Z</dcterms:created>
  <dcterms:modified xsi:type="dcterms:W3CDTF">2010-10-25T19:10:35Z</dcterms:modified>
</cp:coreProperties>
</file>