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0" r:id="rId4"/>
    <p:sldId id="269" r:id="rId5"/>
    <p:sldId id="271" r:id="rId6"/>
    <p:sldId id="272" r:id="rId7"/>
    <p:sldId id="268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.fit.edu/~kjohns07/cse4201/milestone3/junit/" TargetMode="External"/><Relationship Id="rId2" Type="http://schemas.openxmlformats.org/officeDocument/2006/relationships/hyperlink" Target="http://my.fit.edu/~kjohns07/cse4201/milestone3/emma/_files/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arimagazines.com/startv1n2/Fujiboink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y.fit.edu/~mkelly01/sn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3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69272"/>
              </p:ext>
            </p:extLst>
          </p:nvPr>
        </p:nvGraphicFramePr>
        <p:xfrm>
          <a:off x="457200" y="2057400"/>
          <a:ext cx="82296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CPU</a:t>
                      </a:r>
                      <a:r>
                        <a:rPr lang="en-US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Video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 Configuration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CPU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Coverage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Draws background layers</a:t>
            </a:r>
          </a:p>
          <a:p>
            <a:r>
              <a:rPr lang="en-US" dirty="0" smtClean="0"/>
              <a:t>Reads graphics and palette data</a:t>
            </a:r>
          </a:p>
          <a:p>
            <a:r>
              <a:rPr lang="en-US" dirty="0" smtClean="0"/>
              <a:t>TODO</a:t>
            </a:r>
          </a:p>
          <a:p>
            <a:pPr lvl="1"/>
            <a:r>
              <a:rPr lang="en-US" dirty="0" smtClean="0"/>
              <a:t>Sprite Objects</a:t>
            </a:r>
          </a:p>
          <a:p>
            <a:pPr lvl="1"/>
            <a:r>
              <a:rPr lang="en-US" dirty="0" smtClean="0"/>
              <a:t>Background offsets, priority</a:t>
            </a:r>
          </a:p>
          <a:p>
            <a:pPr lvl="1"/>
            <a:r>
              <a:rPr lang="en-US" dirty="0" err="1" smtClean="0"/>
              <a:t>Scanlines</a:t>
            </a:r>
            <a:r>
              <a:rPr lang="en-US" dirty="0" smtClean="0"/>
              <a:t>, timing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4136" y="152400"/>
            <a:ext cx="8229600" cy="1143000"/>
          </a:xfrm>
        </p:spPr>
        <p:txBody>
          <a:bodyPr/>
          <a:lstStyle/>
          <a:p>
            <a:r>
              <a:rPr lang="en-US" dirty="0" smtClean="0"/>
              <a:t>SNES Graphics Format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57" y="1066800"/>
            <a:ext cx="529815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0" y="6248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Image: </a:t>
            </a:r>
            <a:r>
              <a:rPr lang="en-US" sz="1200" dirty="0" err="1" smtClean="0"/>
              <a:t>FujiBoink</a:t>
            </a:r>
            <a:r>
              <a:rPr lang="en-US" sz="1200" dirty="0" smtClean="0"/>
              <a:t>! Behind the Bit Planes </a:t>
            </a:r>
          </a:p>
          <a:p>
            <a:r>
              <a:rPr lang="en-US" sz="1200" dirty="0">
                <a:hlinkClick r:id="rId3"/>
              </a:rPr>
              <a:t>http://www.atarimagazines.com/startv1n2/Fujiboink.html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7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displayed in categories</a:t>
            </a:r>
          </a:p>
          <a:p>
            <a:r>
              <a:rPr lang="en-US" dirty="0" smtClean="0"/>
              <a:t>Changes set flags in system</a:t>
            </a:r>
          </a:p>
          <a:p>
            <a:r>
              <a:rPr lang="en-US" dirty="0" smtClean="0"/>
              <a:t>TODO</a:t>
            </a:r>
          </a:p>
          <a:p>
            <a:pPr lvl="1"/>
            <a:r>
              <a:rPr lang="en-US" dirty="0" smtClean="0"/>
              <a:t>Controller Key mapping</a:t>
            </a:r>
          </a:p>
          <a:p>
            <a:pPr lvl="1"/>
            <a:r>
              <a:rPr lang="en-US" dirty="0" smtClean="0"/>
              <a:t>More Options</a:t>
            </a:r>
          </a:p>
        </p:txBody>
      </p:sp>
    </p:spTree>
    <p:extLst>
      <p:ext uri="{BB962C8B-B14F-4D97-AF65-F5344CB8AC3E}">
        <p14:creationId xmlns:p14="http://schemas.microsoft.com/office/powerpoint/2010/main" val="21857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Break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Audio CPU Basic Implementation</a:t>
            </a:r>
          </a:p>
          <a:p>
            <a:endParaRPr lang="en-US" dirty="0" smtClean="0"/>
          </a:p>
          <a:p>
            <a:r>
              <a:rPr lang="en-US" dirty="0" smtClean="0"/>
              <a:t>HiROM Implementation</a:t>
            </a:r>
          </a:p>
          <a:p>
            <a:endParaRPr lang="en-US" dirty="0" smtClean="0"/>
          </a:p>
          <a:p>
            <a:r>
              <a:rPr lang="en-US" dirty="0" smtClean="0"/>
              <a:t>Refactoring / Documentation</a:t>
            </a:r>
          </a:p>
          <a:p>
            <a:endParaRPr lang="en-US" dirty="0"/>
          </a:p>
          <a:p>
            <a:r>
              <a:rPr lang="en-US" dirty="0" smtClean="0"/>
              <a:t>Better Video</a:t>
            </a:r>
          </a:p>
        </p:txBody>
      </p:sp>
    </p:spTree>
    <p:extLst>
      <p:ext uri="{BB962C8B-B14F-4D97-AF65-F5344CB8AC3E}">
        <p14:creationId xmlns:p14="http://schemas.microsoft.com/office/powerpoint/2010/main" val="2509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Milestone 3</vt:lpstr>
      <vt:lpstr>Improved CPU Emulation</vt:lpstr>
      <vt:lpstr>Basic Video</vt:lpstr>
      <vt:lpstr>SNES Graphics Format</vt:lpstr>
      <vt:lpstr>Settings GUI</vt:lpstr>
      <vt:lpstr>Demo</vt:lpstr>
      <vt:lpstr>Winter Break Goals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wellse</cp:lastModifiedBy>
  <cp:revision>32</cp:revision>
  <dcterms:created xsi:type="dcterms:W3CDTF">2006-08-16T00:00:00Z</dcterms:created>
  <dcterms:modified xsi:type="dcterms:W3CDTF">2010-11-29T16:36:13Z</dcterms:modified>
</cp:coreProperties>
</file>