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70" r:id="rId4"/>
    <p:sldId id="271" r:id="rId5"/>
    <p:sldId id="268" r:id="rId6"/>
    <p:sldId id="269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9804C-5A3B-48B9-92C3-332504724EBE}" type="datetimeFigureOut">
              <a:rPr lang="en-US" smtClean="0"/>
              <a:t>2/23/2011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2FC18D-92E2-403C-96A4-53A2A3F50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32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bg1">
                <a:tint val="80000"/>
                <a:satMod val="300000"/>
              </a:schemeClr>
            </a:gs>
            <a:gs pos="100000">
              <a:schemeClr val="bg1">
                <a:lumMod val="50000"/>
                <a:alpha val="32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33400"/>
            <a:ext cx="6477000" cy="6477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my.fit.edu/~mkelly01/sno/?game=airwol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05400"/>
            <a:ext cx="7315200" cy="13716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Michael Kelly | Keith Johnson | Eric Wells</a:t>
            </a: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Faculty Sponsor: Dr. William H. Allen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1" y="348343"/>
            <a:ext cx="3657600" cy="323621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743201" y="3886200"/>
            <a:ext cx="36576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Milestone 4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80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4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9419050"/>
              </p:ext>
            </p:extLst>
          </p:nvPr>
        </p:nvGraphicFramePr>
        <p:xfrm>
          <a:off x="457200" y="2057400"/>
          <a:ext cx="82296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28800"/>
                <a:gridCol w="146304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 Complete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Michael K.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Keith J.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Eric W.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Improved Video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Compatibility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042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Main/Sub Screens</a:t>
            </a:r>
          </a:p>
          <a:p>
            <a:r>
              <a:rPr lang="en-US" dirty="0" smtClean="0"/>
              <a:t>Color Math</a:t>
            </a:r>
          </a:p>
          <a:p>
            <a:r>
              <a:rPr lang="en-US" dirty="0" smtClean="0"/>
              <a:t>OAM / Sprites</a:t>
            </a:r>
          </a:p>
          <a:p>
            <a:r>
              <a:rPr lang="en-US" dirty="0" smtClean="0"/>
              <a:t>Background Scrolling</a:t>
            </a:r>
          </a:p>
          <a:p>
            <a:r>
              <a:rPr lang="en-US" dirty="0" smtClean="0"/>
              <a:t>Window Masks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571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Compatibility Fixes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HiROM</a:t>
            </a:r>
          </a:p>
          <a:p>
            <a:r>
              <a:rPr lang="en-US" dirty="0" smtClean="0"/>
              <a:t>HDMA</a:t>
            </a:r>
          </a:p>
          <a:p>
            <a:r>
              <a:rPr lang="en-US" smtClean="0"/>
              <a:t>General Fixes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6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95600"/>
            <a:ext cx="8229600" cy="114300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05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</a:t>
            </a:r>
            <a:r>
              <a:rPr lang="en-US" dirty="0" smtClean="0"/>
              <a:t>5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445996"/>
              </p:ext>
            </p:extLst>
          </p:nvPr>
        </p:nvGraphicFramePr>
        <p:xfrm>
          <a:off x="457200" y="2438400"/>
          <a:ext cx="8229600" cy="2494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Michael K.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Keith J.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Eric W.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Improved Video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Compatibility Fixes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 Experience Improvements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Showcase</a:t>
                      </a:r>
                      <a:r>
                        <a:rPr lang="en-US" baseline="0" dirty="0" smtClean="0"/>
                        <a:t> Poster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13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 idx="4294967295"/>
          </p:nvPr>
        </p:nvSpPr>
        <p:spPr>
          <a:xfrm>
            <a:off x="6096" y="2819400"/>
            <a:ext cx="9144000" cy="1470025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27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124</Words>
  <Application>Microsoft Office PowerPoint</Application>
  <PresentationFormat>On-screen Show (4:3)</PresentationFormat>
  <Paragraphs>55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Milestone 4</vt:lpstr>
      <vt:lpstr>Improve Video</vt:lpstr>
      <vt:lpstr>Compatibility Fixes</vt:lpstr>
      <vt:lpstr>Demo</vt:lpstr>
      <vt:lpstr>Milestone 5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Osmose</dc:creator>
  <cp:lastModifiedBy>Michael  Kelly</cp:lastModifiedBy>
  <cp:revision>36</cp:revision>
  <dcterms:created xsi:type="dcterms:W3CDTF">2006-08-16T00:00:00Z</dcterms:created>
  <dcterms:modified xsi:type="dcterms:W3CDTF">2011-02-23T17:21:09Z</dcterms:modified>
</cp:coreProperties>
</file>