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70" r:id="rId4"/>
    <p:sldId id="271" r:id="rId5"/>
    <p:sldId id="268" r:id="rId6"/>
    <p:sldId id="272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804C-5A3B-48B9-92C3-332504724EBE}" type="datetimeFigureOut">
              <a:rPr lang="en-US" smtClean="0"/>
              <a:t>1/23/2011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FC18D-92E2-403C-96A4-53A2A3F50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3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>
                <a:tint val="80000"/>
                <a:satMod val="300000"/>
              </a:schemeClr>
            </a:gs>
            <a:gs pos="100000">
              <a:schemeClr val="bg1">
                <a:lumMod val="50000"/>
                <a:alpha val="32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33400"/>
            <a:ext cx="6477000" cy="6477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y.fit.edu/~mkelly01/sn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05400"/>
            <a:ext cx="7315200" cy="1371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Michael Kelly | Keith Johnson | Eric Wells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Faculty Sponsor: Dr. William H. Allen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348343"/>
            <a:ext cx="3657600" cy="32362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33600" y="3886200"/>
            <a:ext cx="4876802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Second Semester Plan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SNO?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 Nintendo emulator in Java</a:t>
            </a:r>
          </a:p>
          <a:p>
            <a:r>
              <a:rPr lang="en-US" dirty="0" smtClean="0"/>
              <a:t>Embeddable in a web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6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013516"/>
              </p:ext>
            </p:extLst>
          </p:nvPr>
        </p:nvGraphicFramePr>
        <p:xfrm>
          <a:off x="1447800" y="1066800"/>
          <a:ext cx="5800725" cy="550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4284900" imgH="4068703" progId="Visio.Drawing.11">
                  <p:embed/>
                </p:oleObj>
              </mc:Choice>
              <mc:Fallback>
                <p:oleObj name="Visio" r:id="rId3" imgW="4284900" imgH="406870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66800"/>
                        <a:ext cx="5800725" cy="550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441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</a:p>
          <a:p>
            <a:r>
              <a:rPr lang="en-US" dirty="0" smtClean="0"/>
              <a:t>Video</a:t>
            </a:r>
          </a:p>
          <a:p>
            <a:r>
              <a:rPr lang="en-US" dirty="0" smtClean="0"/>
              <a:t>Compatibility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7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Milestone 4 </a:t>
            </a:r>
            <a:endParaRPr lang="en-US" b="1" dirty="0"/>
          </a:p>
          <a:p>
            <a:pPr lvl="1"/>
            <a:r>
              <a:rPr lang="en-US" dirty="0" smtClean="0"/>
              <a:t>Improve Video</a:t>
            </a:r>
          </a:p>
          <a:p>
            <a:pPr lvl="1"/>
            <a:r>
              <a:rPr lang="en-US" dirty="0" smtClean="0"/>
              <a:t>Compatibility </a:t>
            </a:r>
            <a:r>
              <a:rPr lang="en-US" dirty="0"/>
              <a:t>Fixes</a:t>
            </a:r>
          </a:p>
          <a:p>
            <a:r>
              <a:rPr lang="en-US" b="1" dirty="0"/>
              <a:t>Milestone </a:t>
            </a:r>
            <a:r>
              <a:rPr lang="en-US" b="1" dirty="0" smtClean="0"/>
              <a:t>5</a:t>
            </a:r>
            <a:endParaRPr lang="en-US" b="1" dirty="0"/>
          </a:p>
          <a:p>
            <a:pPr lvl="1"/>
            <a:r>
              <a:rPr lang="en-US" dirty="0"/>
              <a:t>Improve Video</a:t>
            </a:r>
          </a:p>
          <a:p>
            <a:pPr lvl="1"/>
            <a:r>
              <a:rPr lang="en-US" dirty="0"/>
              <a:t>Compatibility Fixes</a:t>
            </a:r>
          </a:p>
          <a:p>
            <a:pPr lvl="1"/>
            <a:r>
              <a:rPr lang="en-US" dirty="0"/>
              <a:t>User Experience Improvements</a:t>
            </a:r>
          </a:p>
          <a:p>
            <a:pPr lvl="1"/>
            <a:r>
              <a:rPr lang="en-US" dirty="0"/>
              <a:t>Showcase Poster</a:t>
            </a:r>
          </a:p>
          <a:p>
            <a:r>
              <a:rPr lang="en-US" b="1" dirty="0"/>
              <a:t>Milestone </a:t>
            </a:r>
            <a:r>
              <a:rPr lang="en-US" b="1" dirty="0" smtClean="0"/>
              <a:t>6</a:t>
            </a:r>
            <a:endParaRPr lang="en-US" b="1" dirty="0"/>
          </a:p>
          <a:p>
            <a:pPr lvl="1"/>
            <a:r>
              <a:rPr lang="en-US" dirty="0"/>
              <a:t>Demo of SNO</a:t>
            </a:r>
          </a:p>
          <a:p>
            <a:pPr lvl="1"/>
            <a:r>
              <a:rPr lang="en-US" dirty="0"/>
              <a:t>User Manual</a:t>
            </a:r>
          </a:p>
          <a:p>
            <a:pPr lvl="1"/>
            <a:r>
              <a:rPr lang="en-US" dirty="0"/>
              <a:t>Demo Video</a:t>
            </a:r>
          </a:p>
          <a:p>
            <a:pPr lvl="1"/>
            <a:r>
              <a:rPr lang="en-US" dirty="0"/>
              <a:t>Compatibility Fixes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4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432958"/>
              </p:ext>
            </p:extLst>
          </p:nvPr>
        </p:nvGraphicFramePr>
        <p:xfrm>
          <a:off x="457200" y="2438400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7000"/>
                <a:gridCol w="1905000"/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Michael K.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Keith J.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Eric W.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Improved Video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Compatibility Fixes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42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4294967295"/>
          </p:nvPr>
        </p:nvSpPr>
        <p:spPr>
          <a:xfrm>
            <a:off x="6096" y="2819400"/>
            <a:ext cx="9144000" cy="147002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99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Microsoft Visio Drawing</vt:lpstr>
      <vt:lpstr>PowerPoint Presentation</vt:lpstr>
      <vt:lpstr>What is SNO?</vt:lpstr>
      <vt:lpstr>Design</vt:lpstr>
      <vt:lpstr>Technical Challenges</vt:lpstr>
      <vt:lpstr>Demo</vt:lpstr>
      <vt:lpstr>Plan</vt:lpstr>
      <vt:lpstr>Milestone 4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Osmose</dc:creator>
  <cp:lastModifiedBy>Osmose</cp:lastModifiedBy>
  <cp:revision>36</cp:revision>
  <dcterms:created xsi:type="dcterms:W3CDTF">2006-08-16T00:00:00Z</dcterms:created>
  <dcterms:modified xsi:type="dcterms:W3CDTF">2011-01-23T19:17:49Z</dcterms:modified>
</cp:coreProperties>
</file>