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3" r:id="rId4"/>
    <p:sldId id="272" r:id="rId5"/>
    <p:sldId id="271" r:id="rId6"/>
    <p:sldId id="268" r:id="rId7"/>
    <p:sldId id="26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100" b="1"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 sz="5100" b="1"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 sz="5100" b="1"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 sz="5100" b="1"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 sz="5100" b="1"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51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2E9B6A-E19D-445C-B18A-7F5DEC77DF40}" type="slidenum">
              <a:rPr lang="en-US" sz="1200" b="0">
                <a:solidFill>
                  <a:prstClr val="black"/>
                </a:solidFill>
              </a:rPr>
              <a:pPr eaLnBrk="1" hangingPunct="1"/>
              <a:t>4</a:t>
            </a:fld>
            <a:endParaRPr lang="en-US" sz="1200" b="0">
              <a:solidFill>
                <a:prstClr val="black"/>
              </a:solidFill>
            </a:endParaRPr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433410" y="685488"/>
            <a:ext cx="3991182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55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715"/>
            <a:ext cx="8229865" cy="1143000"/>
          </a:xfrm>
          <a:prstGeom prst="rect">
            <a:avLst/>
          </a:prstGeom>
        </p:spPr>
        <p:txBody>
          <a:bodyPr lIns="35954" tIns="17977" rIns="35954" bIns="1797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68" y="1600084"/>
            <a:ext cx="8229865" cy="4526117"/>
          </a:xfrm>
          <a:prstGeom prst="rect">
            <a:avLst/>
          </a:prstGeom>
        </p:spPr>
        <p:txBody>
          <a:bodyPr lIns="35954" tIns="17977" rIns="35954" bIns="1797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0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715"/>
            <a:ext cx="8229865" cy="1143000"/>
          </a:xfrm>
          <a:prstGeom prst="rect">
            <a:avLst/>
          </a:prstGeom>
        </p:spPr>
        <p:txBody>
          <a:bodyPr lIns="35954" tIns="17977" rIns="35954" bIns="1797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68" y="1600084"/>
            <a:ext cx="4083182" cy="4526117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00084"/>
            <a:ext cx="4083183" cy="4526117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715"/>
            <a:ext cx="8229865" cy="1143000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68" y="1535035"/>
            <a:ext cx="4040188" cy="640034"/>
          </a:xfrm>
          <a:prstGeom prst="rect">
            <a:avLst/>
          </a:prstGeom>
        </p:spPr>
        <p:txBody>
          <a:bodyPr lIns="35954" tIns="17977" rIns="35954" bIns="17977" anchor="b"/>
          <a:lstStyle>
            <a:lvl1pPr marL="0" indent="0">
              <a:buNone/>
              <a:defRPr sz="900" b="1"/>
            </a:lvl1pPr>
            <a:lvl2pPr marL="179771" indent="0">
              <a:buNone/>
              <a:defRPr sz="800" b="1"/>
            </a:lvl2pPr>
            <a:lvl3pPr marL="359542" indent="0">
              <a:buNone/>
              <a:defRPr sz="700" b="1"/>
            </a:lvl3pPr>
            <a:lvl4pPr marL="539313" indent="0">
              <a:buNone/>
              <a:defRPr sz="600" b="1"/>
            </a:lvl4pPr>
            <a:lvl5pPr marL="719084" indent="0">
              <a:buNone/>
              <a:defRPr sz="600" b="1"/>
            </a:lvl5pPr>
            <a:lvl6pPr marL="898855" indent="0">
              <a:buNone/>
              <a:defRPr sz="600" b="1"/>
            </a:lvl6pPr>
            <a:lvl7pPr marL="1078626" indent="0">
              <a:buNone/>
              <a:defRPr sz="600" b="1"/>
            </a:lvl7pPr>
            <a:lvl8pPr marL="1258397" indent="0">
              <a:buNone/>
              <a:defRPr sz="600" b="1"/>
            </a:lvl8pPr>
            <a:lvl9pPr marL="1438168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68" y="2175069"/>
            <a:ext cx="4040188" cy="3951132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61" y="1535035"/>
            <a:ext cx="4042172" cy="640034"/>
          </a:xfrm>
          <a:prstGeom prst="rect">
            <a:avLst/>
          </a:prstGeom>
        </p:spPr>
        <p:txBody>
          <a:bodyPr lIns="35954" tIns="17977" rIns="35954" bIns="17977" anchor="b"/>
          <a:lstStyle>
            <a:lvl1pPr marL="0" indent="0">
              <a:buNone/>
              <a:defRPr sz="900" b="1"/>
            </a:lvl1pPr>
            <a:lvl2pPr marL="179771" indent="0">
              <a:buNone/>
              <a:defRPr sz="800" b="1"/>
            </a:lvl2pPr>
            <a:lvl3pPr marL="359542" indent="0">
              <a:buNone/>
              <a:defRPr sz="700" b="1"/>
            </a:lvl3pPr>
            <a:lvl4pPr marL="539313" indent="0">
              <a:buNone/>
              <a:defRPr sz="600" b="1"/>
            </a:lvl4pPr>
            <a:lvl5pPr marL="719084" indent="0">
              <a:buNone/>
              <a:defRPr sz="600" b="1"/>
            </a:lvl5pPr>
            <a:lvl6pPr marL="898855" indent="0">
              <a:buNone/>
              <a:defRPr sz="600" b="1"/>
            </a:lvl6pPr>
            <a:lvl7pPr marL="1078626" indent="0">
              <a:buNone/>
              <a:defRPr sz="600" b="1"/>
            </a:lvl7pPr>
            <a:lvl8pPr marL="1258397" indent="0">
              <a:buNone/>
              <a:defRPr sz="600" b="1"/>
            </a:lvl8pPr>
            <a:lvl9pPr marL="1438168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61" y="2175069"/>
            <a:ext cx="4042172" cy="3951132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715"/>
            <a:ext cx="8229865" cy="1143000"/>
          </a:xfrm>
          <a:prstGeom prst="rect">
            <a:avLst/>
          </a:prstGeom>
        </p:spPr>
        <p:txBody>
          <a:bodyPr lIns="35954" tIns="17977" rIns="35954" bIns="1797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2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1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2973"/>
            <a:ext cx="3008313" cy="1162166"/>
          </a:xfrm>
          <a:prstGeom prst="rect">
            <a:avLst/>
          </a:prstGeom>
        </p:spPr>
        <p:txBody>
          <a:bodyPr lIns="35954" tIns="17977" rIns="35954" bIns="17977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3" y="272973"/>
            <a:ext cx="5111750" cy="5853229"/>
          </a:xfrm>
          <a:prstGeom prst="rect">
            <a:avLst/>
          </a:prstGeom>
        </p:spPr>
        <p:txBody>
          <a:bodyPr lIns="35954" tIns="17977" rIns="35954" bIns="17977"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68" y="1435139"/>
            <a:ext cx="3008313" cy="4691062"/>
          </a:xfrm>
          <a:prstGeom prst="rect">
            <a:avLst/>
          </a:prstGeom>
        </p:spPr>
        <p:txBody>
          <a:bodyPr lIns="35954" tIns="17977" rIns="35954" bIns="17977"/>
          <a:lstStyle>
            <a:lvl1pPr marL="0" indent="0">
              <a:buNone/>
              <a:defRPr sz="600"/>
            </a:lvl1pPr>
            <a:lvl2pPr marL="179771" indent="0">
              <a:buNone/>
              <a:defRPr sz="500"/>
            </a:lvl2pPr>
            <a:lvl3pPr marL="359542" indent="0">
              <a:buNone/>
              <a:defRPr sz="400"/>
            </a:lvl3pPr>
            <a:lvl4pPr marL="539313" indent="0">
              <a:buNone/>
              <a:defRPr sz="400"/>
            </a:lvl4pPr>
            <a:lvl5pPr marL="719084" indent="0">
              <a:buNone/>
              <a:defRPr sz="400"/>
            </a:lvl5pPr>
            <a:lvl6pPr marL="898855" indent="0">
              <a:buNone/>
              <a:defRPr sz="400"/>
            </a:lvl6pPr>
            <a:lvl7pPr marL="1078626" indent="0">
              <a:buNone/>
              <a:defRPr sz="400"/>
            </a:lvl7pPr>
            <a:lvl8pPr marL="1258397" indent="0">
              <a:buNone/>
              <a:defRPr sz="400"/>
            </a:lvl8pPr>
            <a:lvl9pPr marL="1438168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1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53" y="4800833"/>
            <a:ext cx="5486135" cy="566273"/>
          </a:xfrm>
          <a:prstGeom prst="rect">
            <a:avLst/>
          </a:prstGeom>
        </p:spPr>
        <p:txBody>
          <a:bodyPr lIns="35954" tIns="17977" rIns="35954" bIns="17977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53" y="612737"/>
            <a:ext cx="5486135" cy="4114916"/>
          </a:xfrm>
          <a:prstGeom prst="rect">
            <a:avLst/>
          </a:prstGeom>
        </p:spPr>
        <p:txBody>
          <a:bodyPr lIns="35954" tIns="17977" rIns="35954" bIns="17977"/>
          <a:lstStyle>
            <a:lvl1pPr marL="0" indent="0">
              <a:buNone/>
              <a:defRPr sz="1300"/>
            </a:lvl1pPr>
            <a:lvl2pPr marL="179771" indent="0">
              <a:buNone/>
              <a:defRPr sz="1100"/>
            </a:lvl2pPr>
            <a:lvl3pPr marL="359542" indent="0">
              <a:buNone/>
              <a:defRPr sz="900"/>
            </a:lvl3pPr>
            <a:lvl4pPr marL="539313" indent="0">
              <a:buNone/>
              <a:defRPr sz="800"/>
            </a:lvl4pPr>
            <a:lvl5pPr marL="719084" indent="0">
              <a:buNone/>
              <a:defRPr sz="800"/>
            </a:lvl5pPr>
            <a:lvl6pPr marL="898855" indent="0">
              <a:buNone/>
              <a:defRPr sz="800"/>
            </a:lvl6pPr>
            <a:lvl7pPr marL="1078626" indent="0">
              <a:buNone/>
              <a:defRPr sz="800"/>
            </a:lvl7pPr>
            <a:lvl8pPr marL="1258397" indent="0">
              <a:buNone/>
              <a:defRPr sz="800"/>
            </a:lvl8pPr>
            <a:lvl9pPr marL="1438168" indent="0">
              <a:buNone/>
              <a:defRPr sz="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53" y="5367105"/>
            <a:ext cx="5486135" cy="804979"/>
          </a:xfrm>
          <a:prstGeom prst="rect">
            <a:avLst/>
          </a:prstGeom>
        </p:spPr>
        <p:txBody>
          <a:bodyPr lIns="35954" tIns="17977" rIns="35954" bIns="17977"/>
          <a:lstStyle>
            <a:lvl1pPr marL="0" indent="0">
              <a:buNone/>
              <a:defRPr sz="600"/>
            </a:lvl1pPr>
            <a:lvl2pPr marL="179771" indent="0">
              <a:buNone/>
              <a:defRPr sz="500"/>
            </a:lvl2pPr>
            <a:lvl3pPr marL="359542" indent="0">
              <a:buNone/>
              <a:defRPr sz="400"/>
            </a:lvl3pPr>
            <a:lvl4pPr marL="539313" indent="0">
              <a:buNone/>
              <a:defRPr sz="400"/>
            </a:lvl4pPr>
            <a:lvl5pPr marL="719084" indent="0">
              <a:buNone/>
              <a:defRPr sz="400"/>
            </a:lvl5pPr>
            <a:lvl6pPr marL="898855" indent="0">
              <a:buNone/>
              <a:defRPr sz="400"/>
            </a:lvl6pPr>
            <a:lvl7pPr marL="1078626" indent="0">
              <a:buNone/>
              <a:defRPr sz="400"/>
            </a:lvl7pPr>
            <a:lvl8pPr marL="1258397" indent="0">
              <a:buNone/>
              <a:defRPr sz="400"/>
            </a:lvl8pPr>
            <a:lvl9pPr marL="1438168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063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715"/>
            <a:ext cx="8229865" cy="1143000"/>
          </a:xfrm>
          <a:prstGeom prst="rect">
            <a:avLst/>
          </a:prstGeom>
        </p:spPr>
        <p:txBody>
          <a:bodyPr lIns="35954" tIns="17977" rIns="35954" bIns="1797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68" y="1600084"/>
            <a:ext cx="8229865" cy="4526117"/>
          </a:xfrm>
          <a:prstGeom prst="rect">
            <a:avLst/>
          </a:prstGeom>
        </p:spPr>
        <p:txBody>
          <a:bodyPr vert="eaVert" lIns="35954" tIns="17977" rIns="35954" bIns="1797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6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4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GtrimLogo-FINAL_ART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97" y="6073930"/>
            <a:ext cx="3227917" cy="75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-662" y="5981003"/>
            <a:ext cx="9132094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5954" tIns="17977" rIns="35954" bIns="1797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</a:endParaRPr>
          </a:p>
        </p:txBody>
      </p:sp>
      <p:sp>
        <p:nvSpPr>
          <p:cNvPr id="1028" name="Line 11"/>
          <p:cNvSpPr>
            <a:spLocks noChangeShapeType="1"/>
          </p:cNvSpPr>
          <p:nvPr userDrawn="1"/>
        </p:nvSpPr>
        <p:spPr bwMode="auto">
          <a:xfrm>
            <a:off x="0" y="776520"/>
            <a:ext cx="9144000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5954" tIns="17977" rIns="35954" bIns="1797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</a:endParaRPr>
          </a:p>
        </p:txBody>
      </p:sp>
      <p:sp>
        <p:nvSpPr>
          <p:cNvPr id="1029" name="Rectangle 43"/>
          <p:cNvSpPr>
            <a:spLocks noChangeArrowheads="1"/>
          </p:cNvSpPr>
          <p:nvPr userDrawn="1"/>
        </p:nvSpPr>
        <p:spPr bwMode="auto">
          <a:xfrm>
            <a:off x="0" y="0"/>
            <a:ext cx="254000" cy="4786313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54" tIns="17977" rIns="35954" bIns="1797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auto">
          <a:xfrm>
            <a:off x="8953500" y="1223150"/>
            <a:ext cx="190500" cy="4782828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54" tIns="17977" rIns="35954" bIns="1797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</a:endParaRPr>
          </a:p>
        </p:txBody>
      </p:sp>
      <p:pic>
        <p:nvPicPr>
          <p:cNvPr id="1031" name="Picture 8" descr="seal_color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6191831"/>
            <a:ext cx="697839" cy="61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9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48040" rtl="0" eaLnBrk="0" fontAlgn="base" hangingPunct="0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1048040" rtl="0" eaLnBrk="0" fontAlgn="base" hangingPunct="0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1048040" rtl="0" eaLnBrk="0" fontAlgn="base" hangingPunct="0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1048040" rtl="0" eaLnBrk="0" fontAlgn="base" hangingPunct="0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1048040" rtl="0" eaLnBrk="0" fontAlgn="base" hangingPunct="0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179771" algn="ctr" defTabSz="1048040" rtl="0" fontAlgn="base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359542" algn="ctr" defTabSz="1048040" rtl="0" fontAlgn="base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539313" algn="ctr" defTabSz="1048040" rtl="0" fontAlgn="base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719084" algn="ctr" defTabSz="1048040" rtl="0" fontAlgn="base">
        <a:spcBef>
          <a:spcPct val="0"/>
        </a:spcBef>
        <a:spcAft>
          <a:spcPct val="0"/>
        </a:spcAft>
        <a:defRPr sz="16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128" indent="-194128" algn="l" defTabSz="1048040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352676" indent="-88637" algn="l" defTabSz="1048040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2pPr>
      <a:lvl3pPr marL="546804" indent="-88637" algn="l" defTabSz="1048040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722829" indent="-69911" algn="l" defTabSz="1048040" rtl="0" eaLnBrk="0" fontAlgn="base" hangingPunct="0">
        <a:spcBef>
          <a:spcPct val="20000"/>
        </a:spcBef>
        <a:spcAft>
          <a:spcPct val="0"/>
        </a:spcAft>
        <a:buChar char="–"/>
        <a:defRPr sz="900">
          <a:solidFill>
            <a:schemeClr val="tx1"/>
          </a:solidFill>
          <a:latin typeface="+mn-lt"/>
        </a:defRPr>
      </a:lvl4pPr>
      <a:lvl5pPr marL="951913" indent="-69911" algn="l" defTabSz="1048040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131684" indent="-69911" algn="l" defTabSz="1048040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1311455" indent="-69911" algn="l" defTabSz="1048040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1491226" indent="-69911" algn="l" defTabSz="1048040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1670997" indent="-69911" algn="l" defTabSz="1048040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9771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9542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9313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9084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8855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626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58397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38168" algn="l" defTabSz="3595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.fit.edu/~mkelly01/sn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5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44318"/>
              </p:ext>
            </p:extLst>
          </p:nvPr>
        </p:nvGraphicFramePr>
        <p:xfrm>
          <a:off x="457200" y="2057400"/>
          <a:ext cx="82296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Experience Improvements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Showcase Poster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Rewrote graphics engine “twice”</a:t>
            </a:r>
            <a:endParaRPr lang="en-US" dirty="0"/>
          </a:p>
          <a:p>
            <a:r>
              <a:rPr lang="en-US" dirty="0"/>
              <a:t>Load a save file from the </a:t>
            </a:r>
            <a:r>
              <a:rPr lang="en-US" dirty="0" smtClean="0"/>
              <a:t>server</a:t>
            </a:r>
          </a:p>
          <a:p>
            <a:r>
              <a:rPr lang="en-US" dirty="0" err="1" smtClean="0"/>
              <a:t>Frameskipping</a:t>
            </a:r>
            <a:endParaRPr lang="en-US" dirty="0"/>
          </a:p>
          <a:p>
            <a:r>
              <a:rPr lang="en-US" dirty="0"/>
              <a:t>Improved interrupt support (IRQ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Customize controls</a:t>
            </a:r>
          </a:p>
          <a:p>
            <a:r>
              <a:rPr lang="en-US" dirty="0" smtClean="0"/>
              <a:t>Settings dialogs that work</a:t>
            </a:r>
          </a:p>
        </p:txBody>
      </p:sp>
    </p:spTree>
    <p:extLst>
      <p:ext uri="{BB962C8B-B14F-4D97-AF65-F5344CB8AC3E}">
        <p14:creationId xmlns:p14="http://schemas.microsoft.com/office/powerpoint/2010/main" val="415223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83" y="3296579"/>
            <a:ext cx="2787385" cy="24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0885" y="880482"/>
            <a:ext cx="2717271" cy="4830453"/>
          </a:xfrm>
          <a:prstGeom prst="rect">
            <a:avLst/>
          </a:prstGeom>
          <a:noFill/>
        </p:spPr>
        <p:txBody>
          <a:bodyPr lIns="35948" tIns="17974" rIns="35948" bIns="1797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What is SNO?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0000"/>
                </a:solidFill>
              </a:rPr>
              <a:t>SNO is a Super Nintendo Emulator that can be embedded into a web page. SNO allows website creators to embed a virtual Super Nintendo that lets users play Super Nintendo games right on their website!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Requirements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Embeddable Java applet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Executes SNES code in Java environment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Emulates Super Nintendo functions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Process Main CPU and Audio CPU code simultaneously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Render graphics to applet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Controller input via keyboard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Loads snapshot of game state – drop the player into any point in the game!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Load game and snapshot from server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Testing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Unit testing using </a:t>
            </a:r>
            <a:r>
              <a:rPr lang="en-US" sz="900" dirty="0" err="1">
                <a:solidFill>
                  <a:srgbClr val="000000"/>
                </a:solidFill>
              </a:rPr>
              <a:t>JUnit</a:t>
            </a:r>
            <a:endParaRPr lang="en-US" sz="900" dirty="0">
              <a:solidFill>
                <a:srgbClr val="000000"/>
              </a:solidFill>
            </a:endParaRP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Unit tests for all 255 CPU instructions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Memory write / read tests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Graphics tests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Comparison with output of other SNES emulators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 Acceptance testing to ensure games are playable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5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53" y="1116866"/>
            <a:ext cx="2411677" cy="201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064263" y="3042192"/>
            <a:ext cx="1047224" cy="2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48" tIns="17974" rIns="35948" bIns="1797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Screenshot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3355" y="3383700"/>
            <a:ext cx="2717271" cy="1082739"/>
          </a:xfrm>
          <a:prstGeom prst="rect">
            <a:avLst/>
          </a:prstGeom>
          <a:noFill/>
        </p:spPr>
        <p:txBody>
          <a:bodyPr lIns="35948" tIns="17974" rIns="35948" bIns="1797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Team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Keith Johnson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Michael Kelly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Eric Wells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rgbClr val="000000"/>
                </a:solidFill>
              </a:rPr>
              <a:t>Sponsor: </a:t>
            </a:r>
            <a:r>
              <a:rPr lang="en-US" sz="900" dirty="0">
                <a:solidFill>
                  <a:srgbClr val="000000"/>
                </a:solidFill>
              </a:rPr>
              <a:t>Dr. William Allen</a:t>
            </a:r>
            <a:endParaRPr lang="en-US" sz="900" b="1" dirty="0">
              <a:solidFill>
                <a:srgbClr val="000000"/>
              </a:solidFill>
            </a:endParaRP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3355" y="4570840"/>
            <a:ext cx="2717271" cy="1221239"/>
          </a:xfrm>
          <a:prstGeom prst="rect">
            <a:avLst/>
          </a:prstGeom>
          <a:noFill/>
        </p:spPr>
        <p:txBody>
          <a:bodyPr lIns="35948" tIns="17974" rIns="35948" bIns="1797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Future Improvements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Improved compatibility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Audio output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Scripting integration via </a:t>
            </a:r>
            <a:r>
              <a:rPr lang="en-US" sz="900" dirty="0" err="1">
                <a:solidFill>
                  <a:srgbClr val="000000"/>
                </a:solidFill>
              </a:rPr>
              <a:t>Javascript</a:t>
            </a:r>
            <a:endParaRPr lang="en-US" sz="900" dirty="0">
              <a:solidFill>
                <a:srgbClr val="000000"/>
              </a:solidFill>
            </a:endParaRP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Watch / fork on </a:t>
            </a:r>
            <a:r>
              <a:rPr lang="en-US" sz="900" dirty="0" err="1">
                <a:solidFill>
                  <a:srgbClr val="000000"/>
                </a:solidFill>
              </a:rPr>
              <a:t>Github</a:t>
            </a:r>
            <a:r>
              <a:rPr lang="en-US" sz="900" dirty="0">
                <a:solidFill>
                  <a:srgbClr val="000000"/>
                </a:solidFill>
              </a:rPr>
              <a:t>: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b="1" dirty="0">
                <a:solidFill>
                  <a:srgbClr val="0066FF"/>
                </a:solidFill>
              </a:rPr>
              <a:t>https://github.com/Osmose/sno</a:t>
            </a:r>
          </a:p>
          <a:p>
            <a:pPr marL="134805" indent="-13480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854" y="880483"/>
            <a:ext cx="2704042" cy="2190735"/>
          </a:xfrm>
          <a:prstGeom prst="rect">
            <a:avLst/>
          </a:prstGeom>
          <a:noFill/>
        </p:spPr>
        <p:txBody>
          <a:bodyPr lIns="35948" tIns="17974" rIns="35948" bIns="1797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Challenges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</a:endParaRP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Process hardware code using software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Code is downloaded and executed live in software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Read over 1100 pages of documentation about SNES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Performance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4 Tiled backgrounds of up to 64x64 tiles per background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Up to 128 sprites on-screen at once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Blend colors using color math &amp; masking</a:t>
            </a:r>
          </a:p>
          <a:p>
            <a:pPr marL="134805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</a:rPr>
              <a:t>Accurately reproduce precise timing</a:t>
            </a: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14545" lvl="1" indent="-13480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57" name="TextBox 21"/>
          <p:cNvSpPr txBox="1">
            <a:spLocks noChangeArrowheads="1"/>
          </p:cNvSpPr>
          <p:nvPr/>
        </p:nvSpPr>
        <p:spPr bwMode="auto">
          <a:xfrm>
            <a:off x="6230278" y="880482"/>
            <a:ext cx="2443427" cy="2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48" tIns="17974" rIns="35948" bIns="17974">
            <a:spAutoFit/>
          </a:bodyPr>
          <a:lstStyle>
            <a:lvl1pPr eaLnBrk="0" hangingPunct="0">
              <a:defRPr sz="5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5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5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5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5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System Diagram</a:t>
            </a:r>
          </a:p>
        </p:txBody>
      </p:sp>
      <p:pic>
        <p:nvPicPr>
          <p:cNvPr id="2058" name="Picture 9" descr="C:\Users\mkelly01\Dropbox\Classes\2010 Fall\CSE 4101 Senior Design\images\short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21" y="-57498"/>
            <a:ext cx="5074708" cy="8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9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89154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618783"/>
              </p:ext>
            </p:extLst>
          </p:nvPr>
        </p:nvGraphicFramePr>
        <p:xfrm>
          <a:off x="457200" y="2438400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364</Words>
  <Application>Microsoft Office PowerPoint</Application>
  <PresentationFormat>On-screen Show (4:3)</PresentationFormat>
  <Paragraphs>113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Default Design</vt:lpstr>
      <vt:lpstr>PowerPoint Presentation</vt:lpstr>
      <vt:lpstr>Milestone 5</vt:lpstr>
      <vt:lpstr>Milestone 5</vt:lpstr>
      <vt:lpstr>PowerPoint Presentation</vt:lpstr>
      <vt:lpstr>Demo</vt:lpstr>
      <vt:lpstr>Milestone 6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Michael  Kelly</cp:lastModifiedBy>
  <cp:revision>41</cp:revision>
  <dcterms:created xsi:type="dcterms:W3CDTF">2006-08-16T00:00:00Z</dcterms:created>
  <dcterms:modified xsi:type="dcterms:W3CDTF">2011-03-28T16:28:05Z</dcterms:modified>
</cp:coreProperties>
</file>