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92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4760"/>
            <a:ext cx="4726800" cy="12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646360" y="1584000"/>
            <a:ext cx="1843944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Comprar máquina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projeto</a:t>
            </a:r>
            <a:endParaRPr lang="pt-BR" sz="1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Solicitar reparo</a:t>
            </a:r>
            <a:endParaRPr lang="pt-BR" sz="1400" b="0" strike="noStrike" spc="-1" dirty="0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040" cy="23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Comprar Máquina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  <a:ea typeface="DejaVu Sans"/>
              </a:rPr>
              <a:t>Criar</a:t>
            </a: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Pedido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projeto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280" cy="102024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Criar Solicitação de Projeto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pc="-1" dirty="0">
                <a:solidFill>
                  <a:srgbClr val="FFFFFF"/>
                </a:solidFill>
                <a:latin typeface="Calibri"/>
              </a:rPr>
              <a:t>Criar solicitação de manutenção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63</Words>
  <Application>Microsoft Office PowerPoint</Application>
  <PresentationFormat>Personalizar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9</cp:revision>
  <dcterms:created xsi:type="dcterms:W3CDTF">2021-02-21T19:09:13Z</dcterms:created>
  <dcterms:modified xsi:type="dcterms:W3CDTF">2021-03-19T00:38:37Z</dcterms:modified>
  <dc:language>pt-BR</dc:language>
</cp:coreProperties>
</file>