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2640" y="375840"/>
            <a:ext cx="8693280" cy="4390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92640" y="367560"/>
            <a:ext cx="8693280" cy="109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Contexto de Negócio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288000" y="2700360"/>
            <a:ext cx="1104120" cy="75528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 flipV="1">
            <a:off x="1392480" y="3165840"/>
            <a:ext cx="4727160" cy="1296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2741040" y="1935000"/>
            <a:ext cx="1944163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pt-BR" sz="1400" b="0" strike="noStrike" spc="-1" dirty="0">
                <a:solidFill>
                  <a:srgbClr val="000000"/>
                </a:solidFill>
                <a:latin typeface="Calibri"/>
              </a:rPr>
              <a:t>Solicitar orçamento</a:t>
            </a:r>
            <a:endParaRPr lang="pt-BR" sz="1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6048000" y="2016000"/>
            <a:ext cx="2984400" cy="237672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Loja De Computador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692640" y="301680"/>
            <a:ext cx="8693280" cy="109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 dirty="0">
                <a:solidFill>
                  <a:srgbClr val="000000"/>
                </a:solidFill>
                <a:latin typeface="Calibri Light"/>
                <a:ea typeface="Microsoft YaHei"/>
              </a:rPr>
              <a:t>Cenário: 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Solicitar orçamento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6231600" y="2637000"/>
            <a:ext cx="1344960" cy="4824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60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Técnico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lang="pt-BR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00" b="0" strike="noStrike" spc="-1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6318000" y="3551760"/>
            <a:ext cx="1097640" cy="91188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Elaborar orçamento 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1682280" y="2561040"/>
            <a:ext cx="1104120" cy="75528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2787120" y="2939040"/>
            <a:ext cx="3443760" cy="972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Line 7"/>
          <p:cNvSpPr/>
          <p:nvPr/>
        </p:nvSpPr>
        <p:spPr>
          <a:xfrm>
            <a:off x="6843600" y="3120120"/>
            <a:ext cx="2520" cy="43200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1EF13074-7758-473E-AF94-33DABA5D1D61}"/>
              </a:ext>
            </a:extLst>
          </p:cNvPr>
          <p:cNvSpPr/>
          <p:nvPr/>
        </p:nvSpPr>
        <p:spPr>
          <a:xfrm>
            <a:off x="5412240" y="1584000"/>
            <a:ext cx="3011400" cy="309564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Loja de computador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24</Words>
  <Application>Microsoft Office PowerPoint</Application>
  <PresentationFormat>Personalizar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StarSymbol</vt:lpstr>
      <vt:lpstr>Symbol</vt:lpstr>
      <vt:lpstr>Wingdings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Lucian Moraes</dc:creator>
  <dc:description/>
  <cp:lastModifiedBy>Lucian Moraes</cp:lastModifiedBy>
  <cp:revision>10</cp:revision>
  <dcterms:created xsi:type="dcterms:W3CDTF">2021-02-21T19:09:13Z</dcterms:created>
  <dcterms:modified xsi:type="dcterms:W3CDTF">2021-03-11T23:20:36Z</dcterms:modified>
  <dc:language>pt-BR</dc:language>
</cp:coreProperties>
</file>