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840"/>
            <a:ext cx="869292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6756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2240" y="273600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 flipV="1">
            <a:off x="1392480" y="3164760"/>
            <a:ext cx="4726800" cy="126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2646360" y="1584000"/>
            <a:ext cx="1843944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Comprar máquina</a:t>
            </a:r>
            <a:endParaRPr lang="pt-BR" sz="1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Solicitar projeto</a:t>
            </a:r>
            <a:endParaRPr lang="pt-BR" sz="1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Solicitar reparo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6048000" y="2016000"/>
            <a:ext cx="2984040" cy="23763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G.A Tecnologia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Comprar Máquina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318000" y="3551760"/>
            <a:ext cx="1097280" cy="8395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Criar Pedido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Solicitar projeto 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318000" y="3551760"/>
            <a:ext cx="1097280" cy="102024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pc="-1" dirty="0">
                <a:solidFill>
                  <a:srgbClr val="FFFFFF"/>
                </a:solidFill>
                <a:latin typeface="Calibri"/>
              </a:rPr>
              <a:t>Analisar solicitação e encaminhar para Diretor de Negócios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Solicitar reparo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6318000" y="3551760"/>
            <a:ext cx="1097280" cy="8395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pc="-1" dirty="0">
                <a:solidFill>
                  <a:srgbClr val="FFFFFF"/>
                </a:solidFill>
                <a:latin typeface="Calibri"/>
              </a:rPr>
              <a:t>Gerar solicitação de manutenção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3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67</Words>
  <Application>Microsoft Office PowerPoint</Application>
  <PresentationFormat>Personalizar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StarSymbol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Lucian Moraes</dc:creator>
  <dc:description/>
  <cp:lastModifiedBy>Lucian Moraes</cp:lastModifiedBy>
  <cp:revision>8</cp:revision>
  <dcterms:created xsi:type="dcterms:W3CDTF">2021-02-21T19:09:13Z</dcterms:created>
  <dcterms:modified xsi:type="dcterms:W3CDTF">2021-03-19T00:26:23Z</dcterms:modified>
  <dc:language>pt-BR</dc:language>
</cp:coreProperties>
</file>