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92640" y="375840"/>
            <a:ext cx="869256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256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92640" y="367560"/>
            <a:ext cx="8692560" cy="10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Contexto de Negócio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92240" y="2736000"/>
            <a:ext cx="1103400" cy="75456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 flipV="1">
            <a:off x="1392480" y="3164400"/>
            <a:ext cx="4726440" cy="1224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"/>
          <p:cNvSpPr/>
          <p:nvPr/>
        </p:nvSpPr>
        <p:spPr>
          <a:xfrm>
            <a:off x="2646360" y="1584000"/>
            <a:ext cx="1825200" cy="7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Comprar maquina</a:t>
            </a:r>
            <a:endParaRPr b="0" lang="pt-BR" sz="14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Solicita projeto</a:t>
            </a:r>
            <a:endParaRPr b="0" lang="pt-BR" sz="14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Solicita reparo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6048000" y="2016000"/>
            <a:ext cx="2983680" cy="237600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G.A Tecnologia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692640" y="301680"/>
            <a:ext cx="8692560" cy="10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Microsoft YaHei"/>
              </a:rPr>
              <a:t>Cenário: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Comprar Maquina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6231600" y="2637000"/>
            <a:ext cx="1344240" cy="48168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60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Comercial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6318000" y="3551760"/>
            <a:ext cx="1096920" cy="83916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Montar pedido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1682280" y="2561040"/>
            <a:ext cx="1103400" cy="75456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2787120" y="2939040"/>
            <a:ext cx="3443040" cy="900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6"/>
          <p:cNvSpPr/>
          <p:nvPr/>
        </p:nvSpPr>
        <p:spPr>
          <a:xfrm>
            <a:off x="5412240" y="1584000"/>
            <a:ext cx="3010680" cy="309492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G.A Tecnologia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9" name="Line 7"/>
          <p:cNvSpPr/>
          <p:nvPr/>
        </p:nvSpPr>
        <p:spPr>
          <a:xfrm>
            <a:off x="6843600" y="3120120"/>
            <a:ext cx="2520" cy="43200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692640" y="301680"/>
            <a:ext cx="8692560" cy="10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Microsoft YaHei"/>
              </a:rPr>
              <a:t>Cenário: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Solicitar projeto 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6231600" y="2637000"/>
            <a:ext cx="1344240" cy="48168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60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Comercial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6318000" y="3551760"/>
            <a:ext cx="1096920" cy="83916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Anota e envia para diretoria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1682280" y="2561040"/>
            <a:ext cx="1103400" cy="75456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2787120" y="2939040"/>
            <a:ext cx="3443040" cy="900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6"/>
          <p:cNvSpPr/>
          <p:nvPr/>
        </p:nvSpPr>
        <p:spPr>
          <a:xfrm>
            <a:off x="5412240" y="1584000"/>
            <a:ext cx="3010680" cy="309492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G.A Tecnologia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6" name="Line 7"/>
          <p:cNvSpPr/>
          <p:nvPr/>
        </p:nvSpPr>
        <p:spPr>
          <a:xfrm>
            <a:off x="6843600" y="3120120"/>
            <a:ext cx="2520" cy="43200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692640" y="301680"/>
            <a:ext cx="8692560" cy="10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Microsoft YaHei"/>
              </a:rPr>
              <a:t>Cenário: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Solicitar reparo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6231600" y="2637000"/>
            <a:ext cx="1344240" cy="48168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1260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Comercial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(Nó Operacional)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6318000" y="3551760"/>
            <a:ext cx="1096920" cy="839160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Gerar pedido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60" name="CustomShape 4"/>
          <p:cNvSpPr/>
          <p:nvPr/>
        </p:nvSpPr>
        <p:spPr>
          <a:xfrm>
            <a:off x="1682280" y="2561040"/>
            <a:ext cx="1103400" cy="75456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Cliente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1" name="CustomShape 5"/>
          <p:cNvSpPr/>
          <p:nvPr/>
        </p:nvSpPr>
        <p:spPr>
          <a:xfrm>
            <a:off x="2787120" y="2939040"/>
            <a:ext cx="3443040" cy="9000"/>
          </a:xfrm>
          <a:prstGeom prst="curvedConnector3">
            <a:avLst>
              <a:gd name="adj1" fmla="val 50000"/>
            </a:avLst>
          </a:prstGeom>
          <a:noFill/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"/>
          <p:cNvSpPr/>
          <p:nvPr/>
        </p:nvSpPr>
        <p:spPr>
          <a:xfrm>
            <a:off x="5412240" y="1584000"/>
            <a:ext cx="3010680" cy="3094920"/>
          </a:xfrm>
          <a:prstGeom prst="roundRect">
            <a:avLst>
              <a:gd name="adj" fmla="val 16667"/>
            </a:avLst>
          </a:prstGeom>
          <a:noFill/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G.A Tecnologia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3" name="Line 7"/>
          <p:cNvSpPr/>
          <p:nvPr/>
        </p:nvSpPr>
        <p:spPr>
          <a:xfrm>
            <a:off x="6843600" y="3120120"/>
            <a:ext cx="2520" cy="432000"/>
          </a:xfrm>
          <a:prstGeom prst="line">
            <a:avLst/>
          </a:prstGeom>
          <a:ln w="648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LibreOffice/6.3.2.2$Windows_X86_64 LibreOffice_project/98b30e735bda24bc04ab42594c85f7fd8be07b9c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2021-02-21T19:09:13Z</dcterms:created>
  <dc:creator/>
  <dc:description/>
  <dc:language>pt-BR</dc:language>
  <cp:lastModifiedBy/>
  <dcterms:modified xsi:type="dcterms:W3CDTF">2021-03-18T20:42:34Z</dcterms:modified>
  <cp:revision>8</cp:revision>
  <dc:subject/>
  <dc:title/>
</cp:coreProperties>
</file>