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292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92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2240" y="273600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4760"/>
            <a:ext cx="4726800" cy="126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2646360" y="1584000"/>
            <a:ext cx="18255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Comprar maquina</a:t>
            </a:r>
            <a:endParaRPr b="0" lang="pt-BR" sz="1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 projeto</a:t>
            </a:r>
            <a:endParaRPr b="0" lang="pt-BR" sz="1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 reparo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4040" cy="237636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Comprar Maquina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Montar pedido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projeto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Anota e envia para diretoria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92640" y="301680"/>
            <a:ext cx="869292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reparo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231600" y="2637000"/>
            <a:ext cx="1344600" cy="48204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6318000" y="3551760"/>
            <a:ext cx="1097280" cy="83952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Gerar pedido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682280" y="2561040"/>
            <a:ext cx="1103760" cy="7549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2787120" y="2939040"/>
            <a:ext cx="3443400" cy="936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5412240" y="1584000"/>
            <a:ext cx="3011040" cy="309528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Loja de computador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/>
  <dc:description/>
  <dc:language>pt-BR</dc:language>
  <cp:lastModifiedBy/>
  <dcterms:modified xsi:type="dcterms:W3CDTF">2021-03-18T20:23:46Z</dcterms:modified>
  <cp:revision>7</cp:revision>
  <dc:subject/>
  <dc:title/>
</cp:coreProperties>
</file>