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4"/>
  </p:notesMasterIdLst>
  <p:sldIdLst>
    <p:sldId id="256" r:id="rId2"/>
    <p:sldId id="262" r:id="rId3"/>
    <p:sldId id="258" r:id="rId4"/>
    <p:sldId id="259" r:id="rId5"/>
    <p:sldId id="266" r:id="rId6"/>
    <p:sldId id="268" r:id="rId7"/>
    <p:sldId id="260" r:id="rId8"/>
    <p:sldId id="261" r:id="rId9"/>
    <p:sldId id="263" r:id="rId10"/>
    <p:sldId id="267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DB7BB-747E-4788-9B38-7C544FB73ED3}" type="datetimeFigureOut">
              <a:rPr lang="fr-FR" smtClean="0"/>
              <a:t>16/05/2023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CEA5D-B078-43C9-9123-ADC1B633775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11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B0E9-7023-43A2-9051-696C606671D8}" type="datetime1">
              <a:rPr lang="fr-NC" smtClean="0"/>
              <a:t>16/05/2023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42119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2E6A1-C095-4501-B484-ACF2FDB9125C}" type="datetime1">
              <a:rPr lang="fr-NC" smtClean="0"/>
              <a:t>16/05/2023</a:t>
            </a:fld>
            <a:endParaRPr lang="fr-N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10997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03FF8-326A-4DFE-AF5C-1EFA8F92BDBD}" type="datetime1">
              <a:rPr lang="fr-NC" smtClean="0"/>
              <a:t>16/05/2023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417806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F9EEB-6DF9-4302-8C1B-28B4B4DAB662}" type="datetime1">
              <a:rPr lang="fr-NC" smtClean="0"/>
              <a:t>16/05/2023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584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CE03B-E9A2-4D86-9282-82F1208DAB41}" type="datetime1">
              <a:rPr lang="fr-NC" smtClean="0"/>
              <a:t>16/05/2023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535230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1D4E0-6027-440F-AB99-FFC895963AD1}" type="datetime1">
              <a:rPr lang="fr-NC" smtClean="0"/>
              <a:t>16/05/2023</a:t>
            </a:fld>
            <a:endParaRPr lang="fr-N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4182024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15990-3FC9-443F-A60B-F235356C9238}" type="datetime1">
              <a:rPr lang="fr-NC" smtClean="0"/>
              <a:t>16/05/2023</a:t>
            </a:fld>
            <a:endParaRPr lang="fr-NC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1904760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F0705-312D-4F98-9227-EC804E0D6B76}" type="datetime1">
              <a:rPr lang="fr-NC" smtClean="0"/>
              <a:t>16/05/2023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6638044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48BA0-80CF-48BA-ACE8-E9DE3F0856F8}" type="datetime1">
              <a:rPr lang="fr-NC" smtClean="0"/>
              <a:t>16/05/2023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608343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18A-191C-4420-A1CC-FD67CFD7A025}" type="datetime1">
              <a:rPr lang="fr-NC" smtClean="0"/>
              <a:t>16/05/2023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044513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2F9A0-0160-425E-8274-7477423682A2}" type="datetime1">
              <a:rPr lang="fr-NC" smtClean="0"/>
              <a:t>16/05/2023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88579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924CE-25A1-47FE-BC54-AA400C3D25D9}" type="datetime1">
              <a:rPr lang="fr-NC" smtClean="0"/>
              <a:t>16/05/2023</a:t>
            </a:fld>
            <a:endParaRPr lang="fr-N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15976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13CFB-54DD-4853-94DB-6E07F81D2BA7}" type="datetime1">
              <a:rPr lang="fr-NC" smtClean="0"/>
              <a:t>16/05/2023</a:t>
            </a:fld>
            <a:endParaRPr lang="fr-N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678776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43B60-17ED-43C3-9B6C-2C5817F5C547}" type="datetime1">
              <a:rPr lang="fr-NC" smtClean="0"/>
              <a:t>16/05/2023</a:t>
            </a:fld>
            <a:endParaRPr lang="fr-NC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96239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5D4A-73B8-44CA-961C-35DE9B38D87C}" type="datetime1">
              <a:rPr lang="fr-NC" smtClean="0"/>
              <a:t>16/05/2023</a:t>
            </a:fld>
            <a:endParaRPr lang="fr-NC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1630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89678-EF5B-4D96-9957-099BDE8DAB63}" type="datetime1">
              <a:rPr lang="fr-NC" smtClean="0"/>
              <a:t>16/05/2023</a:t>
            </a:fld>
            <a:endParaRPr lang="fr-NC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454387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DEB7D-4DAA-45E4-B052-36C2E56850D3}" type="datetime1">
              <a:rPr lang="fr-NC" smtClean="0"/>
              <a:t>16/05/2023</a:t>
            </a:fld>
            <a:endParaRPr lang="fr-N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989034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50D542-02D6-4F90-B0EE-58D26A10E9B5}" type="datetime1">
              <a:rPr lang="fr-NC" smtClean="0"/>
              <a:t>16/05/2023</a:t>
            </a:fld>
            <a:endParaRPr lang="fr-N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N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057CB-9EC3-4CA1-805D-2D0EB6FF12F6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279751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400E6-76D6-242E-4799-E967AA63D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Projet de Génie Logiciel</a:t>
            </a:r>
            <a:endParaRPr lang="fr-NC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776573-0AC6-424D-25BF-CDB2B4854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1"/>
            <a:ext cx="8825658" cy="861420"/>
          </a:xfrm>
        </p:spPr>
        <p:txBody>
          <a:bodyPr/>
          <a:lstStyle/>
          <a:p>
            <a:r>
              <a:rPr lang="fr-FR" dirty="0"/>
              <a:t>GUILLAUME PERRON, ADRIEN FÉRÉ</a:t>
            </a:r>
            <a:endParaRPr lang="fr-NC" dirty="0"/>
          </a:p>
        </p:txBody>
      </p:sp>
    </p:spTree>
    <p:extLst>
      <p:ext uri="{BB962C8B-B14F-4D97-AF65-F5344CB8AC3E}">
        <p14:creationId xmlns:p14="http://schemas.microsoft.com/office/powerpoint/2010/main" val="849015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0F6DD-23BA-06DD-E286-0B3A5A9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State</a:t>
            </a:r>
            <a:endParaRPr lang="fr-NC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125087-239B-2D0D-F285-22A177A2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10</a:t>
            </a:fld>
            <a:endParaRPr lang="fr-NC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DF69EB88-7873-9BD8-F54B-DF0978053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2486252"/>
              </p:ext>
            </p:extLst>
          </p:nvPr>
        </p:nvGraphicFramePr>
        <p:xfrm>
          <a:off x="1103313" y="2052638"/>
          <a:ext cx="894715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549850597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82265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Inconvénient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Ajout d’état avec des contraintes spécifiques sans modifications des fichiers existant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Meilleur lisibilité et compréhension des différents états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Multitude de fichiers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1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21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9030D0-A7D8-CCB7-554B-40F1D1AA3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PATTERNS</a:t>
            </a:r>
            <a:endParaRPr lang="fr-NC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7DE1DF-7941-5E1B-DFBC-5EAA55D5C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Grâce aux patterns, le code est + lisible et + facilement maintenable/améliorable.</a:t>
            </a:r>
          </a:p>
          <a:p>
            <a:r>
              <a:rPr lang="fr-FR" dirty="0"/>
              <a:t>Avec ces patterns, les possibilités d’ajouter des affichages ou des états de commandes différents deviennent illimitées.</a:t>
            </a:r>
          </a:p>
          <a:p>
            <a:endParaRPr lang="fr-NC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900F79-5E53-BCC9-B8BA-2637FDE7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11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041941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4CF4BE-D2CD-FC91-E010-DDD7AD25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 SEMESTRE</a:t>
            </a:r>
            <a:endParaRPr lang="fr-NC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6B3CAE-2AE0-C225-9F78-F5DEE52F4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On a vu de nouvelles façons de coder à travers les designs patterns, nous permettant d’éviter de faire des algorithmes trop longs et trop complexes. Malgré le nombre de fichiers en plus à créer, les designs patterns nous permettent de mieux nous y retrouver et ainsi coder plus vite, et parfois </a:t>
            </a:r>
            <a:r>
              <a:rPr lang="fr-FR"/>
              <a:t>même augmentent les </a:t>
            </a:r>
            <a:r>
              <a:rPr lang="fr-FR" dirty="0"/>
              <a:t>performances des programmes.</a:t>
            </a:r>
            <a:endParaRPr lang="fr-NC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B79DA5-8F29-C84A-ED6C-76416ADE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12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731208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43974-E9C9-CF0D-C3B5-97225F9A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  <a:endParaRPr lang="fr-NC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B013A8-918F-B7BB-7549-539A4FEB4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Application de commande d’un restaurant.</a:t>
            </a:r>
          </a:p>
          <a:p>
            <a:pPr lvl="1"/>
            <a:r>
              <a:rPr lang="fr-FR" dirty="0"/>
              <a:t>Affichage d’un menu</a:t>
            </a:r>
          </a:p>
          <a:p>
            <a:pPr lvl="1"/>
            <a:r>
              <a:rPr lang="fr-FR" dirty="0"/>
              <a:t>Création et modification de commandes</a:t>
            </a:r>
          </a:p>
          <a:p>
            <a:pPr lvl="1"/>
            <a:r>
              <a:rPr lang="fr-FR" dirty="0"/>
              <a:t>Affichage du détail de la commande</a:t>
            </a:r>
            <a:endParaRPr lang="fr-NC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5A1F4B-C1C6-40FE-C126-BC97623D1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2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1782878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DD5A-BB2C-8177-0551-FC64E5B6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Diagramme de classes</a:t>
            </a:r>
            <a:endParaRPr lang="fr-NC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DDE45F4-37D4-7665-7640-B9B402C9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3</a:t>
            </a:fld>
            <a:endParaRPr lang="fr-NC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2F57B3D2-5D77-BD92-A2A4-C66CF23ED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/>
          <a:stretch/>
        </p:blipFill>
        <p:spPr>
          <a:xfrm>
            <a:off x="2877229" y="1152983"/>
            <a:ext cx="5927405" cy="5443748"/>
          </a:xfrm>
        </p:spPr>
      </p:pic>
    </p:spTree>
    <p:extLst>
      <p:ext uri="{BB962C8B-B14F-4D97-AF65-F5344CB8AC3E}">
        <p14:creationId xmlns:p14="http://schemas.microsoft.com/office/powerpoint/2010/main" val="404627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E7DD5A-BB2C-8177-0551-FC64E5B63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966204" cy="1400530"/>
          </a:xfrm>
        </p:spPr>
        <p:txBody>
          <a:bodyPr/>
          <a:lstStyle/>
          <a:p>
            <a:r>
              <a:rPr lang="fr-FR" dirty="0"/>
              <a:t>Design Patterns utilisés : Strategy &amp; State</a:t>
            </a:r>
            <a:endParaRPr lang="fr-NC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35E0AB7-98DE-C3E0-96F4-B48853E66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4</a:t>
            </a:fld>
            <a:endParaRPr lang="fr-NC"/>
          </a:p>
        </p:txBody>
      </p:sp>
      <p:pic>
        <p:nvPicPr>
          <p:cNvPr id="7" name="Espace réservé du contenu 8">
            <a:extLst>
              <a:ext uri="{FF2B5EF4-FFF2-40B4-BE49-F238E27FC236}">
                <a16:creationId xmlns:a16="http://schemas.microsoft.com/office/drawing/2014/main" id="{363A9F03-4FD8-75E2-1121-E40AB204C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/>
          <a:stretch/>
        </p:blipFill>
        <p:spPr>
          <a:xfrm>
            <a:off x="1420361" y="2058353"/>
            <a:ext cx="4568519" cy="41957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10B4C35-2BBB-8A64-719A-CC8B77DE81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06" t="6818"/>
          <a:stretch/>
        </p:blipFill>
        <p:spPr>
          <a:xfrm>
            <a:off x="8018544" y="2395197"/>
            <a:ext cx="2753095" cy="358605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0B13AD7-5E21-D388-774D-A688666DA443}"/>
              </a:ext>
            </a:extLst>
          </p:cNvPr>
          <p:cNvSpPr/>
          <p:nvPr/>
        </p:nvSpPr>
        <p:spPr>
          <a:xfrm>
            <a:off x="4368800" y="2626360"/>
            <a:ext cx="1584959" cy="23901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en L 12">
            <a:extLst>
              <a:ext uri="{FF2B5EF4-FFF2-40B4-BE49-F238E27FC236}">
                <a16:creationId xmlns:a16="http://schemas.microsoft.com/office/drawing/2014/main" id="{2612B6DF-0056-8D8A-EE83-AEA0F55F5427}"/>
              </a:ext>
            </a:extLst>
          </p:cNvPr>
          <p:cNvSpPr/>
          <p:nvPr/>
        </p:nvSpPr>
        <p:spPr>
          <a:xfrm>
            <a:off x="1554480" y="4366260"/>
            <a:ext cx="3649980" cy="1887855"/>
          </a:xfrm>
          <a:prstGeom prst="corner">
            <a:avLst>
              <a:gd name="adj1" fmla="val 42062"/>
              <a:gd name="adj2" fmla="val 13851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55889D7-F1E5-6AA0-3C47-B6DBF646CC7E}"/>
              </a:ext>
            </a:extLst>
          </p:cNvPr>
          <p:cNvSpPr txBox="1"/>
          <p:nvPr/>
        </p:nvSpPr>
        <p:spPr>
          <a:xfrm>
            <a:off x="4282077" y="2287389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Strategy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8D96C93-50B9-521D-A4B5-6D45DA2EA5E5}"/>
              </a:ext>
            </a:extLst>
          </p:cNvPr>
          <p:cNvSpPr txBox="1"/>
          <p:nvPr/>
        </p:nvSpPr>
        <p:spPr>
          <a:xfrm>
            <a:off x="1485900" y="406304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8BC5EBB-B310-5346-4C53-ABEF10FDC66E}"/>
              </a:ext>
            </a:extLst>
          </p:cNvPr>
          <p:cNvSpPr txBox="1"/>
          <p:nvPr/>
        </p:nvSpPr>
        <p:spPr>
          <a:xfrm>
            <a:off x="7907223" y="2287389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Sans Pattern</a:t>
            </a:r>
          </a:p>
        </p:txBody>
      </p:sp>
    </p:spTree>
    <p:extLst>
      <p:ext uri="{BB962C8B-B14F-4D97-AF65-F5344CB8AC3E}">
        <p14:creationId xmlns:p14="http://schemas.microsoft.com/office/powerpoint/2010/main" val="238358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926D4-5980-FCE5-41EF-212A6B89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AVEC et SANS pattern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98F8D5-72A7-7049-1D0B-51A555917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de fichier avec pattern mais fichier beaucoup moins lisible et dense sans pattern</a:t>
            </a:r>
          </a:p>
          <a:p>
            <a:r>
              <a:rPr lang="fr-FR" dirty="0"/>
              <a:t>Ajout de nouveaux états ou nouveaux affichage avec les pattern plus simple car il faut rajouter des conditions dans chaque méthode pour la version sans pattern.</a:t>
            </a:r>
          </a:p>
          <a:p>
            <a:r>
              <a:rPr lang="fr-FR" dirty="0"/>
              <a:t>Exécution du programme très similaires dans les deux cas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60425D3-450D-FE00-5CD9-99D069FC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5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26217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A0CB6B-6341-2AFC-D770-C33D5DC5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B1ED02-2C2A-2EB0-24E9-1C383E7F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6</a:t>
            </a:fld>
            <a:endParaRPr lang="fr-NC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E9BF4C8-8711-D1F8-91C4-1938192CD711}"/>
              </a:ext>
            </a:extLst>
          </p:cNvPr>
          <p:cNvSpPr txBox="1"/>
          <p:nvPr/>
        </p:nvSpPr>
        <p:spPr>
          <a:xfrm>
            <a:off x="539908" y="2371457"/>
            <a:ext cx="6583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Méthode ajouteplat() dans la classe Commande (Version sans Pattern)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D597B5D-21DB-B123-CA4E-1CF7922EB0E0}"/>
              </a:ext>
            </a:extLst>
          </p:cNvPr>
          <p:cNvSpPr txBox="1"/>
          <p:nvPr/>
        </p:nvSpPr>
        <p:spPr>
          <a:xfrm>
            <a:off x="539908" y="4221849"/>
            <a:ext cx="7295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Méthode ajouteplat() dans la classe EtatCommande (Version avec Pattern)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999BA2-BE2E-9C2A-03C4-8F4B1A6A3F63}"/>
              </a:ext>
            </a:extLst>
          </p:cNvPr>
          <p:cNvSpPr txBox="1"/>
          <p:nvPr/>
        </p:nvSpPr>
        <p:spPr>
          <a:xfrm>
            <a:off x="539908" y="5633476"/>
            <a:ext cx="76245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Méthode ajouteplat() dans la classe CommandeAnnulee (Version avec Pattern)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EE0B9B5-214B-9A30-F8EC-4E9382A36B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5" r="545" b="5649"/>
          <a:stretch/>
        </p:blipFill>
        <p:spPr>
          <a:xfrm>
            <a:off x="626717" y="1571275"/>
            <a:ext cx="7209144" cy="7898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A025957-48CA-13EF-AA53-7894B70A1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17" y="3455731"/>
            <a:ext cx="7209145" cy="7544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5F968D4C-ACF1-910D-3934-51216CF69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1" y="4836733"/>
            <a:ext cx="5509737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53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1F90B-175C-2329-6BF0-2402037E8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</a:t>
            </a:r>
            <a:endParaRPr lang="fr-NC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A6FDAB69-5646-6F04-F666-69F85A264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60" b="15328"/>
          <a:stretch/>
        </p:blipFill>
        <p:spPr>
          <a:xfrm>
            <a:off x="2926395" y="1298757"/>
            <a:ext cx="6339209" cy="2921774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4125D28-4CD1-4C81-09C9-4D66AAFF4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521"/>
          <a:stretch/>
        </p:blipFill>
        <p:spPr>
          <a:xfrm>
            <a:off x="2926395" y="4220530"/>
            <a:ext cx="6339208" cy="2184752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45733B1-ECC9-0C94-3225-D5311E56D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7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54114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EB02A-0CFC-14D4-D975-BED8E2B1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</a:t>
            </a:r>
            <a:endParaRPr lang="fr-NC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F05ED356-7C12-E4B2-34EE-DA88B4D05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792" y="1275981"/>
            <a:ext cx="7334416" cy="4912784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2793DBD-850F-FBC5-A93B-F6660328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8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823304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20F6DD-23BA-06DD-E286-0B3A5A9B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Pattern Strategy</a:t>
            </a:r>
            <a:endParaRPr lang="fr-NC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125087-239B-2D0D-F285-22A177A20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057CB-9EC3-4CA1-805D-2D0EB6FF12F6}" type="slidenum">
              <a:rPr lang="fr-NC" smtClean="0"/>
              <a:t>9</a:t>
            </a:fld>
            <a:endParaRPr lang="fr-NC"/>
          </a:p>
        </p:txBody>
      </p:sp>
      <p:graphicFrame>
        <p:nvGraphicFramePr>
          <p:cNvPr id="8" name="Tableau 8">
            <a:extLst>
              <a:ext uri="{FF2B5EF4-FFF2-40B4-BE49-F238E27FC236}">
                <a16:creationId xmlns:a16="http://schemas.microsoft.com/office/drawing/2014/main" id="{DF69EB88-7873-9BD8-F54B-DF09780535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90881"/>
              </p:ext>
            </p:extLst>
          </p:nvPr>
        </p:nvGraphicFramePr>
        <p:xfrm>
          <a:off x="1103313" y="2052638"/>
          <a:ext cx="8947150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549850597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822659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Inconvénients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267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fr-FR" dirty="0"/>
                        <a:t>Ajout d’affichage différents sans modification des fichiers existant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- Le code peut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317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3295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144</TotalTime>
  <Words>292</Words>
  <Application>Microsoft Office PowerPoint</Application>
  <PresentationFormat>Grand écran</PresentationFormat>
  <Paragraphs>49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</vt:lpstr>
      <vt:lpstr>Projet de Génie Logiciel</vt:lpstr>
      <vt:lpstr>CONTEXTE</vt:lpstr>
      <vt:lpstr>Diagramme de classes</vt:lpstr>
      <vt:lpstr>Design Patterns utilisés : Strategy &amp; State</vt:lpstr>
      <vt:lpstr>Comparaison AVEC et SANS pattern</vt:lpstr>
      <vt:lpstr>Exemple :</vt:lpstr>
      <vt:lpstr>Exécution</vt:lpstr>
      <vt:lpstr>Exécution</vt:lpstr>
      <vt:lpstr>Pattern Strategy</vt:lpstr>
      <vt:lpstr>Pattern State</vt:lpstr>
      <vt:lpstr>CONCLUSION PATTERNS</vt:lpstr>
      <vt:lpstr>CONCLUSION SEMESTRE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de Génie Logiciel</dc:title>
  <dc:creator>Adrien Féré</dc:creator>
  <cp:lastModifiedBy>Guillaume Perron</cp:lastModifiedBy>
  <cp:revision>25</cp:revision>
  <dcterms:created xsi:type="dcterms:W3CDTF">2023-05-09T04:41:15Z</dcterms:created>
  <dcterms:modified xsi:type="dcterms:W3CDTF">2023-05-15T22:39:30Z</dcterms:modified>
</cp:coreProperties>
</file>