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42119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10997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4178068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584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535230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418202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190476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2663804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60834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204451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88579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15976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67877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96239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21630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45438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298903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AC18CA-762A-4258-85A3-CFAC79B0ADB1}" type="datetimeFigureOut">
              <a:rPr lang="fr-NC" smtClean="0"/>
              <a:t>09/05/2023</a:t>
            </a:fld>
            <a:endParaRPr lang="fr-N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N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279751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0400E6-76D6-242E-4799-E967AA63D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de Génie Logiciel</a:t>
            </a:r>
            <a:endParaRPr lang="fr-NC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776573-0AC6-424D-25BF-CDB2B4854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/>
          <a:lstStyle/>
          <a:p>
            <a:r>
              <a:rPr lang="fr-FR" dirty="0"/>
              <a:t>GUILLAUME PERRON, ADRIEN FÉRÉ</a:t>
            </a:r>
            <a:endParaRPr lang="fr-NC" dirty="0"/>
          </a:p>
        </p:txBody>
      </p:sp>
    </p:spTree>
    <p:extLst>
      <p:ext uri="{BB962C8B-B14F-4D97-AF65-F5344CB8AC3E}">
        <p14:creationId xmlns:p14="http://schemas.microsoft.com/office/powerpoint/2010/main" val="84901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3974-E9C9-CF0D-C3B5-97225F9A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  <a:endParaRPr lang="fr-NC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B013A8-918F-B7BB-7549-539A4FEB4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Application de commande d’un restaurant.</a:t>
            </a:r>
          </a:p>
          <a:p>
            <a:pPr lvl="1"/>
            <a:r>
              <a:rPr lang="fr-FR" dirty="0"/>
              <a:t>Affichage d’un menu</a:t>
            </a:r>
          </a:p>
          <a:p>
            <a:pPr lvl="1"/>
            <a:r>
              <a:rPr lang="fr-FR" dirty="0"/>
              <a:t>Création et modification de commandes</a:t>
            </a:r>
          </a:p>
          <a:p>
            <a:pPr lvl="1"/>
            <a:r>
              <a:rPr lang="fr-FR" dirty="0"/>
              <a:t>Affichage du détail de la commande</a:t>
            </a:r>
            <a:endParaRPr lang="fr-NC" dirty="0"/>
          </a:p>
        </p:txBody>
      </p:sp>
    </p:spTree>
    <p:extLst>
      <p:ext uri="{BB962C8B-B14F-4D97-AF65-F5344CB8AC3E}">
        <p14:creationId xmlns:p14="http://schemas.microsoft.com/office/powerpoint/2010/main" val="178287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DD5A-BB2C-8177-0551-FC64E5B6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classes</a:t>
            </a:r>
            <a:endParaRPr lang="fr-NC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9A535D9-1514-CB65-A331-369C8456A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7"/>
          <a:stretch/>
        </p:blipFill>
        <p:spPr>
          <a:xfrm>
            <a:off x="2957225" y="1162346"/>
            <a:ext cx="6277550" cy="5412994"/>
          </a:xfrm>
        </p:spPr>
      </p:pic>
    </p:spTree>
    <p:extLst>
      <p:ext uri="{BB962C8B-B14F-4D97-AF65-F5344CB8AC3E}">
        <p14:creationId xmlns:p14="http://schemas.microsoft.com/office/powerpoint/2010/main" val="404627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DD5A-BB2C-8177-0551-FC64E5B6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294098" cy="1400530"/>
          </a:xfrm>
        </p:spPr>
        <p:txBody>
          <a:bodyPr/>
          <a:lstStyle/>
          <a:p>
            <a:r>
              <a:rPr lang="fr-FR" dirty="0"/>
              <a:t>Design Patterns utilisés : </a:t>
            </a:r>
            <a:r>
              <a:rPr lang="fr-FR" dirty="0" err="1"/>
              <a:t>Strategy</a:t>
            </a:r>
            <a:r>
              <a:rPr lang="fr-FR" dirty="0"/>
              <a:t> &amp; State</a:t>
            </a:r>
            <a:endParaRPr lang="fr-NC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9A535D9-1514-CB65-A331-369C8456A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7" b="282"/>
          <a:stretch/>
        </p:blipFill>
        <p:spPr>
          <a:xfrm>
            <a:off x="2957225" y="1152983"/>
            <a:ext cx="6277550" cy="5347252"/>
          </a:xfrm>
        </p:spPr>
      </p:pic>
    </p:spTree>
    <p:extLst>
      <p:ext uri="{BB962C8B-B14F-4D97-AF65-F5344CB8AC3E}">
        <p14:creationId xmlns:p14="http://schemas.microsoft.com/office/powerpoint/2010/main" val="23835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1F90B-175C-2329-6BF0-2402037E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Exécution</a:t>
            </a:r>
            <a:endParaRPr lang="fr-NC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6FDAB69-5646-6F04-F666-69F85A264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60" b="15328"/>
          <a:stretch/>
        </p:blipFill>
        <p:spPr>
          <a:xfrm>
            <a:off x="2926395" y="1298757"/>
            <a:ext cx="6339209" cy="292177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4125D28-4CD1-4C81-09C9-4D66AAFF4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521"/>
          <a:stretch/>
        </p:blipFill>
        <p:spPr>
          <a:xfrm>
            <a:off x="2926395" y="4220530"/>
            <a:ext cx="6339208" cy="218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4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BEB02A-0CFC-14D4-D975-BED8E2B1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Exécution</a:t>
            </a:r>
            <a:endParaRPr lang="fr-NC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05ED356-7C12-E4B2-34EE-DA88B4D05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792" y="1275981"/>
            <a:ext cx="7334416" cy="491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0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0F6DD-23BA-06DD-E286-0B3A5A9B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Positifs / Négatifs</a:t>
            </a:r>
            <a:endParaRPr lang="fr-NC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F835BF-4BDF-3EC8-6D4C-D360E2764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/>
              <a:t>Positifs :</a:t>
            </a:r>
          </a:p>
          <a:p>
            <a:pPr lvl="1"/>
            <a:r>
              <a:rPr lang="fr-FR" dirty="0"/>
              <a:t>Simplicité du code</a:t>
            </a:r>
          </a:p>
          <a:p>
            <a:pPr lvl="1"/>
            <a:r>
              <a:rPr lang="fr-FR" dirty="0"/>
              <a:t>Pas de duplication</a:t>
            </a:r>
          </a:p>
          <a:p>
            <a:r>
              <a:rPr lang="fr-FR" u="sng" dirty="0"/>
              <a:t>Négatifs :</a:t>
            </a:r>
          </a:p>
          <a:p>
            <a:pPr lvl="1"/>
            <a:r>
              <a:rPr lang="fr-FR" dirty="0"/>
              <a:t>+ de fichiers</a:t>
            </a:r>
          </a:p>
          <a:p>
            <a:pPr lvl="1"/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532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030D0-A7D8-CCB7-554B-40F1D1AA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PATTERNS</a:t>
            </a:r>
            <a:endParaRPr lang="fr-NC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7DE1DF-7941-5E1B-DFBC-5EAA55D5C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Grâce aux patterns, le code est + lisible et + facilement maintenable/améliorable.</a:t>
            </a:r>
          </a:p>
          <a:p>
            <a:r>
              <a:rPr lang="fr-FR" dirty="0"/>
              <a:t>Avec ces patterns, les possibilités d’ajouter des affichages ou des états de commandes différents deviennent illimitées.</a:t>
            </a:r>
          </a:p>
          <a:p>
            <a:endParaRPr lang="fr-NC" dirty="0"/>
          </a:p>
        </p:txBody>
      </p:sp>
    </p:spTree>
    <p:extLst>
      <p:ext uri="{BB962C8B-B14F-4D97-AF65-F5344CB8AC3E}">
        <p14:creationId xmlns:p14="http://schemas.microsoft.com/office/powerpoint/2010/main" val="304194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CF4BE-D2CD-FC91-E010-DDD7AD25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SEMESTRE</a:t>
            </a:r>
            <a:endParaRPr lang="fr-NC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6B3CAE-2AE0-C225-9F78-F5DEE52F4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a vu de nouvelles façons de coder à travers les designs patterns, nous permettant d’éviter de faire des algorithmes trop longs et trop complexes. Malgré le nombre de fichiers en plus à créer, les designs patterns nous permettent de mieux nous y retrouver et ainsi coder plus vite, et parfois </a:t>
            </a:r>
            <a:r>
              <a:rPr lang="fr-FR"/>
              <a:t>même augmentent les </a:t>
            </a:r>
            <a:r>
              <a:rPr lang="fr-FR" dirty="0"/>
              <a:t>performances des programmes.</a:t>
            </a:r>
            <a:endParaRPr lang="fr-NC" dirty="0"/>
          </a:p>
        </p:txBody>
      </p:sp>
    </p:spTree>
    <p:extLst>
      <p:ext uri="{BB962C8B-B14F-4D97-AF65-F5344CB8AC3E}">
        <p14:creationId xmlns:p14="http://schemas.microsoft.com/office/powerpoint/2010/main" val="2731208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158</Words>
  <Application>Microsoft Office PowerPoint</Application>
  <PresentationFormat>Grand écran</PresentationFormat>
  <Paragraphs>23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Projet de Génie Logiciel</vt:lpstr>
      <vt:lpstr>CONTEXTE</vt:lpstr>
      <vt:lpstr>Diagramme de classes</vt:lpstr>
      <vt:lpstr>Design Patterns utilisés : Strategy &amp; State</vt:lpstr>
      <vt:lpstr>Exécution</vt:lpstr>
      <vt:lpstr>Exécution</vt:lpstr>
      <vt:lpstr>Positifs / Négatifs</vt:lpstr>
      <vt:lpstr>CONCLUSION PATTERNS</vt:lpstr>
      <vt:lpstr>CONCLUSION SEMESTRE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Génie Logiciel</dc:title>
  <dc:creator>Adrien Féré</dc:creator>
  <cp:lastModifiedBy>Adrien Féré</cp:lastModifiedBy>
  <cp:revision>21</cp:revision>
  <dcterms:created xsi:type="dcterms:W3CDTF">2023-05-09T04:41:15Z</dcterms:created>
  <dcterms:modified xsi:type="dcterms:W3CDTF">2023-05-09T05:25:28Z</dcterms:modified>
</cp:coreProperties>
</file>