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53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6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0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5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3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8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4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9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6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9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25720-6464-4478-8FA9-FC0F894D673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7F91C-76F6-4DE3-B951-9D99BAC6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0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521" y="17721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Game </a:t>
            </a:r>
            <a:r>
              <a:rPr lang="en-US" sz="5400" dirty="0" err="1"/>
              <a:t>bắn</a:t>
            </a:r>
            <a:r>
              <a:rPr lang="en-US" sz="5400" dirty="0"/>
              <a:t> </a:t>
            </a:r>
            <a:r>
              <a:rPr lang="en-US" sz="5400" dirty="0" err="1"/>
              <a:t>máy</a:t>
            </a:r>
            <a:r>
              <a:rPr lang="en-US" sz="5400" dirty="0"/>
              <a:t> bay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9405" y="4088600"/>
            <a:ext cx="5580149" cy="1943084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NGUYỄN CÔNG TOÀN –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HUỲNH DIỆP PHỤNG</a:t>
            </a:r>
          </a:p>
          <a:p>
            <a:pPr marL="457200" indent="-457200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ĐẶNG THỊ THANH NHÀN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7665" y="2782306"/>
            <a:ext cx="511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NGUYỄN VIỆT HÙNG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2983" y="394706"/>
            <a:ext cx="531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THÔNG TIN LIÊN LẠC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1211066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8582" y="2441196"/>
            <a:ext cx="7894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3. DEMO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422395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2298" y="1392572"/>
            <a:ext cx="73655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2298" y="511025"/>
            <a:ext cx="6719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NỘI DUNG THUYẾT TRÌNH: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8561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7"/>
            <a:ext cx="9059600" cy="3464813"/>
          </a:xfrm>
        </p:spPr>
        <p:txBody>
          <a:bodyPr>
            <a:no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PHOTOSHOP, SOUND FORCE</a:t>
            </a:r>
          </a:p>
        </p:txBody>
      </p:sp>
    </p:spTree>
    <p:extLst>
      <p:ext uri="{BB962C8B-B14F-4D97-AF65-F5344CB8AC3E}">
        <p14:creationId xmlns:p14="http://schemas.microsoft.com/office/powerpoint/2010/main" val="477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9069"/>
            <a:ext cx="9688774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38875"/>
            <a:ext cx="4730881" cy="577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u="sng" dirty="0"/>
              <a:t>2.1Phân </a:t>
            </a:r>
            <a:r>
              <a:rPr lang="en-US" sz="3600" u="sng" dirty="0" err="1"/>
              <a:t>công</a:t>
            </a:r>
            <a:r>
              <a:rPr lang="en-US" sz="3600" u="sng" dirty="0"/>
              <a:t> </a:t>
            </a:r>
            <a:r>
              <a:rPr lang="en-US" sz="3600" u="sng" dirty="0" err="1"/>
              <a:t>nhiệm</a:t>
            </a:r>
            <a:r>
              <a:rPr lang="en-US" sz="3600" u="sng" dirty="0"/>
              <a:t> </a:t>
            </a:r>
            <a:r>
              <a:rPr lang="en-US" sz="3600" u="sng" dirty="0" err="1"/>
              <a:t>vụ</a:t>
            </a:r>
            <a:endParaRPr lang="en-US" sz="3600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91493-4132-4E33-AB05-B974E5991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9392"/>
              </p:ext>
            </p:extLst>
          </p:nvPr>
        </p:nvGraphicFramePr>
        <p:xfrm>
          <a:off x="1056573" y="1816478"/>
          <a:ext cx="10840054" cy="4933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2836">
                  <a:extLst>
                    <a:ext uri="{9D8B030D-6E8A-4147-A177-3AD203B41FA5}">
                      <a16:colId xmlns:a16="http://schemas.microsoft.com/office/drawing/2014/main" val="2486186450"/>
                    </a:ext>
                  </a:extLst>
                </a:gridCol>
                <a:gridCol w="3383920">
                  <a:extLst>
                    <a:ext uri="{9D8B030D-6E8A-4147-A177-3AD203B41FA5}">
                      <a16:colId xmlns:a16="http://schemas.microsoft.com/office/drawing/2014/main" val="3611303426"/>
                    </a:ext>
                  </a:extLst>
                </a:gridCol>
                <a:gridCol w="4073298">
                  <a:extLst>
                    <a:ext uri="{9D8B030D-6E8A-4147-A177-3AD203B41FA5}">
                      <a16:colId xmlns:a16="http://schemas.microsoft.com/office/drawing/2014/main" val="3960977347"/>
                    </a:ext>
                  </a:extLst>
                </a:gridCol>
              </a:tblGrid>
              <a:tr h="2948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Tên thành viên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Chức năng thực hiện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Kiểm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chức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năng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757801171"/>
                  </a:ext>
                </a:extLst>
              </a:tr>
              <a:tr h="1179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Đặng Thị Thanh Nhàn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Xây dựng khung chương trình và các quang cảnh cần thiết trong trò chơi</a:t>
                      </a:r>
                      <a:endParaRPr lang="en-GB" sz="20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Xây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dựng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đối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tượng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cần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thiết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trong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trò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chơi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4012932835"/>
                  </a:ext>
                </a:extLst>
              </a:tr>
              <a:tr h="9505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Huỳnh Diệp Phụng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Xây dựng các đối tượng cần thiết trong trò chơi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Xây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dựng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mức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độ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trò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chơi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khi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người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dùng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chơi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với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máy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tính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và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nhiều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người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cùng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chơi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với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nhau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2985436963"/>
                  </a:ext>
                </a:extLst>
              </a:tr>
              <a:tr h="1179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Nguyễn Công Toàn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Xây dựng các mức độ trò chơi khi người dùng chơi với máy tính và nhiều người cùng chơi với nhau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Xây dựng khung chương trình và các quang cảnh cần thiết trong trò chơi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4038231484"/>
                  </a:ext>
                </a:extLst>
              </a:tr>
              <a:tr h="10789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Huỳnh Diệp Phụng, Đặng Thị Thanh Nhàn, Nguyễn Công Toàn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Xây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dựng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</a:t>
                      </a:r>
                      <a:r>
                        <a:rPr lang="en-US" sz="2000" dirty="0">
                          <a:effectLst/>
                        </a:rPr>
                        <a:t> setting </a:t>
                      </a:r>
                      <a:r>
                        <a:rPr lang="en-US" sz="2000" dirty="0" err="1">
                          <a:effectLst/>
                        </a:rPr>
                        <a:t>cần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thiết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để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người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chơi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điều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chỉnh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GB" sz="20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192837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282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184245"/>
            <a:ext cx="5938895" cy="10652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1413" y="199069"/>
            <a:ext cx="968877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D1086-BBAD-48E2-9F40-B280E7B86473}"/>
              </a:ext>
            </a:extLst>
          </p:cNvPr>
          <p:cNvSpPr txBox="1"/>
          <p:nvPr/>
        </p:nvSpPr>
        <p:spPr>
          <a:xfrm>
            <a:off x="1141411" y="2026763"/>
            <a:ext cx="8634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luật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.</a:t>
            </a:r>
            <a:endParaRPr lang="en-GB" sz="2400" dirty="0"/>
          </a:p>
          <a:p>
            <a:pPr algn="just"/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background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hòn</a:t>
            </a:r>
            <a:r>
              <a:rPr lang="en-US" sz="2400" dirty="0"/>
              <a:t> </a:t>
            </a:r>
            <a:r>
              <a:rPr lang="en-US" sz="2400" dirty="0" err="1"/>
              <a:t>đảo</a:t>
            </a:r>
            <a:r>
              <a:rPr lang="en-US" sz="2400" dirty="0"/>
              <a:t>,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bay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bầu</a:t>
            </a:r>
            <a:r>
              <a:rPr lang="en-US" sz="2400" dirty="0"/>
              <a:t> </a:t>
            </a:r>
            <a:r>
              <a:rPr lang="en-US" sz="2400" dirty="0" err="1"/>
              <a:t>trời</a:t>
            </a:r>
            <a:r>
              <a:rPr lang="en-US" sz="2400" dirty="0"/>
              <a:t>,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bay </a:t>
            </a:r>
            <a:r>
              <a:rPr lang="en-US" sz="2400" dirty="0" err="1"/>
              <a:t>địch</a:t>
            </a:r>
            <a:r>
              <a:rPr lang="en-US" sz="2400" dirty="0"/>
              <a:t>,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dung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bay qua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bắn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bay </a:t>
            </a:r>
            <a:r>
              <a:rPr lang="en-US" sz="2400" dirty="0" err="1"/>
              <a:t>địch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giành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,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,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đạn</a:t>
            </a:r>
            <a:r>
              <a:rPr lang="en-US" sz="2400" dirty="0"/>
              <a:t> </a:t>
            </a:r>
            <a:r>
              <a:rPr lang="en-US" sz="2400" dirty="0" err="1"/>
              <a:t>địch</a:t>
            </a:r>
            <a:r>
              <a:rPr lang="en-US" sz="2400" dirty="0"/>
              <a:t> </a:t>
            </a:r>
            <a:r>
              <a:rPr lang="en-US" sz="2400" dirty="0" err="1"/>
              <a:t>bắn</a:t>
            </a:r>
            <a:r>
              <a:rPr lang="en-US" sz="2400" dirty="0"/>
              <a:t> </a:t>
            </a:r>
            <a:r>
              <a:rPr lang="en-US" sz="2400" dirty="0" err="1"/>
              <a:t>trúng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,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bay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diệt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bay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.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bay.</a:t>
            </a:r>
            <a:endParaRPr lang="en-GB" sz="2400" dirty="0"/>
          </a:p>
          <a:p>
            <a:pPr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79430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1413" y="199069"/>
            <a:ext cx="968877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TRÒ CH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1184245"/>
            <a:ext cx="5787894" cy="9633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D91F1-C486-4558-B218-B00D3730EDB8}"/>
              </a:ext>
            </a:extLst>
          </p:cNvPr>
          <p:cNvSpPr txBox="1"/>
          <p:nvPr/>
        </p:nvSpPr>
        <p:spPr>
          <a:xfrm>
            <a:off x="1300900" y="2089292"/>
            <a:ext cx="232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Nhân</a:t>
            </a:r>
            <a:r>
              <a:rPr lang="en-GB" sz="3600" dirty="0"/>
              <a:t> </a:t>
            </a:r>
            <a:r>
              <a:rPr lang="en-GB" sz="3600" dirty="0" err="1"/>
              <a:t>vật</a:t>
            </a:r>
            <a:r>
              <a:rPr lang="en-GB" sz="3600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A2E97E-0C97-4A0B-A7A7-8466F82F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00" y="3132758"/>
            <a:ext cx="1601787" cy="1601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3F9F3D-8F66-4FBC-A1A2-38E3D666F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99" y="5618375"/>
            <a:ext cx="1764581" cy="4705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48BE6C-1B41-4957-8954-150E07C74598}"/>
              </a:ext>
            </a:extLst>
          </p:cNvPr>
          <p:cNvSpPr txBox="1"/>
          <p:nvPr/>
        </p:nvSpPr>
        <p:spPr>
          <a:xfrm>
            <a:off x="4110774" y="3564319"/>
            <a:ext cx="421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Máy</a:t>
            </a:r>
            <a:r>
              <a:rPr lang="en-GB" sz="3600" dirty="0"/>
              <a:t> bay ng</a:t>
            </a:r>
            <a:r>
              <a:rPr lang="vi-VN" sz="3600" dirty="0"/>
              <a:t>ư</a:t>
            </a:r>
            <a:r>
              <a:rPr lang="en-GB" sz="3600" dirty="0" err="1"/>
              <a:t>ời</a:t>
            </a:r>
            <a:r>
              <a:rPr lang="en-GB" sz="3600" dirty="0"/>
              <a:t> </a:t>
            </a:r>
            <a:r>
              <a:rPr lang="en-GB" sz="3600" dirty="0" err="1"/>
              <a:t>chơi</a:t>
            </a:r>
            <a:endParaRPr lang="en-GB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57DC86-7FAA-4E45-8320-2F03C776018A}"/>
              </a:ext>
            </a:extLst>
          </p:cNvPr>
          <p:cNvSpPr txBox="1"/>
          <p:nvPr/>
        </p:nvSpPr>
        <p:spPr>
          <a:xfrm>
            <a:off x="4270342" y="5530486"/>
            <a:ext cx="300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Thanh </a:t>
            </a:r>
            <a:r>
              <a:rPr lang="en-GB" sz="3600" dirty="0" err="1"/>
              <a:t>máu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96938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1413" y="199069"/>
            <a:ext cx="968877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TRÒ CH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184245"/>
            <a:ext cx="5787894" cy="9633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01208-6FDE-4993-A782-B8442088C7CC}"/>
              </a:ext>
            </a:extLst>
          </p:cNvPr>
          <p:cNvSpPr txBox="1"/>
          <p:nvPr/>
        </p:nvSpPr>
        <p:spPr>
          <a:xfrm>
            <a:off x="1300900" y="2089292"/>
            <a:ext cx="232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Nhân</a:t>
            </a:r>
            <a:r>
              <a:rPr lang="en-GB" sz="3600" dirty="0"/>
              <a:t> </a:t>
            </a:r>
            <a:r>
              <a:rPr lang="en-GB" sz="3600" dirty="0" err="1"/>
              <a:t>vật</a:t>
            </a:r>
            <a:r>
              <a:rPr lang="en-GB" sz="3600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D8181-3FE9-4750-B10C-CEC9E3EB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39" y="3147276"/>
            <a:ext cx="2147741" cy="715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012BE8-0051-4DD7-8804-67722218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18" y="4423527"/>
            <a:ext cx="1165782" cy="1165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5CA832-3660-4ED8-935F-915C24DA9A82}"/>
              </a:ext>
            </a:extLst>
          </p:cNvPr>
          <p:cNvSpPr txBox="1"/>
          <p:nvPr/>
        </p:nvSpPr>
        <p:spPr>
          <a:xfrm>
            <a:off x="4299310" y="3216859"/>
            <a:ext cx="421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Máy</a:t>
            </a:r>
            <a:r>
              <a:rPr lang="en-GB" sz="3600" dirty="0"/>
              <a:t> bay </a:t>
            </a:r>
            <a:r>
              <a:rPr lang="en-GB" sz="3600" dirty="0" err="1"/>
              <a:t>địch</a:t>
            </a:r>
            <a:r>
              <a:rPr lang="en-GB" sz="3600" dirty="0"/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E86FF-D5AA-486F-97B2-9B80D6CA40A5}"/>
              </a:ext>
            </a:extLst>
          </p:cNvPr>
          <p:cNvSpPr txBox="1"/>
          <p:nvPr/>
        </p:nvSpPr>
        <p:spPr>
          <a:xfrm>
            <a:off x="4205042" y="4609301"/>
            <a:ext cx="421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Máy</a:t>
            </a:r>
            <a:r>
              <a:rPr lang="en-GB" sz="3600" dirty="0"/>
              <a:t> bay </a:t>
            </a:r>
            <a:r>
              <a:rPr lang="en-GB" sz="3600" dirty="0" err="1"/>
              <a:t>địch</a:t>
            </a:r>
            <a:r>
              <a:rPr lang="en-GB" sz="36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39282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1413" y="199069"/>
            <a:ext cx="968877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TRÒ CH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BD2BCF-454B-4A0B-ADCA-5782DB9E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84245"/>
            <a:ext cx="5787894" cy="9633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E52E-6664-4003-BE91-DC8A614F5F43}"/>
              </a:ext>
            </a:extLst>
          </p:cNvPr>
          <p:cNvSpPr txBox="1"/>
          <p:nvPr/>
        </p:nvSpPr>
        <p:spPr>
          <a:xfrm>
            <a:off x="1300900" y="2089292"/>
            <a:ext cx="232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Nhân</a:t>
            </a:r>
            <a:r>
              <a:rPr lang="en-GB" sz="3600" dirty="0"/>
              <a:t> </a:t>
            </a:r>
            <a:r>
              <a:rPr lang="en-GB" sz="3600" dirty="0" err="1"/>
              <a:t>vật</a:t>
            </a:r>
            <a:r>
              <a:rPr lang="en-GB" sz="3600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95A5D7-B5EB-447C-8717-28F02A02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19" y="2559235"/>
            <a:ext cx="1570839" cy="15708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8A23C7-0D1D-4F04-A16B-E7D9D5B11ADA}"/>
              </a:ext>
            </a:extLst>
          </p:cNvPr>
          <p:cNvSpPr txBox="1"/>
          <p:nvPr/>
        </p:nvSpPr>
        <p:spPr>
          <a:xfrm>
            <a:off x="4254925" y="2809592"/>
            <a:ext cx="421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Đạn</a:t>
            </a:r>
            <a:endParaRPr lang="en-GB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C1BD13-B994-49B2-963E-E99BF24AF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0" y="3676455"/>
            <a:ext cx="2609591" cy="2898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610E65-34B1-466A-8886-77CF1B8A5A55}"/>
              </a:ext>
            </a:extLst>
          </p:cNvPr>
          <p:cNvSpPr txBox="1"/>
          <p:nvPr/>
        </p:nvSpPr>
        <p:spPr>
          <a:xfrm>
            <a:off x="4331910" y="4802660"/>
            <a:ext cx="421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Bản</a:t>
            </a:r>
            <a:r>
              <a:rPr lang="en-GB" sz="3600" dirty="0"/>
              <a:t> </a:t>
            </a:r>
            <a:r>
              <a:rPr lang="en-GB" sz="3600" dirty="0" err="1"/>
              <a:t>đồ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3334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1413" y="199069"/>
            <a:ext cx="968877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TRÒ CH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184245"/>
            <a:ext cx="5787894" cy="9633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A9E5C7-AF50-4020-9255-78782BA456F5}"/>
              </a:ext>
            </a:extLst>
          </p:cNvPr>
          <p:cNvSpPr/>
          <p:nvPr/>
        </p:nvSpPr>
        <p:spPr>
          <a:xfrm>
            <a:off x="893090" y="2090689"/>
            <a:ext cx="8986199" cy="4334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algn="just">
              <a:lnSpc>
                <a:spcPct val="107000"/>
              </a:lnSpc>
              <a:spcAft>
                <a:spcPts val="800"/>
              </a:spcAft>
            </a:pP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algn="just">
              <a:lnSpc>
                <a:spcPct val="107000"/>
              </a:lnSpc>
              <a:spcAft>
                <a:spcPts val="800"/>
              </a:spcAft>
            </a:pP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 1: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xuống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bay.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enter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địch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Thanh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dần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địch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trúng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algn="just">
              <a:lnSpc>
                <a:spcPct val="107000"/>
              </a:lnSpc>
              <a:spcAft>
                <a:spcPts val="800"/>
              </a:spcAft>
            </a:pP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 2: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W, A, S, D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bay.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space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địch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algn="just">
              <a:lnSpc>
                <a:spcPct val="107000"/>
              </a:lnSpc>
              <a:spcAft>
                <a:spcPts val="800"/>
              </a:spcAft>
            </a:pP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algn="just">
              <a:lnSpc>
                <a:spcPct val="107000"/>
              </a:lnSpc>
              <a:spcAft>
                <a:spcPts val="800"/>
              </a:spcAft>
            </a:pP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hết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endParaRPr lang="en-GB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26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570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Circuit</vt:lpstr>
      <vt:lpstr>Game bắn máy bay</vt:lpstr>
      <vt:lpstr>PowerPoint Presentation</vt:lpstr>
      <vt:lpstr>1. Cơ sở lý thuyết:</vt:lpstr>
      <vt:lpstr>2. Phân tích và thiết kế hệ thống</vt:lpstr>
      <vt:lpstr>2.2 Kịch Bản</vt:lpstr>
      <vt:lpstr>2.2 Kịch bản</vt:lpstr>
      <vt:lpstr>2.2 Kịch bản</vt:lpstr>
      <vt:lpstr>2.2 Kịch bản</vt:lpstr>
      <vt:lpstr>2.3 Cách chơi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CỬA HÀNG TIVI</dc:title>
  <dc:creator>Admin</dc:creator>
  <cp:lastModifiedBy>Cong Ton</cp:lastModifiedBy>
  <cp:revision>12</cp:revision>
  <dcterms:created xsi:type="dcterms:W3CDTF">2017-06-27T09:03:42Z</dcterms:created>
  <dcterms:modified xsi:type="dcterms:W3CDTF">2018-01-19T16:28:22Z</dcterms:modified>
</cp:coreProperties>
</file>