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4"/>
  </p:notesMasterIdLst>
  <p:sldIdLst>
    <p:sldId id="406" r:id="rId3"/>
    <p:sldId id="407" r:id="rId4"/>
    <p:sldId id="334" r:id="rId5"/>
    <p:sldId id="383" r:id="rId6"/>
    <p:sldId id="384" r:id="rId7"/>
    <p:sldId id="385" r:id="rId8"/>
    <p:sldId id="386" r:id="rId9"/>
    <p:sldId id="387" r:id="rId10"/>
    <p:sldId id="388" r:id="rId11"/>
    <p:sldId id="389" r:id="rId12"/>
    <p:sldId id="390" r:id="rId13"/>
    <p:sldId id="391" r:id="rId14"/>
    <p:sldId id="392" r:id="rId15"/>
    <p:sldId id="394" r:id="rId16"/>
    <p:sldId id="395" r:id="rId17"/>
    <p:sldId id="396" r:id="rId18"/>
    <p:sldId id="397" r:id="rId19"/>
    <p:sldId id="398" r:id="rId20"/>
    <p:sldId id="399" r:id="rId21"/>
    <p:sldId id="400" r:id="rId22"/>
    <p:sldId id="4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0C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E80F2-18CB-4880-BDD6-F4D8F737F2A6}" type="datetimeFigureOut">
              <a:rPr lang="en-US" smtClean="0"/>
              <a:t>29/07/2020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BA8DA-8400-4921-B362-432FB0516BD2}" type="slidenum">
              <a:rPr lang="en-US" smtClean="0"/>
              <a:t>‹#›</a:t>
            </a:fld>
            <a:endParaRPr lang="en-US"/>
          </a:p>
        </p:txBody>
      </p:sp>
    </p:spTree>
    <p:extLst>
      <p:ext uri="{BB962C8B-B14F-4D97-AF65-F5344CB8AC3E}">
        <p14:creationId xmlns:p14="http://schemas.microsoft.com/office/powerpoint/2010/main" val="2979477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6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27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4EEE08F-5155-414B-BDE8-73641D36DAFA}"/>
              </a:ext>
            </a:extLst>
          </p:cNvPr>
          <p:cNvSpPr/>
          <p:nvPr userDrawn="1"/>
        </p:nvSpPr>
        <p:spPr>
          <a:xfrm>
            <a:off x="0" y="0"/>
            <a:ext cx="12192000"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847945" y="236430"/>
            <a:ext cx="10839229"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3" name="Graphic 17">
            <a:extLst>
              <a:ext uri="{FF2B5EF4-FFF2-40B4-BE49-F238E27FC236}">
                <a16:creationId xmlns:a16="http://schemas.microsoft.com/office/drawing/2014/main" xmlns="" id="{41AB08C4-D582-4FE0-A7AD-59F2A9973DAD}"/>
              </a:ext>
            </a:extLst>
          </p:cNvPr>
          <p:cNvSpPr/>
          <p:nvPr userDrawn="1"/>
        </p:nvSpPr>
        <p:spPr>
          <a:xfrm flipH="1">
            <a:off x="219074" y="19427"/>
            <a:ext cx="724557" cy="881490"/>
          </a:xfrm>
          <a:custGeom>
            <a:avLst/>
            <a:gdLst>
              <a:gd name="connsiteX0" fmla="*/ 4840178 w 5631734"/>
              <a:gd name="connsiteY0" fmla="*/ 6430223 h 6851511"/>
              <a:gd name="connsiteX1" fmla="*/ 4986162 w 5631734"/>
              <a:gd name="connsiteY1" fmla="*/ 6122035 h 6851511"/>
              <a:gd name="connsiteX2" fmla="*/ 5180807 w 5631734"/>
              <a:gd name="connsiteY2" fmla="*/ 5985783 h 6851511"/>
              <a:gd name="connsiteX3" fmla="*/ 5204164 w 5631734"/>
              <a:gd name="connsiteY3" fmla="*/ 5789191 h 6851511"/>
              <a:gd name="connsiteX4" fmla="*/ 5300838 w 5631734"/>
              <a:gd name="connsiteY4" fmla="*/ 5677595 h 6851511"/>
              <a:gd name="connsiteX5" fmla="*/ 5161991 w 5631734"/>
              <a:gd name="connsiteY5" fmla="*/ 5607522 h 6851511"/>
              <a:gd name="connsiteX6" fmla="*/ 5086080 w 5631734"/>
              <a:gd name="connsiteY6" fmla="*/ 5589356 h 6851511"/>
              <a:gd name="connsiteX7" fmla="*/ 4345130 w 5631734"/>
              <a:gd name="connsiteY7" fmla="*/ 5255863 h 6851511"/>
              <a:gd name="connsiteX8" fmla="*/ 3964923 w 5631734"/>
              <a:gd name="connsiteY8" fmla="*/ 4893823 h 6851511"/>
              <a:gd name="connsiteX9" fmla="*/ 3585365 w 5631734"/>
              <a:gd name="connsiteY9" fmla="*/ 4402668 h 6851511"/>
              <a:gd name="connsiteX10" fmla="*/ 3579525 w 5631734"/>
              <a:gd name="connsiteY10" fmla="*/ 4392288 h 6851511"/>
              <a:gd name="connsiteX11" fmla="*/ 4496953 w 5631734"/>
              <a:gd name="connsiteY11" fmla="*/ 3779155 h 6851511"/>
              <a:gd name="connsiteX12" fmla="*/ 4805790 w 5631734"/>
              <a:gd name="connsiteY12" fmla="*/ 3278268 h 6851511"/>
              <a:gd name="connsiteX13" fmla="*/ 5099705 w 5631734"/>
              <a:gd name="connsiteY13" fmla="*/ 3036259 h 6851511"/>
              <a:gd name="connsiteX14" fmla="*/ 5094514 w 5631734"/>
              <a:gd name="connsiteY14" fmla="*/ 2697576 h 6851511"/>
              <a:gd name="connsiteX15" fmla="*/ 5358583 w 5631734"/>
              <a:gd name="connsiteY15" fmla="*/ 2316720 h 6851511"/>
              <a:gd name="connsiteX16" fmla="*/ 5298892 w 5631734"/>
              <a:gd name="connsiteY16" fmla="*/ 1774309 h 6851511"/>
              <a:gd name="connsiteX17" fmla="*/ 5546091 w 5631734"/>
              <a:gd name="connsiteY17" fmla="*/ 1294184 h 6851511"/>
              <a:gd name="connsiteX18" fmla="*/ 5355339 w 5631734"/>
              <a:gd name="connsiteY18" fmla="*/ 935388 h 6851511"/>
              <a:gd name="connsiteX19" fmla="*/ 5590211 w 5631734"/>
              <a:gd name="connsiteY19" fmla="*/ 508466 h 6851511"/>
              <a:gd name="connsiteX20" fmla="*/ 5626544 w 5631734"/>
              <a:gd name="connsiteY20" fmla="*/ 174325 h 6851511"/>
              <a:gd name="connsiteX21" fmla="*/ 5462394 w 5631734"/>
              <a:gd name="connsiteY21" fmla="*/ 8877 h 6851511"/>
              <a:gd name="connsiteX22" fmla="*/ 5326791 w 5631734"/>
              <a:gd name="connsiteY22" fmla="*/ 8877 h 6851511"/>
              <a:gd name="connsiteX23" fmla="*/ 5084782 w 5631734"/>
              <a:gd name="connsiteY23" fmla="*/ 139938 h 6851511"/>
              <a:gd name="connsiteX24" fmla="*/ 4892732 w 5631734"/>
              <a:gd name="connsiteY24" fmla="*/ 366375 h 6851511"/>
              <a:gd name="connsiteX25" fmla="*/ 4524204 w 5631734"/>
              <a:gd name="connsiteY25" fmla="*/ 855583 h 6851511"/>
              <a:gd name="connsiteX26" fmla="*/ 4511228 w 5631734"/>
              <a:gd name="connsiteY26" fmla="*/ 881536 h 6851511"/>
              <a:gd name="connsiteX27" fmla="*/ 4474245 w 5631734"/>
              <a:gd name="connsiteY27" fmla="*/ 817952 h 6851511"/>
              <a:gd name="connsiteX28" fmla="*/ 4432072 w 5631734"/>
              <a:gd name="connsiteY28" fmla="*/ 813410 h 6851511"/>
              <a:gd name="connsiteX29" fmla="*/ 4397035 w 5631734"/>
              <a:gd name="connsiteY29" fmla="*/ 860125 h 6851511"/>
              <a:gd name="connsiteX30" fmla="*/ 4235480 w 5631734"/>
              <a:gd name="connsiteY30" fmla="*/ 1154040 h 6851511"/>
              <a:gd name="connsiteX31" fmla="*/ 4186170 w 5631734"/>
              <a:gd name="connsiteY31" fmla="*/ 1218272 h 6851511"/>
              <a:gd name="connsiteX32" fmla="*/ 4182926 w 5631734"/>
              <a:gd name="connsiteY32" fmla="*/ 1209838 h 6851511"/>
              <a:gd name="connsiteX33" fmla="*/ 4195902 w 5631734"/>
              <a:gd name="connsiteY33" fmla="*/ 1174802 h 6851511"/>
              <a:gd name="connsiteX34" fmla="*/ 4276356 w 5631734"/>
              <a:gd name="connsiteY34" fmla="*/ 773184 h 6851511"/>
              <a:gd name="connsiteX35" fmla="*/ 4228343 w 5631734"/>
              <a:gd name="connsiteY35" fmla="*/ 433203 h 6851511"/>
              <a:gd name="connsiteX36" fmla="*/ 4184872 w 5631734"/>
              <a:gd name="connsiteY36" fmla="*/ 319011 h 6851511"/>
              <a:gd name="connsiteX37" fmla="*/ 4120639 w 5631734"/>
              <a:gd name="connsiteY37" fmla="*/ 320958 h 6851511"/>
              <a:gd name="connsiteX38" fmla="*/ 4084306 w 5631734"/>
              <a:gd name="connsiteY38" fmla="*/ 398816 h 6851511"/>
              <a:gd name="connsiteX39" fmla="*/ 3762492 w 5631734"/>
              <a:gd name="connsiteY39" fmla="*/ 1110569 h 6851511"/>
              <a:gd name="connsiteX40" fmla="*/ 3247980 w 5631734"/>
              <a:gd name="connsiteY40" fmla="*/ 1857358 h 6851511"/>
              <a:gd name="connsiteX41" fmla="*/ 2899565 w 5631734"/>
              <a:gd name="connsiteY41" fmla="*/ 2241457 h 6851511"/>
              <a:gd name="connsiteX42" fmla="*/ 2520656 w 5631734"/>
              <a:gd name="connsiteY42" fmla="*/ 2833828 h 6851511"/>
              <a:gd name="connsiteX43" fmla="*/ 2344826 w 5631734"/>
              <a:gd name="connsiteY43" fmla="*/ 3354828 h 6851511"/>
              <a:gd name="connsiteX44" fmla="*/ 2321469 w 5631734"/>
              <a:gd name="connsiteY44" fmla="*/ 3423603 h 6851511"/>
              <a:gd name="connsiteX45" fmla="*/ 2300707 w 5631734"/>
              <a:gd name="connsiteY45" fmla="*/ 3387918 h 6851511"/>
              <a:gd name="connsiteX46" fmla="*/ 2120335 w 5631734"/>
              <a:gd name="connsiteY46" fmla="*/ 3095950 h 6851511"/>
              <a:gd name="connsiteX47" fmla="*/ 1649294 w 5631734"/>
              <a:gd name="connsiteY47" fmla="*/ 2934395 h 6851511"/>
              <a:gd name="connsiteX48" fmla="*/ 1277521 w 5631734"/>
              <a:gd name="connsiteY48" fmla="*/ 3241285 h 6851511"/>
              <a:gd name="connsiteX49" fmla="*/ 1099097 w 5631734"/>
              <a:gd name="connsiteY49" fmla="*/ 3446960 h 6851511"/>
              <a:gd name="connsiteX50" fmla="*/ 820754 w 5631734"/>
              <a:gd name="connsiteY50" fmla="*/ 3034961 h 6851511"/>
              <a:gd name="connsiteX51" fmla="*/ 1005018 w 5631734"/>
              <a:gd name="connsiteY51" fmla="*/ 3086867 h 6851511"/>
              <a:gd name="connsiteX52" fmla="*/ 1189282 w 5631734"/>
              <a:gd name="connsiteY52" fmla="*/ 2977216 h 6851511"/>
              <a:gd name="connsiteX53" fmla="*/ 1393660 w 5631734"/>
              <a:gd name="connsiteY53" fmla="*/ 2648266 h 6851511"/>
              <a:gd name="connsiteX54" fmla="*/ 1399499 w 5631734"/>
              <a:gd name="connsiteY54" fmla="*/ 2626206 h 6851511"/>
              <a:gd name="connsiteX55" fmla="*/ 1285956 w 5631734"/>
              <a:gd name="connsiteY55" fmla="*/ 2686546 h 6851511"/>
              <a:gd name="connsiteX56" fmla="*/ 1053680 w 5631734"/>
              <a:gd name="connsiteY56" fmla="*/ 2765053 h 6851511"/>
              <a:gd name="connsiteX57" fmla="*/ 811022 w 5631734"/>
              <a:gd name="connsiteY57" fmla="*/ 2870162 h 6851511"/>
              <a:gd name="connsiteX58" fmla="*/ 581340 w 5631734"/>
              <a:gd name="connsiteY58" fmla="*/ 2543158 h 6851511"/>
              <a:gd name="connsiteX59" fmla="*/ 735110 w 5631734"/>
              <a:gd name="connsiteY59" fmla="*/ 2390037 h 6851511"/>
              <a:gd name="connsiteX60" fmla="*/ 768849 w 5631734"/>
              <a:gd name="connsiteY60" fmla="*/ 2130510 h 6851511"/>
              <a:gd name="connsiteX61" fmla="*/ 764956 w 5631734"/>
              <a:gd name="connsiteY61" fmla="*/ 2109099 h 6851511"/>
              <a:gd name="connsiteX62" fmla="*/ 756521 w 5631734"/>
              <a:gd name="connsiteY62" fmla="*/ 2116885 h 6851511"/>
              <a:gd name="connsiteX63" fmla="*/ 537221 w 5631734"/>
              <a:gd name="connsiteY63" fmla="*/ 2330346 h 6851511"/>
              <a:gd name="connsiteX64" fmla="*/ 481422 w 5631734"/>
              <a:gd name="connsiteY64" fmla="*/ 2415341 h 6851511"/>
              <a:gd name="connsiteX65" fmla="*/ 480774 w 5631734"/>
              <a:gd name="connsiteY65" fmla="*/ 2482169 h 6851511"/>
              <a:gd name="connsiteX66" fmla="*/ 254336 w 5631734"/>
              <a:gd name="connsiteY66" fmla="*/ 2312179 h 6851511"/>
              <a:gd name="connsiteX67" fmla="*/ 338683 w 5631734"/>
              <a:gd name="connsiteY67" fmla="*/ 2253785 h 6851511"/>
              <a:gd name="connsiteX68" fmla="*/ 349713 w 5631734"/>
              <a:gd name="connsiteY68" fmla="*/ 2159706 h 6851511"/>
              <a:gd name="connsiteX69" fmla="*/ 315325 w 5631734"/>
              <a:gd name="connsiteY69" fmla="*/ 2020860 h 6851511"/>
              <a:gd name="connsiteX70" fmla="*/ 302998 w 5631734"/>
              <a:gd name="connsiteY70" fmla="*/ 2053949 h 6851511"/>
              <a:gd name="connsiteX71" fmla="*/ 256283 w 5631734"/>
              <a:gd name="connsiteY71" fmla="*/ 2149974 h 6851511"/>
              <a:gd name="connsiteX72" fmla="*/ 196592 w 5631734"/>
              <a:gd name="connsiteY72" fmla="*/ 2244702 h 6851511"/>
              <a:gd name="connsiteX73" fmla="*/ 121978 w 5631734"/>
              <a:gd name="connsiteY73" fmla="*/ 2077956 h 6851511"/>
              <a:gd name="connsiteX74" fmla="*/ 230330 w 5631734"/>
              <a:gd name="connsiteY74" fmla="*/ 2330346 h 6851511"/>
              <a:gd name="connsiteX75" fmla="*/ 0 w 5631734"/>
              <a:gd name="connsiteY75" fmla="*/ 2388739 h 6851511"/>
              <a:gd name="connsiteX76" fmla="*/ 136252 w 5631734"/>
              <a:gd name="connsiteY76" fmla="*/ 2457514 h 6851511"/>
              <a:gd name="connsiteX77" fmla="*/ 242009 w 5631734"/>
              <a:gd name="connsiteY77" fmla="*/ 2454918 h 6851511"/>
              <a:gd name="connsiteX78" fmla="*/ 290021 w 5631734"/>
              <a:gd name="connsiteY78" fmla="*/ 2395876 h 6851511"/>
              <a:gd name="connsiteX79" fmla="*/ 559929 w 5631734"/>
              <a:gd name="connsiteY79" fmla="*/ 2583384 h 6851511"/>
              <a:gd name="connsiteX80" fmla="*/ 463256 w 5631734"/>
              <a:gd name="connsiteY80" fmla="*/ 2632046 h 6851511"/>
              <a:gd name="connsiteX81" fmla="*/ 225140 w 5631734"/>
              <a:gd name="connsiteY81" fmla="*/ 2752077 h 6851511"/>
              <a:gd name="connsiteX82" fmla="*/ 193348 w 5631734"/>
              <a:gd name="connsiteY82" fmla="*/ 2763756 h 6851511"/>
              <a:gd name="connsiteX83" fmla="*/ 484018 w 5631734"/>
              <a:gd name="connsiteY83" fmla="*/ 2826042 h 6851511"/>
              <a:gd name="connsiteX84" fmla="*/ 611186 w 5631734"/>
              <a:gd name="connsiteY84" fmla="*/ 2787113 h 6851511"/>
              <a:gd name="connsiteX85" fmla="*/ 671526 w 5631734"/>
              <a:gd name="connsiteY85" fmla="*/ 2688493 h 6851511"/>
              <a:gd name="connsiteX86" fmla="*/ 674770 w 5631734"/>
              <a:gd name="connsiteY86" fmla="*/ 2673570 h 6851511"/>
              <a:gd name="connsiteX87" fmla="*/ 758468 w 5631734"/>
              <a:gd name="connsiteY87" fmla="*/ 2838370 h 6851511"/>
              <a:gd name="connsiteX88" fmla="*/ 775986 w 5631734"/>
              <a:gd name="connsiteY88" fmla="*/ 3099194 h 6851511"/>
              <a:gd name="connsiteX89" fmla="*/ 549548 w 5631734"/>
              <a:gd name="connsiteY89" fmla="*/ 3066753 h 6851511"/>
              <a:gd name="connsiteX90" fmla="*/ 188806 w 5631734"/>
              <a:gd name="connsiteY90" fmla="*/ 3097896 h 6851511"/>
              <a:gd name="connsiteX91" fmla="*/ 120680 w 5631734"/>
              <a:gd name="connsiteY91" fmla="*/ 3092706 h 6851511"/>
              <a:gd name="connsiteX92" fmla="*/ 135603 w 5631734"/>
              <a:gd name="connsiteY92" fmla="*/ 3109575 h 6851511"/>
              <a:gd name="connsiteX93" fmla="*/ 434059 w 5631734"/>
              <a:gd name="connsiteY93" fmla="*/ 3321738 h 6851511"/>
              <a:gd name="connsiteX94" fmla="*/ 661145 w 5631734"/>
              <a:gd name="connsiteY94" fmla="*/ 3358721 h 6851511"/>
              <a:gd name="connsiteX95" fmla="*/ 814915 w 5631734"/>
              <a:gd name="connsiteY95" fmla="*/ 3239339 h 6851511"/>
              <a:gd name="connsiteX96" fmla="*/ 822052 w 5631734"/>
              <a:gd name="connsiteY96" fmla="*/ 3236743 h 6851511"/>
              <a:gd name="connsiteX97" fmla="*/ 1043298 w 5631734"/>
              <a:gd name="connsiteY97" fmla="*/ 3498217 h 6851511"/>
              <a:gd name="connsiteX98" fmla="*/ 901856 w 5631734"/>
              <a:gd name="connsiteY98" fmla="*/ 3637064 h 6851511"/>
              <a:gd name="connsiteX99" fmla="*/ 959601 w 5631734"/>
              <a:gd name="connsiteY99" fmla="*/ 3637064 h 6851511"/>
              <a:gd name="connsiteX100" fmla="*/ 1112722 w 5631734"/>
              <a:gd name="connsiteY100" fmla="*/ 3596837 h 6851511"/>
              <a:gd name="connsiteX101" fmla="*/ 1152949 w 5631734"/>
              <a:gd name="connsiteY101" fmla="*/ 3607218 h 6851511"/>
              <a:gd name="connsiteX102" fmla="*/ 1255462 w 5631734"/>
              <a:gd name="connsiteY102" fmla="*/ 3960175 h 6851511"/>
              <a:gd name="connsiteX103" fmla="*/ 1193824 w 5631734"/>
              <a:gd name="connsiteY103" fmla="*/ 4130814 h 6851511"/>
              <a:gd name="connsiteX104" fmla="*/ 1224318 w 5631734"/>
              <a:gd name="connsiteY104" fmla="*/ 4189856 h 6851511"/>
              <a:gd name="connsiteX105" fmla="*/ 1318397 w 5631734"/>
              <a:gd name="connsiteY105" fmla="*/ 4178178 h 6851511"/>
              <a:gd name="connsiteX106" fmla="*/ 1361868 w 5631734"/>
              <a:gd name="connsiteY106" fmla="*/ 4116540 h 6851511"/>
              <a:gd name="connsiteX107" fmla="*/ 1363814 w 5631734"/>
              <a:gd name="connsiteY107" fmla="*/ 4003646 h 6851511"/>
              <a:gd name="connsiteX108" fmla="*/ 1228211 w 5631734"/>
              <a:gd name="connsiteY108" fmla="*/ 3576724 h 6851511"/>
              <a:gd name="connsiteX109" fmla="*/ 1221074 w 5631734"/>
              <a:gd name="connsiteY109" fmla="*/ 3563747 h 6851511"/>
              <a:gd name="connsiteX110" fmla="*/ 1290498 w 5631734"/>
              <a:gd name="connsiteY110" fmla="*/ 3539741 h 6851511"/>
              <a:gd name="connsiteX111" fmla="*/ 1334617 w 5631734"/>
              <a:gd name="connsiteY111" fmla="*/ 3546229 h 6851511"/>
              <a:gd name="connsiteX112" fmla="*/ 1471518 w 5631734"/>
              <a:gd name="connsiteY112" fmla="*/ 3663016 h 6851511"/>
              <a:gd name="connsiteX113" fmla="*/ 1605823 w 5631734"/>
              <a:gd name="connsiteY113" fmla="*/ 3930978 h 6851511"/>
              <a:gd name="connsiteX114" fmla="*/ 1625288 w 5631734"/>
              <a:gd name="connsiteY114" fmla="*/ 4087992 h 6851511"/>
              <a:gd name="connsiteX115" fmla="*/ 1930232 w 5631734"/>
              <a:gd name="connsiteY115" fmla="*/ 4699178 h 6851511"/>
              <a:gd name="connsiteX116" fmla="*/ 2213765 w 5631734"/>
              <a:gd name="connsiteY116" fmla="*/ 4915883 h 6851511"/>
              <a:gd name="connsiteX117" fmla="*/ 2865827 w 5631734"/>
              <a:gd name="connsiteY117" fmla="*/ 5173463 h 6851511"/>
              <a:gd name="connsiteX118" fmla="*/ 3116919 w 5631734"/>
              <a:gd name="connsiteY118" fmla="*/ 5218232 h 6851511"/>
              <a:gd name="connsiteX119" fmla="*/ 3646354 w 5631734"/>
              <a:gd name="connsiteY119" fmla="*/ 5621797 h 6851511"/>
              <a:gd name="connsiteX120" fmla="*/ 3975304 w 5631734"/>
              <a:gd name="connsiteY120" fmla="*/ 6414002 h 6851511"/>
              <a:gd name="connsiteX121" fmla="*/ 4061597 w 5631734"/>
              <a:gd name="connsiteY121" fmla="*/ 6785126 h 6851511"/>
              <a:gd name="connsiteX122" fmla="*/ 4167354 w 5631734"/>
              <a:gd name="connsiteY122" fmla="*/ 6849359 h 6851511"/>
              <a:gd name="connsiteX123" fmla="*/ 4356809 w 5631734"/>
              <a:gd name="connsiteY123" fmla="*/ 6777340 h 6851511"/>
              <a:gd name="connsiteX124" fmla="*/ 4505388 w 5631734"/>
              <a:gd name="connsiteY124" fmla="*/ 6573611 h 6851511"/>
              <a:gd name="connsiteX125" fmla="*/ 4840178 w 5631734"/>
              <a:gd name="connsiteY125" fmla="*/ 6430223 h 6851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631734" h="6851511">
                <a:moveTo>
                  <a:pt x="4840178" y="6430223"/>
                </a:moveTo>
                <a:cubicBezTo>
                  <a:pt x="4934257" y="6345877"/>
                  <a:pt x="4897923" y="6249852"/>
                  <a:pt x="4986162" y="6122035"/>
                </a:cubicBezTo>
                <a:cubicBezTo>
                  <a:pt x="5010817" y="6086998"/>
                  <a:pt x="5156152" y="6024712"/>
                  <a:pt x="5180807" y="5985783"/>
                </a:cubicBezTo>
                <a:cubicBezTo>
                  <a:pt x="5221683" y="5921550"/>
                  <a:pt x="5173670" y="5858615"/>
                  <a:pt x="5204164" y="5789191"/>
                </a:cubicBezTo>
                <a:cubicBezTo>
                  <a:pt x="5221034" y="5751560"/>
                  <a:pt x="5297594" y="5719768"/>
                  <a:pt x="5300838" y="5677595"/>
                </a:cubicBezTo>
                <a:cubicBezTo>
                  <a:pt x="5303433" y="5639314"/>
                  <a:pt x="5198974" y="5618552"/>
                  <a:pt x="5161991" y="5607522"/>
                </a:cubicBezTo>
                <a:cubicBezTo>
                  <a:pt x="5137336" y="5600385"/>
                  <a:pt x="5112032" y="5593897"/>
                  <a:pt x="5086080" y="5589356"/>
                </a:cubicBezTo>
                <a:cubicBezTo>
                  <a:pt x="4813576" y="5535503"/>
                  <a:pt x="4561835" y="5438181"/>
                  <a:pt x="4345130" y="5255863"/>
                </a:cubicBezTo>
                <a:cubicBezTo>
                  <a:pt x="4210825" y="5142320"/>
                  <a:pt x="4072627" y="5034617"/>
                  <a:pt x="3964923" y="4893823"/>
                </a:cubicBezTo>
                <a:cubicBezTo>
                  <a:pt x="3839052" y="4729673"/>
                  <a:pt x="3711884" y="4566171"/>
                  <a:pt x="3585365" y="4402668"/>
                </a:cubicBezTo>
                <a:cubicBezTo>
                  <a:pt x="3583419" y="4400073"/>
                  <a:pt x="3582121" y="4396829"/>
                  <a:pt x="3579525" y="4392288"/>
                </a:cubicBezTo>
                <a:cubicBezTo>
                  <a:pt x="3672955" y="4407210"/>
                  <a:pt x="4462566" y="4131463"/>
                  <a:pt x="4496953" y="3779155"/>
                </a:cubicBezTo>
                <a:cubicBezTo>
                  <a:pt x="4840827" y="3704541"/>
                  <a:pt x="4875214" y="3478104"/>
                  <a:pt x="4805790" y="3278268"/>
                </a:cubicBezTo>
                <a:cubicBezTo>
                  <a:pt x="4882351" y="3180945"/>
                  <a:pt x="5044556" y="3167969"/>
                  <a:pt x="5099705" y="3036259"/>
                </a:cubicBezTo>
                <a:cubicBezTo>
                  <a:pt x="5180807" y="2840316"/>
                  <a:pt x="5084782" y="2778678"/>
                  <a:pt x="5094514" y="2697576"/>
                </a:cubicBezTo>
                <a:cubicBezTo>
                  <a:pt x="5100354" y="2651510"/>
                  <a:pt x="5325493" y="2405608"/>
                  <a:pt x="5358583" y="2316720"/>
                </a:cubicBezTo>
                <a:cubicBezTo>
                  <a:pt x="5438387" y="2041622"/>
                  <a:pt x="5259963" y="1988419"/>
                  <a:pt x="5298892" y="1774309"/>
                </a:cubicBezTo>
                <a:cubicBezTo>
                  <a:pt x="5324196" y="1628974"/>
                  <a:pt x="5524031" y="1527758"/>
                  <a:pt x="5546091" y="1294184"/>
                </a:cubicBezTo>
                <a:cubicBezTo>
                  <a:pt x="5518841" y="993133"/>
                  <a:pt x="5358583" y="1042443"/>
                  <a:pt x="5355339" y="935388"/>
                </a:cubicBezTo>
                <a:cubicBezTo>
                  <a:pt x="5355339" y="915275"/>
                  <a:pt x="5537657" y="633688"/>
                  <a:pt x="5590211" y="508466"/>
                </a:cubicBezTo>
                <a:cubicBezTo>
                  <a:pt x="5631735" y="409846"/>
                  <a:pt x="5642765" y="282678"/>
                  <a:pt x="5626544" y="174325"/>
                </a:cubicBezTo>
                <a:cubicBezTo>
                  <a:pt x="5612271" y="83491"/>
                  <a:pt x="5548686" y="39371"/>
                  <a:pt x="5462394" y="8877"/>
                </a:cubicBezTo>
                <a:cubicBezTo>
                  <a:pt x="5442929" y="2389"/>
                  <a:pt x="5389726" y="-7344"/>
                  <a:pt x="5326791" y="8877"/>
                </a:cubicBezTo>
                <a:cubicBezTo>
                  <a:pt x="5272939" y="15365"/>
                  <a:pt x="5141229" y="57538"/>
                  <a:pt x="5084782" y="139938"/>
                </a:cubicBezTo>
                <a:cubicBezTo>
                  <a:pt x="5017954" y="220391"/>
                  <a:pt x="4950477" y="282678"/>
                  <a:pt x="4892732" y="366375"/>
                </a:cubicBezTo>
                <a:cubicBezTo>
                  <a:pt x="4776594" y="534419"/>
                  <a:pt x="4658509" y="701165"/>
                  <a:pt x="4524204" y="855583"/>
                </a:cubicBezTo>
                <a:cubicBezTo>
                  <a:pt x="4518364" y="862720"/>
                  <a:pt x="4515120" y="872453"/>
                  <a:pt x="4511228" y="881536"/>
                </a:cubicBezTo>
                <a:cubicBezTo>
                  <a:pt x="4493061" y="854286"/>
                  <a:pt x="4485275" y="834821"/>
                  <a:pt x="4474245" y="817952"/>
                </a:cubicBezTo>
                <a:cubicBezTo>
                  <a:pt x="4463215" y="800434"/>
                  <a:pt x="4446994" y="797190"/>
                  <a:pt x="4432072" y="813410"/>
                </a:cubicBezTo>
                <a:cubicBezTo>
                  <a:pt x="4419095" y="827684"/>
                  <a:pt x="4406119" y="843256"/>
                  <a:pt x="4397035" y="860125"/>
                </a:cubicBezTo>
                <a:cubicBezTo>
                  <a:pt x="4342535" y="958097"/>
                  <a:pt x="4289981" y="1056717"/>
                  <a:pt x="4235480" y="1154040"/>
                </a:cubicBezTo>
                <a:cubicBezTo>
                  <a:pt x="4223152" y="1176099"/>
                  <a:pt x="4204337" y="1195564"/>
                  <a:pt x="4186170" y="1218272"/>
                </a:cubicBezTo>
                <a:cubicBezTo>
                  <a:pt x="4183575" y="1211784"/>
                  <a:pt x="4182926" y="1210487"/>
                  <a:pt x="4182926" y="1209838"/>
                </a:cubicBezTo>
                <a:cubicBezTo>
                  <a:pt x="4187467" y="1198159"/>
                  <a:pt x="4191361" y="1186480"/>
                  <a:pt x="4195902" y="1174802"/>
                </a:cubicBezTo>
                <a:cubicBezTo>
                  <a:pt x="4247807" y="1045687"/>
                  <a:pt x="4289332" y="913328"/>
                  <a:pt x="4276356" y="773184"/>
                </a:cubicBezTo>
                <a:cubicBezTo>
                  <a:pt x="4265975" y="659641"/>
                  <a:pt x="4247807" y="546098"/>
                  <a:pt x="4228343" y="433203"/>
                </a:cubicBezTo>
                <a:cubicBezTo>
                  <a:pt x="4221206" y="393625"/>
                  <a:pt x="4203688" y="354696"/>
                  <a:pt x="4184872" y="319011"/>
                </a:cubicBezTo>
                <a:cubicBezTo>
                  <a:pt x="4166705" y="284624"/>
                  <a:pt x="4139455" y="286571"/>
                  <a:pt x="4120639" y="320958"/>
                </a:cubicBezTo>
                <a:cubicBezTo>
                  <a:pt x="4107014" y="346262"/>
                  <a:pt x="4095984" y="372863"/>
                  <a:pt x="4084306" y="398816"/>
                </a:cubicBezTo>
                <a:cubicBezTo>
                  <a:pt x="3977251" y="636283"/>
                  <a:pt x="3875386" y="876346"/>
                  <a:pt x="3762492" y="1110569"/>
                </a:cubicBezTo>
                <a:cubicBezTo>
                  <a:pt x="3629484" y="1385018"/>
                  <a:pt x="3460143" y="1636111"/>
                  <a:pt x="3247980" y="1857358"/>
                </a:cubicBezTo>
                <a:cubicBezTo>
                  <a:pt x="3128598" y="1981930"/>
                  <a:pt x="3013108" y="2111045"/>
                  <a:pt x="2899565" y="2241457"/>
                </a:cubicBezTo>
                <a:cubicBezTo>
                  <a:pt x="2743849" y="2419882"/>
                  <a:pt x="2612139" y="2614528"/>
                  <a:pt x="2520656" y="2833828"/>
                </a:cubicBezTo>
                <a:cubicBezTo>
                  <a:pt x="2449935" y="3003169"/>
                  <a:pt x="2396083" y="3178999"/>
                  <a:pt x="2344826" y="3354828"/>
                </a:cubicBezTo>
                <a:cubicBezTo>
                  <a:pt x="2338987" y="3375590"/>
                  <a:pt x="2330552" y="3396353"/>
                  <a:pt x="2321469" y="3423603"/>
                </a:cubicBezTo>
                <a:cubicBezTo>
                  <a:pt x="2312385" y="3407382"/>
                  <a:pt x="2306546" y="3397650"/>
                  <a:pt x="2300707" y="3387918"/>
                </a:cubicBezTo>
                <a:cubicBezTo>
                  <a:pt x="2241015" y="3289946"/>
                  <a:pt x="2187164" y="3188082"/>
                  <a:pt x="2120335" y="3095950"/>
                </a:cubicBezTo>
                <a:cubicBezTo>
                  <a:pt x="2002250" y="2933097"/>
                  <a:pt x="1843290" y="2879894"/>
                  <a:pt x="1649294" y="2934395"/>
                </a:cubicBezTo>
                <a:cubicBezTo>
                  <a:pt x="1481250" y="2981109"/>
                  <a:pt x="1353433" y="3084920"/>
                  <a:pt x="1277521" y="3241285"/>
                </a:cubicBezTo>
                <a:cubicBezTo>
                  <a:pt x="1234700" y="3328876"/>
                  <a:pt x="1162032" y="3382079"/>
                  <a:pt x="1099097" y="3446960"/>
                </a:cubicBezTo>
                <a:cubicBezTo>
                  <a:pt x="918077" y="3339905"/>
                  <a:pt x="818808" y="3150451"/>
                  <a:pt x="820754" y="3034961"/>
                </a:cubicBezTo>
                <a:cubicBezTo>
                  <a:pt x="870064" y="3099843"/>
                  <a:pt x="934297" y="3105682"/>
                  <a:pt x="1005018" y="3086867"/>
                </a:cubicBezTo>
                <a:cubicBezTo>
                  <a:pt x="1076388" y="3068051"/>
                  <a:pt x="1138675" y="3031717"/>
                  <a:pt x="1189282" y="2977216"/>
                </a:cubicBezTo>
                <a:cubicBezTo>
                  <a:pt x="1278170" y="2880543"/>
                  <a:pt x="1345647" y="2770244"/>
                  <a:pt x="1393660" y="2648266"/>
                </a:cubicBezTo>
                <a:cubicBezTo>
                  <a:pt x="1396255" y="2642427"/>
                  <a:pt x="1396904" y="2635939"/>
                  <a:pt x="1399499" y="2626206"/>
                </a:cubicBezTo>
                <a:cubicBezTo>
                  <a:pt x="1358624" y="2647617"/>
                  <a:pt x="1322290" y="2667082"/>
                  <a:pt x="1285956" y="2686546"/>
                </a:cubicBezTo>
                <a:cubicBezTo>
                  <a:pt x="1212640" y="2724826"/>
                  <a:pt x="1138026" y="2759863"/>
                  <a:pt x="1053680" y="2765053"/>
                </a:cubicBezTo>
                <a:cubicBezTo>
                  <a:pt x="960899" y="2770893"/>
                  <a:pt x="875903" y="2792952"/>
                  <a:pt x="811022" y="2870162"/>
                </a:cubicBezTo>
                <a:cubicBezTo>
                  <a:pt x="797397" y="2717689"/>
                  <a:pt x="704616" y="2621016"/>
                  <a:pt x="581340" y="2543158"/>
                </a:cubicBezTo>
                <a:cubicBezTo>
                  <a:pt x="662443" y="2516556"/>
                  <a:pt x="709806" y="2462704"/>
                  <a:pt x="735110" y="2390037"/>
                </a:cubicBezTo>
                <a:cubicBezTo>
                  <a:pt x="764956" y="2306339"/>
                  <a:pt x="774688" y="2219398"/>
                  <a:pt x="768849" y="2130510"/>
                </a:cubicBezTo>
                <a:cubicBezTo>
                  <a:pt x="768200" y="2124022"/>
                  <a:pt x="766253" y="2118182"/>
                  <a:pt x="764956" y="2109099"/>
                </a:cubicBezTo>
                <a:cubicBezTo>
                  <a:pt x="760414" y="2112992"/>
                  <a:pt x="757819" y="2114289"/>
                  <a:pt x="756521" y="2116885"/>
                </a:cubicBezTo>
                <a:cubicBezTo>
                  <a:pt x="699425" y="2204475"/>
                  <a:pt x="627406" y="2276494"/>
                  <a:pt x="537221" y="2330346"/>
                </a:cubicBezTo>
                <a:cubicBezTo>
                  <a:pt x="505429" y="2349161"/>
                  <a:pt x="487911" y="2380304"/>
                  <a:pt x="481422" y="2415341"/>
                </a:cubicBezTo>
                <a:cubicBezTo>
                  <a:pt x="477530" y="2436752"/>
                  <a:pt x="480774" y="2458811"/>
                  <a:pt x="480774" y="2482169"/>
                </a:cubicBezTo>
                <a:cubicBezTo>
                  <a:pt x="402916" y="2434805"/>
                  <a:pt x="325058" y="2384197"/>
                  <a:pt x="254336" y="2312179"/>
                </a:cubicBezTo>
                <a:cubicBezTo>
                  <a:pt x="302998" y="2314125"/>
                  <a:pt x="320516" y="2284928"/>
                  <a:pt x="338683" y="2253785"/>
                </a:cubicBezTo>
                <a:cubicBezTo>
                  <a:pt x="356201" y="2223291"/>
                  <a:pt x="350361" y="2190850"/>
                  <a:pt x="349713" y="2159706"/>
                </a:cubicBezTo>
                <a:cubicBezTo>
                  <a:pt x="349064" y="2112992"/>
                  <a:pt x="337385" y="2068872"/>
                  <a:pt x="315325" y="2020860"/>
                </a:cubicBezTo>
                <a:cubicBezTo>
                  <a:pt x="310135" y="2035782"/>
                  <a:pt x="306891" y="2044866"/>
                  <a:pt x="302998" y="2053949"/>
                </a:cubicBezTo>
                <a:cubicBezTo>
                  <a:pt x="288075" y="2086390"/>
                  <a:pt x="273801" y="2118831"/>
                  <a:pt x="256283" y="2149974"/>
                </a:cubicBezTo>
                <a:cubicBezTo>
                  <a:pt x="238116" y="2182415"/>
                  <a:pt x="216705" y="2213558"/>
                  <a:pt x="196592" y="2244702"/>
                </a:cubicBezTo>
                <a:cubicBezTo>
                  <a:pt x="158960" y="2198636"/>
                  <a:pt x="141442" y="2137647"/>
                  <a:pt x="121978" y="2077956"/>
                </a:cubicBezTo>
                <a:cubicBezTo>
                  <a:pt x="123275" y="2175278"/>
                  <a:pt x="175181" y="2251839"/>
                  <a:pt x="230330" y="2330346"/>
                </a:cubicBezTo>
                <a:cubicBezTo>
                  <a:pt x="150526" y="2350459"/>
                  <a:pt x="75263" y="2369923"/>
                  <a:pt x="0" y="2388739"/>
                </a:cubicBezTo>
                <a:cubicBezTo>
                  <a:pt x="39578" y="2418585"/>
                  <a:pt x="84995" y="2443889"/>
                  <a:pt x="136252" y="2457514"/>
                </a:cubicBezTo>
                <a:cubicBezTo>
                  <a:pt x="171937" y="2467246"/>
                  <a:pt x="206973" y="2467895"/>
                  <a:pt x="242009" y="2454918"/>
                </a:cubicBezTo>
                <a:cubicBezTo>
                  <a:pt x="269908" y="2444537"/>
                  <a:pt x="287426" y="2424424"/>
                  <a:pt x="290021" y="2395876"/>
                </a:cubicBezTo>
                <a:cubicBezTo>
                  <a:pt x="382802" y="2460109"/>
                  <a:pt x="472988" y="2523044"/>
                  <a:pt x="559929" y="2583384"/>
                </a:cubicBezTo>
                <a:cubicBezTo>
                  <a:pt x="527489" y="2598956"/>
                  <a:pt x="490506" y="2609337"/>
                  <a:pt x="463256" y="2632046"/>
                </a:cubicBezTo>
                <a:cubicBezTo>
                  <a:pt x="392535" y="2691088"/>
                  <a:pt x="312081" y="2727422"/>
                  <a:pt x="225140" y="2752077"/>
                </a:cubicBezTo>
                <a:cubicBezTo>
                  <a:pt x="216056" y="2754672"/>
                  <a:pt x="207622" y="2758565"/>
                  <a:pt x="193348" y="2763756"/>
                </a:cubicBezTo>
                <a:cubicBezTo>
                  <a:pt x="290670" y="2805280"/>
                  <a:pt x="384749" y="2829286"/>
                  <a:pt x="484018" y="2826042"/>
                </a:cubicBezTo>
                <a:cubicBezTo>
                  <a:pt x="529435" y="2824744"/>
                  <a:pt x="572257" y="2812417"/>
                  <a:pt x="611186" y="2787113"/>
                </a:cubicBezTo>
                <a:cubicBezTo>
                  <a:pt x="646871" y="2763756"/>
                  <a:pt x="670228" y="2732612"/>
                  <a:pt x="671526" y="2688493"/>
                </a:cubicBezTo>
                <a:cubicBezTo>
                  <a:pt x="671526" y="2684600"/>
                  <a:pt x="672824" y="2681356"/>
                  <a:pt x="674770" y="2673570"/>
                </a:cubicBezTo>
                <a:cubicBezTo>
                  <a:pt x="716943" y="2724826"/>
                  <a:pt x="751331" y="2776732"/>
                  <a:pt x="758468" y="2838370"/>
                </a:cubicBezTo>
                <a:cubicBezTo>
                  <a:pt x="768849" y="2922716"/>
                  <a:pt x="770146" y="3008360"/>
                  <a:pt x="775986" y="3099194"/>
                </a:cubicBezTo>
                <a:cubicBezTo>
                  <a:pt x="702669" y="3045342"/>
                  <a:pt x="626109" y="3038854"/>
                  <a:pt x="549548" y="3066753"/>
                </a:cubicBezTo>
                <a:cubicBezTo>
                  <a:pt x="431464" y="3108926"/>
                  <a:pt x="310784" y="3110224"/>
                  <a:pt x="188806" y="3097896"/>
                </a:cubicBezTo>
                <a:cubicBezTo>
                  <a:pt x="168044" y="3095950"/>
                  <a:pt x="147282" y="3094652"/>
                  <a:pt x="120680" y="3092706"/>
                </a:cubicBezTo>
                <a:cubicBezTo>
                  <a:pt x="128466" y="3101789"/>
                  <a:pt x="131710" y="3105682"/>
                  <a:pt x="135603" y="3109575"/>
                </a:cubicBezTo>
                <a:cubicBezTo>
                  <a:pt x="223193" y="3197166"/>
                  <a:pt x="321813" y="3267887"/>
                  <a:pt x="434059" y="3321738"/>
                </a:cubicBezTo>
                <a:cubicBezTo>
                  <a:pt x="506726" y="3356775"/>
                  <a:pt x="581989" y="3369102"/>
                  <a:pt x="661145" y="3358721"/>
                </a:cubicBezTo>
                <a:cubicBezTo>
                  <a:pt x="735759" y="3348989"/>
                  <a:pt x="795450" y="3319792"/>
                  <a:pt x="814915" y="3239339"/>
                </a:cubicBezTo>
                <a:cubicBezTo>
                  <a:pt x="814915" y="3238690"/>
                  <a:pt x="817510" y="3238041"/>
                  <a:pt x="822052" y="3236743"/>
                </a:cubicBezTo>
                <a:cubicBezTo>
                  <a:pt x="868118" y="3345745"/>
                  <a:pt x="949869" y="3426198"/>
                  <a:pt x="1043298" y="3498217"/>
                </a:cubicBezTo>
                <a:cubicBezTo>
                  <a:pt x="995935" y="3546878"/>
                  <a:pt x="938839" y="3581266"/>
                  <a:pt x="901856" y="3637064"/>
                </a:cubicBezTo>
                <a:cubicBezTo>
                  <a:pt x="923267" y="3640308"/>
                  <a:pt x="942083" y="3640957"/>
                  <a:pt x="959601" y="3637064"/>
                </a:cubicBezTo>
                <a:cubicBezTo>
                  <a:pt x="1010857" y="3624736"/>
                  <a:pt x="1062114" y="3611760"/>
                  <a:pt x="1112722" y="3596837"/>
                </a:cubicBezTo>
                <a:cubicBezTo>
                  <a:pt x="1129591" y="3592295"/>
                  <a:pt x="1141270" y="3593593"/>
                  <a:pt x="1152949" y="3607218"/>
                </a:cubicBezTo>
                <a:cubicBezTo>
                  <a:pt x="1239241" y="3709731"/>
                  <a:pt x="1284010" y="3825869"/>
                  <a:pt x="1255462" y="3960175"/>
                </a:cubicBezTo>
                <a:cubicBezTo>
                  <a:pt x="1243134" y="4018568"/>
                  <a:pt x="1215884" y="4074367"/>
                  <a:pt x="1193824" y="4130814"/>
                </a:cubicBezTo>
                <a:cubicBezTo>
                  <a:pt x="1180199" y="4165201"/>
                  <a:pt x="1188634" y="4187261"/>
                  <a:pt x="1224318" y="4189856"/>
                </a:cubicBezTo>
                <a:cubicBezTo>
                  <a:pt x="1255462" y="4191803"/>
                  <a:pt x="1287903" y="4186612"/>
                  <a:pt x="1318397" y="4178178"/>
                </a:cubicBezTo>
                <a:cubicBezTo>
                  <a:pt x="1346296" y="4170392"/>
                  <a:pt x="1361219" y="4147034"/>
                  <a:pt x="1361868" y="4116540"/>
                </a:cubicBezTo>
                <a:cubicBezTo>
                  <a:pt x="1362517" y="4078908"/>
                  <a:pt x="1363165" y="4041277"/>
                  <a:pt x="1363814" y="4003646"/>
                </a:cubicBezTo>
                <a:cubicBezTo>
                  <a:pt x="1365761" y="3845983"/>
                  <a:pt x="1322290" y="3703243"/>
                  <a:pt x="1228211" y="3576724"/>
                </a:cubicBezTo>
                <a:cubicBezTo>
                  <a:pt x="1225616" y="3573480"/>
                  <a:pt x="1224318" y="3569587"/>
                  <a:pt x="1221074" y="3563747"/>
                </a:cubicBezTo>
                <a:cubicBezTo>
                  <a:pt x="1245729" y="3555313"/>
                  <a:pt x="1268438" y="3548825"/>
                  <a:pt x="1290498" y="3539741"/>
                </a:cubicBezTo>
                <a:cubicBezTo>
                  <a:pt x="1307367" y="3533253"/>
                  <a:pt x="1320992" y="3533902"/>
                  <a:pt x="1334617" y="3546229"/>
                </a:cubicBezTo>
                <a:cubicBezTo>
                  <a:pt x="1380035" y="3585158"/>
                  <a:pt x="1428047" y="3621492"/>
                  <a:pt x="1471518" y="3663016"/>
                </a:cubicBezTo>
                <a:cubicBezTo>
                  <a:pt x="1547429" y="3735684"/>
                  <a:pt x="1595442" y="3823923"/>
                  <a:pt x="1605823" y="3930978"/>
                </a:cubicBezTo>
                <a:cubicBezTo>
                  <a:pt x="1611014" y="3983532"/>
                  <a:pt x="1620097" y="4035438"/>
                  <a:pt x="1625288" y="4087992"/>
                </a:cubicBezTo>
                <a:cubicBezTo>
                  <a:pt x="1649943" y="4330001"/>
                  <a:pt x="1754402" y="4532432"/>
                  <a:pt x="1930232" y="4699178"/>
                </a:cubicBezTo>
                <a:cubicBezTo>
                  <a:pt x="2017173" y="4781578"/>
                  <a:pt x="2113847" y="4850352"/>
                  <a:pt x="2213765" y="4915883"/>
                </a:cubicBezTo>
                <a:cubicBezTo>
                  <a:pt x="2412952" y="5047593"/>
                  <a:pt x="2630306" y="5133886"/>
                  <a:pt x="2865827" y="5173463"/>
                </a:cubicBezTo>
                <a:cubicBezTo>
                  <a:pt x="2949524" y="5187738"/>
                  <a:pt x="3034519" y="5196821"/>
                  <a:pt x="3116919" y="5218232"/>
                </a:cubicBezTo>
                <a:cubicBezTo>
                  <a:pt x="3349195" y="5277923"/>
                  <a:pt x="3519835" y="5421312"/>
                  <a:pt x="3646354" y="5621797"/>
                </a:cubicBezTo>
                <a:cubicBezTo>
                  <a:pt x="3801421" y="5867049"/>
                  <a:pt x="3910422" y="6131118"/>
                  <a:pt x="3975304" y="6414002"/>
                </a:cubicBezTo>
                <a:cubicBezTo>
                  <a:pt x="4003852" y="6537926"/>
                  <a:pt x="4031751" y="6661850"/>
                  <a:pt x="4061597" y="6785126"/>
                </a:cubicBezTo>
                <a:cubicBezTo>
                  <a:pt x="4075871" y="6843519"/>
                  <a:pt x="4117395" y="6870121"/>
                  <a:pt x="4167354" y="6849359"/>
                </a:cubicBezTo>
                <a:cubicBezTo>
                  <a:pt x="4167354" y="6849359"/>
                  <a:pt x="4273111" y="6833138"/>
                  <a:pt x="4356809" y="6777340"/>
                </a:cubicBezTo>
                <a:cubicBezTo>
                  <a:pt x="4452185" y="6713756"/>
                  <a:pt x="4451536" y="6608648"/>
                  <a:pt x="4505388" y="6573611"/>
                </a:cubicBezTo>
                <a:cubicBezTo>
                  <a:pt x="4578704" y="6523004"/>
                  <a:pt x="4770105" y="6493158"/>
                  <a:pt x="4840178" y="6430223"/>
                </a:cubicBezTo>
                <a:close/>
              </a:path>
            </a:pathLst>
          </a:custGeom>
          <a:solidFill>
            <a:schemeClr val="bg1"/>
          </a:solidFill>
          <a:ln w="6478" cap="flat">
            <a:noFill/>
            <a:prstDash val="solid"/>
            <a:miter/>
          </a:ln>
        </p:spPr>
        <p:txBody>
          <a:bodyPr rtlCol="0" anchor="ctr"/>
          <a:lstStyle/>
          <a:p>
            <a:endParaRPr lang="en-US"/>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906908D3-A567-488D-97CD-3B9859C28FC4}"/>
              </a:ext>
            </a:extLst>
          </p:cNvPr>
          <p:cNvSpPr>
            <a:spLocks noGrp="1"/>
          </p:cNvSpPr>
          <p:nvPr>
            <p:ph type="pic" sz="quarter" idx="14" hasCustomPrompt="1"/>
          </p:nvPr>
        </p:nvSpPr>
        <p:spPr>
          <a:xfrm>
            <a:off x="3821073" y="0"/>
            <a:ext cx="8268372" cy="6858000"/>
          </a:xfrm>
          <a:custGeom>
            <a:avLst/>
            <a:gdLst>
              <a:gd name="connsiteX0" fmla="*/ 2157628 w 8268372"/>
              <a:gd name="connsiteY0" fmla="*/ 6856130 h 6858000"/>
              <a:gd name="connsiteX1" fmla="*/ 2163876 w 8268372"/>
              <a:gd name="connsiteY1" fmla="*/ 6858000 h 6858000"/>
              <a:gd name="connsiteX2" fmla="*/ 2157018 w 8268372"/>
              <a:gd name="connsiteY2" fmla="*/ 6858000 h 6858000"/>
              <a:gd name="connsiteX3" fmla="*/ 5703618 w 8268372"/>
              <a:gd name="connsiteY3" fmla="*/ 0 h 6858000"/>
              <a:gd name="connsiteX4" fmla="*/ 7669071 w 8268372"/>
              <a:gd name="connsiteY4" fmla="*/ 0 h 6858000"/>
              <a:gd name="connsiteX5" fmla="*/ 7654609 w 8268372"/>
              <a:gd name="connsiteY5" fmla="*/ 86928 h 6858000"/>
              <a:gd name="connsiteX6" fmla="*/ 7645022 w 8268372"/>
              <a:gd name="connsiteY6" fmla="*/ 210508 h 6858000"/>
              <a:gd name="connsiteX7" fmla="*/ 7647233 w 8268372"/>
              <a:gd name="connsiteY7" fmla="*/ 272798 h 6858000"/>
              <a:gd name="connsiteX8" fmla="*/ 7645859 w 8268372"/>
              <a:gd name="connsiteY8" fmla="*/ 493857 h 6858000"/>
              <a:gd name="connsiteX9" fmla="*/ 7647468 w 8268372"/>
              <a:gd name="connsiteY9" fmla="*/ 513711 h 6858000"/>
              <a:gd name="connsiteX10" fmla="*/ 7700244 w 8268372"/>
              <a:gd name="connsiteY10" fmla="*/ 587850 h 6858000"/>
              <a:gd name="connsiteX11" fmla="*/ 7735589 w 8268372"/>
              <a:gd name="connsiteY11" fmla="*/ 611270 h 6858000"/>
              <a:gd name="connsiteX12" fmla="*/ 7745663 w 8268372"/>
              <a:gd name="connsiteY12" fmla="*/ 592149 h 6858000"/>
              <a:gd name="connsiteX13" fmla="*/ 7753871 w 8268372"/>
              <a:gd name="connsiteY13" fmla="*/ 385493 h 6858000"/>
              <a:gd name="connsiteX14" fmla="*/ 7811338 w 8268372"/>
              <a:gd name="connsiteY14" fmla="*/ 192049 h 6858000"/>
              <a:gd name="connsiteX15" fmla="*/ 7829173 w 8268372"/>
              <a:gd name="connsiteY15" fmla="*/ 177752 h 6858000"/>
              <a:gd name="connsiteX16" fmla="*/ 7853219 w 8268372"/>
              <a:gd name="connsiteY16" fmla="*/ 208652 h 6858000"/>
              <a:gd name="connsiteX17" fmla="*/ 7859591 w 8268372"/>
              <a:gd name="connsiteY17" fmla="*/ 227843 h 6858000"/>
              <a:gd name="connsiteX18" fmla="*/ 7886553 w 8268372"/>
              <a:gd name="connsiteY18" fmla="*/ 277234 h 6858000"/>
              <a:gd name="connsiteX19" fmla="*/ 7991326 w 8268372"/>
              <a:gd name="connsiteY19" fmla="*/ 202393 h 6858000"/>
              <a:gd name="connsiteX20" fmla="*/ 8013763 w 8268372"/>
              <a:gd name="connsiteY20" fmla="*/ 213439 h 6858000"/>
              <a:gd name="connsiteX21" fmla="*/ 8042112 w 8268372"/>
              <a:gd name="connsiteY21" fmla="*/ 248463 h 6858000"/>
              <a:gd name="connsiteX22" fmla="*/ 8128765 w 8268372"/>
              <a:gd name="connsiteY22" fmla="*/ 373393 h 6858000"/>
              <a:gd name="connsiteX23" fmla="*/ 8196557 w 8268372"/>
              <a:gd name="connsiteY23" fmla="*/ 608431 h 6858000"/>
              <a:gd name="connsiteX24" fmla="*/ 8228862 w 8268372"/>
              <a:gd name="connsiteY24" fmla="*/ 772826 h 6858000"/>
              <a:gd name="connsiteX25" fmla="*/ 8228980 w 8268372"/>
              <a:gd name="connsiteY25" fmla="*/ 893282 h 6858000"/>
              <a:gd name="connsiteX26" fmla="*/ 8228877 w 8268372"/>
              <a:gd name="connsiteY26" fmla="*/ 979517 h 6858000"/>
              <a:gd name="connsiteX27" fmla="*/ 8192864 w 8268372"/>
              <a:gd name="connsiteY27" fmla="*/ 1133356 h 6858000"/>
              <a:gd name="connsiteX28" fmla="*/ 8181682 w 8268372"/>
              <a:gd name="connsiteY28" fmla="*/ 1261292 h 6858000"/>
              <a:gd name="connsiteX29" fmla="*/ 8227300 w 8268372"/>
              <a:gd name="connsiteY29" fmla="*/ 1373044 h 6858000"/>
              <a:gd name="connsiteX30" fmla="*/ 8268372 w 8268372"/>
              <a:gd name="connsiteY30" fmla="*/ 1519681 h 6858000"/>
              <a:gd name="connsiteX31" fmla="*/ 8254459 w 8268372"/>
              <a:gd name="connsiteY31" fmla="*/ 1529889 h 6858000"/>
              <a:gd name="connsiteX32" fmla="*/ 8187365 w 8268372"/>
              <a:gd name="connsiteY32" fmla="*/ 1530973 h 6858000"/>
              <a:gd name="connsiteX33" fmla="*/ 8163518 w 8268372"/>
              <a:gd name="connsiteY33" fmla="*/ 1607525 h 6858000"/>
              <a:gd name="connsiteX34" fmla="*/ 8195625 w 8268372"/>
              <a:gd name="connsiteY34" fmla="*/ 1664468 h 6858000"/>
              <a:gd name="connsiteX35" fmla="*/ 8176624 w 8268372"/>
              <a:gd name="connsiteY35" fmla="*/ 1727352 h 6858000"/>
              <a:gd name="connsiteX36" fmla="*/ 8176162 w 8268372"/>
              <a:gd name="connsiteY36" fmla="*/ 1732141 h 6858000"/>
              <a:gd name="connsiteX37" fmla="*/ 8189451 w 8268372"/>
              <a:gd name="connsiteY37" fmla="*/ 1752730 h 6858000"/>
              <a:gd name="connsiteX38" fmla="*/ 8183519 w 8268372"/>
              <a:gd name="connsiteY38" fmla="*/ 1801982 h 6858000"/>
              <a:gd name="connsiteX39" fmla="*/ 8086043 w 8268372"/>
              <a:gd name="connsiteY39" fmla="*/ 1886435 h 6858000"/>
              <a:gd name="connsiteX40" fmla="*/ 8109664 w 8268372"/>
              <a:gd name="connsiteY40" fmla="*/ 2055584 h 6858000"/>
              <a:gd name="connsiteX41" fmla="*/ 8140846 w 8268372"/>
              <a:gd name="connsiteY41" fmla="*/ 2122103 h 6858000"/>
              <a:gd name="connsiteX42" fmla="*/ 8114767 w 8268372"/>
              <a:gd name="connsiteY42" fmla="*/ 2209597 h 6858000"/>
              <a:gd name="connsiteX43" fmla="*/ 8093313 w 8268372"/>
              <a:gd name="connsiteY43" fmla="*/ 2249202 h 6858000"/>
              <a:gd name="connsiteX44" fmla="*/ 8093210 w 8268372"/>
              <a:gd name="connsiteY44" fmla="*/ 2335437 h 6858000"/>
              <a:gd name="connsiteX45" fmla="*/ 8087373 w 8268372"/>
              <a:gd name="connsiteY45" fmla="*/ 2578376 h 6858000"/>
              <a:gd name="connsiteX46" fmla="*/ 8068673 w 8268372"/>
              <a:gd name="connsiteY46" fmla="*/ 2662479 h 6858000"/>
              <a:gd name="connsiteX47" fmla="*/ 8048724 w 8268372"/>
              <a:gd name="connsiteY47" fmla="*/ 2808174 h 6858000"/>
              <a:gd name="connsiteX48" fmla="*/ 8039715 w 8268372"/>
              <a:gd name="connsiteY48" fmla="*/ 2864941 h 6858000"/>
              <a:gd name="connsiteX49" fmla="*/ 8035251 w 8268372"/>
              <a:gd name="connsiteY49" fmla="*/ 2886823 h 6858000"/>
              <a:gd name="connsiteX50" fmla="*/ 8012990 w 8268372"/>
              <a:gd name="connsiteY50" fmla="*/ 3056462 h 6858000"/>
              <a:gd name="connsiteX51" fmla="*/ 7977402 w 8268372"/>
              <a:gd name="connsiteY51" fmla="*/ 3072053 h 6858000"/>
              <a:gd name="connsiteX52" fmla="*/ 7956433 w 8268372"/>
              <a:gd name="connsiteY52" fmla="*/ 3033637 h 6858000"/>
              <a:gd name="connsiteX53" fmla="*/ 7966587 w 8268372"/>
              <a:gd name="connsiteY53" fmla="*/ 3001513 h 6858000"/>
              <a:gd name="connsiteX54" fmla="*/ 7979818 w 8268372"/>
              <a:gd name="connsiteY54" fmla="*/ 2961873 h 6858000"/>
              <a:gd name="connsiteX55" fmla="*/ 7964458 w 8268372"/>
              <a:gd name="connsiteY55" fmla="*/ 2926219 h 6858000"/>
              <a:gd name="connsiteX56" fmla="*/ 7949399 w 8268372"/>
              <a:gd name="connsiteY56" fmla="*/ 2911783 h 6858000"/>
              <a:gd name="connsiteX57" fmla="*/ 7935948 w 8268372"/>
              <a:gd name="connsiteY57" fmla="*/ 2917201 h 6858000"/>
              <a:gd name="connsiteX58" fmla="*/ 7905507 w 8268372"/>
              <a:gd name="connsiteY58" fmla="*/ 2940342 h 6858000"/>
              <a:gd name="connsiteX59" fmla="*/ 7884134 w 8268372"/>
              <a:gd name="connsiteY59" fmla="*/ 2966943 h 6858000"/>
              <a:gd name="connsiteX60" fmla="*/ 7817680 w 8268372"/>
              <a:gd name="connsiteY60" fmla="*/ 3143923 h 6858000"/>
              <a:gd name="connsiteX61" fmla="*/ 7814743 w 8268372"/>
              <a:gd name="connsiteY61" fmla="*/ 3198663 h 6858000"/>
              <a:gd name="connsiteX62" fmla="*/ 7801211 w 8268372"/>
              <a:gd name="connsiteY62" fmla="*/ 3217085 h 6858000"/>
              <a:gd name="connsiteX63" fmla="*/ 7770007 w 8268372"/>
              <a:gd name="connsiteY63" fmla="*/ 3223797 h 6858000"/>
              <a:gd name="connsiteX64" fmla="*/ 7779596 w 8268372"/>
              <a:gd name="connsiteY64" fmla="*/ 3282697 h 6858000"/>
              <a:gd name="connsiteX65" fmla="*/ 7778509 w 8268372"/>
              <a:gd name="connsiteY65" fmla="*/ 3318281 h 6858000"/>
              <a:gd name="connsiteX66" fmla="*/ 7768898 w 8268372"/>
              <a:gd name="connsiteY66" fmla="*/ 3332614 h 6858000"/>
              <a:gd name="connsiteX67" fmla="*/ 7723215 w 8268372"/>
              <a:gd name="connsiteY67" fmla="*/ 3440556 h 6858000"/>
              <a:gd name="connsiteX68" fmla="*/ 7718589 w 8268372"/>
              <a:gd name="connsiteY68" fmla="*/ 3488445 h 6858000"/>
              <a:gd name="connsiteX69" fmla="*/ 7705902 w 8268372"/>
              <a:gd name="connsiteY69" fmla="*/ 3510292 h 6858000"/>
              <a:gd name="connsiteX70" fmla="*/ 7641562 w 8268372"/>
              <a:gd name="connsiteY70" fmla="*/ 3555875 h 6858000"/>
              <a:gd name="connsiteX71" fmla="*/ 7498183 w 8268372"/>
              <a:gd name="connsiteY71" fmla="*/ 3714050 h 6858000"/>
              <a:gd name="connsiteX72" fmla="*/ 7438991 w 8268372"/>
              <a:gd name="connsiteY72" fmla="*/ 3767183 h 6858000"/>
              <a:gd name="connsiteX73" fmla="*/ 7366023 w 8268372"/>
              <a:gd name="connsiteY73" fmla="*/ 3877748 h 6858000"/>
              <a:gd name="connsiteX74" fmla="*/ 7265993 w 8268372"/>
              <a:gd name="connsiteY74" fmla="*/ 4025156 h 6858000"/>
              <a:gd name="connsiteX75" fmla="*/ 7194172 w 8268372"/>
              <a:gd name="connsiteY75" fmla="*/ 4160365 h 6858000"/>
              <a:gd name="connsiteX76" fmla="*/ 7113363 w 8268372"/>
              <a:gd name="connsiteY76" fmla="*/ 4279109 h 6858000"/>
              <a:gd name="connsiteX77" fmla="*/ 7062152 w 8268372"/>
              <a:gd name="connsiteY77" fmla="*/ 4371287 h 6858000"/>
              <a:gd name="connsiteX78" fmla="*/ 6821496 w 8268372"/>
              <a:gd name="connsiteY78" fmla="*/ 4721369 h 6858000"/>
              <a:gd name="connsiteX79" fmla="*/ 6567609 w 8268372"/>
              <a:gd name="connsiteY79" fmla="*/ 5111090 h 6858000"/>
              <a:gd name="connsiteX80" fmla="*/ 6293679 w 8268372"/>
              <a:gd name="connsiteY80" fmla="*/ 5452818 h 6858000"/>
              <a:gd name="connsiteX81" fmla="*/ 6079565 w 8268372"/>
              <a:gd name="connsiteY81" fmla="*/ 5710617 h 6858000"/>
              <a:gd name="connsiteX82" fmla="*/ 5924645 w 8268372"/>
              <a:gd name="connsiteY82" fmla="*/ 5915283 h 6858000"/>
              <a:gd name="connsiteX83" fmla="*/ 5806479 w 8268372"/>
              <a:gd name="connsiteY83" fmla="*/ 6055771 h 6858000"/>
              <a:gd name="connsiteX84" fmla="*/ 5728909 w 8268372"/>
              <a:gd name="connsiteY84" fmla="*/ 6140993 h 6858000"/>
              <a:gd name="connsiteX85" fmla="*/ 5704077 w 8268372"/>
              <a:gd name="connsiteY85" fmla="*/ 6166895 h 6858000"/>
              <a:gd name="connsiteX86" fmla="*/ 5696698 w 8268372"/>
              <a:gd name="connsiteY86" fmla="*/ 6170286 h 6858000"/>
              <a:gd name="connsiteX87" fmla="*/ 5307018 w 8268372"/>
              <a:gd name="connsiteY87" fmla="*/ 6542322 h 6858000"/>
              <a:gd name="connsiteX88" fmla="*/ 5198242 w 8268372"/>
              <a:gd name="connsiteY88" fmla="*/ 6634256 h 6858000"/>
              <a:gd name="connsiteX89" fmla="*/ 4955942 w 8268372"/>
              <a:gd name="connsiteY89" fmla="*/ 6831024 h 6858000"/>
              <a:gd name="connsiteX90" fmla="*/ 4924874 w 8268372"/>
              <a:gd name="connsiteY90" fmla="*/ 6858000 h 6858000"/>
              <a:gd name="connsiteX91" fmla="*/ 4004295 w 8268372"/>
              <a:gd name="connsiteY91" fmla="*/ 6858000 h 6858000"/>
              <a:gd name="connsiteX92" fmla="*/ 4029962 w 8268372"/>
              <a:gd name="connsiteY92" fmla="*/ 6843613 h 6858000"/>
              <a:gd name="connsiteX93" fmla="*/ 4122937 w 8268372"/>
              <a:gd name="connsiteY93" fmla="*/ 6804226 h 6858000"/>
              <a:gd name="connsiteX94" fmla="*/ 4221800 w 8268372"/>
              <a:gd name="connsiteY94" fmla="*/ 6705406 h 6858000"/>
              <a:gd name="connsiteX95" fmla="*/ 4266154 w 8268372"/>
              <a:gd name="connsiteY95" fmla="*/ 6672057 h 6858000"/>
              <a:gd name="connsiteX96" fmla="*/ 4372998 w 8268372"/>
              <a:gd name="connsiteY96" fmla="*/ 6612282 h 6858000"/>
              <a:gd name="connsiteX97" fmla="*/ 4457404 w 8268372"/>
              <a:gd name="connsiteY97" fmla="*/ 6541461 h 6858000"/>
              <a:gd name="connsiteX98" fmla="*/ 4591774 w 8268372"/>
              <a:gd name="connsiteY98" fmla="*/ 6440054 h 6858000"/>
              <a:gd name="connsiteX99" fmla="*/ 4672260 w 8268372"/>
              <a:gd name="connsiteY99" fmla="*/ 6373323 h 6858000"/>
              <a:gd name="connsiteX100" fmla="*/ 4849295 w 8268372"/>
              <a:gd name="connsiteY100" fmla="*/ 6231716 h 6858000"/>
              <a:gd name="connsiteX101" fmla="*/ 5011272 w 8268372"/>
              <a:gd name="connsiteY101" fmla="*/ 6075673 h 6858000"/>
              <a:gd name="connsiteX102" fmla="*/ 5127889 w 8268372"/>
              <a:gd name="connsiteY102" fmla="*/ 5975559 h 6858000"/>
              <a:gd name="connsiteX103" fmla="*/ 5293867 w 8268372"/>
              <a:gd name="connsiteY103" fmla="*/ 5802422 h 6858000"/>
              <a:gd name="connsiteX104" fmla="*/ 5386114 w 8268372"/>
              <a:gd name="connsiteY104" fmla="*/ 5723422 h 6858000"/>
              <a:gd name="connsiteX105" fmla="*/ 5476835 w 8268372"/>
              <a:gd name="connsiteY105" fmla="*/ 5611563 h 6858000"/>
              <a:gd name="connsiteX106" fmla="*/ 5538260 w 8268372"/>
              <a:gd name="connsiteY106" fmla="*/ 5547489 h 6858000"/>
              <a:gd name="connsiteX107" fmla="*/ 5607908 w 8268372"/>
              <a:gd name="connsiteY107" fmla="*/ 5483450 h 6858000"/>
              <a:gd name="connsiteX108" fmla="*/ 5671726 w 8268372"/>
              <a:gd name="connsiteY108" fmla="*/ 5382428 h 6858000"/>
              <a:gd name="connsiteX109" fmla="*/ 5772058 w 8268372"/>
              <a:gd name="connsiteY109" fmla="*/ 5256237 h 6858000"/>
              <a:gd name="connsiteX110" fmla="*/ 5901684 w 8268372"/>
              <a:gd name="connsiteY110" fmla="*/ 5082263 h 6858000"/>
              <a:gd name="connsiteX111" fmla="*/ 5978491 w 8268372"/>
              <a:gd name="connsiteY111" fmla="*/ 4980611 h 6858000"/>
              <a:gd name="connsiteX112" fmla="*/ 6110107 w 8268372"/>
              <a:gd name="connsiteY112" fmla="*/ 4834705 h 6858000"/>
              <a:gd name="connsiteX113" fmla="*/ 6106348 w 8268372"/>
              <a:gd name="connsiteY113" fmla="*/ 4812788 h 6858000"/>
              <a:gd name="connsiteX114" fmla="*/ 6085766 w 8268372"/>
              <a:gd name="connsiteY114" fmla="*/ 4799270 h 6858000"/>
              <a:gd name="connsiteX115" fmla="*/ 6069615 w 8268372"/>
              <a:gd name="connsiteY115" fmla="*/ 4803736 h 6858000"/>
              <a:gd name="connsiteX116" fmla="*/ 6044321 w 8268372"/>
              <a:gd name="connsiteY116" fmla="*/ 4834427 h 6858000"/>
              <a:gd name="connsiteX117" fmla="*/ 5480718 w 8268372"/>
              <a:gd name="connsiteY117" fmla="*/ 5474014 h 6858000"/>
              <a:gd name="connsiteX118" fmla="*/ 4928899 w 8268372"/>
              <a:gd name="connsiteY118" fmla="*/ 6028100 h 6858000"/>
              <a:gd name="connsiteX119" fmla="*/ 4543844 w 8268372"/>
              <a:gd name="connsiteY119" fmla="*/ 6352247 h 6858000"/>
              <a:gd name="connsiteX120" fmla="*/ 4188165 w 8268372"/>
              <a:gd name="connsiteY120" fmla="*/ 6615606 h 6858000"/>
              <a:gd name="connsiteX121" fmla="*/ 3952576 w 8268372"/>
              <a:gd name="connsiteY121" fmla="*/ 6759617 h 6858000"/>
              <a:gd name="connsiteX122" fmla="*/ 3776054 w 8268372"/>
              <a:gd name="connsiteY122" fmla="*/ 6858000 h 6858000"/>
              <a:gd name="connsiteX123" fmla="*/ 2205913 w 8268372"/>
              <a:gd name="connsiteY123" fmla="*/ 6858000 h 6858000"/>
              <a:gd name="connsiteX124" fmla="*/ 2195139 w 8268372"/>
              <a:gd name="connsiteY124" fmla="*/ 6847820 h 6858000"/>
              <a:gd name="connsiteX125" fmla="*/ 2194684 w 8268372"/>
              <a:gd name="connsiteY125" fmla="*/ 6813170 h 6858000"/>
              <a:gd name="connsiteX126" fmla="*/ 2174097 w 8268372"/>
              <a:gd name="connsiteY126" fmla="*/ 6782969 h 6858000"/>
              <a:gd name="connsiteX127" fmla="*/ 2156343 w 8268372"/>
              <a:gd name="connsiteY127" fmla="*/ 6784262 h 6858000"/>
              <a:gd name="connsiteX128" fmla="*/ 2002693 w 8268372"/>
              <a:gd name="connsiteY128" fmla="*/ 6854106 h 6858000"/>
              <a:gd name="connsiteX129" fmla="*/ 1995275 w 8268372"/>
              <a:gd name="connsiteY129" fmla="*/ 6858000 h 6858000"/>
              <a:gd name="connsiteX130" fmla="*/ 1764037 w 8268372"/>
              <a:gd name="connsiteY130" fmla="*/ 6858000 h 6858000"/>
              <a:gd name="connsiteX131" fmla="*/ 1763754 w 8268372"/>
              <a:gd name="connsiteY131" fmla="*/ 6857884 h 6858000"/>
              <a:gd name="connsiteX132" fmla="*/ 1763801 w 8268372"/>
              <a:gd name="connsiteY132" fmla="*/ 6858000 h 6858000"/>
              <a:gd name="connsiteX133" fmla="*/ 1683598 w 8268372"/>
              <a:gd name="connsiteY133" fmla="*/ 6858000 h 6858000"/>
              <a:gd name="connsiteX134" fmla="*/ 1683250 w 8268372"/>
              <a:gd name="connsiteY134" fmla="*/ 6857886 h 6858000"/>
              <a:gd name="connsiteX135" fmla="*/ 1682852 w 8268372"/>
              <a:gd name="connsiteY135" fmla="*/ 6858000 h 6858000"/>
              <a:gd name="connsiteX136" fmla="*/ 1550957 w 8268372"/>
              <a:gd name="connsiteY136" fmla="*/ 6858000 h 6858000"/>
              <a:gd name="connsiteX137" fmla="*/ 1540962 w 8268372"/>
              <a:gd name="connsiteY137" fmla="*/ 6840515 h 6858000"/>
              <a:gd name="connsiteX138" fmla="*/ 1549809 w 8268372"/>
              <a:gd name="connsiteY138" fmla="*/ 6809754 h 6858000"/>
              <a:gd name="connsiteX139" fmla="*/ 1579163 w 8268372"/>
              <a:gd name="connsiteY139" fmla="*/ 6822198 h 6858000"/>
              <a:gd name="connsiteX140" fmla="*/ 1599912 w 8268372"/>
              <a:gd name="connsiteY140" fmla="*/ 6826392 h 6858000"/>
              <a:gd name="connsiteX141" fmla="*/ 1659708 w 8268372"/>
              <a:gd name="connsiteY141" fmla="*/ 6815695 h 6858000"/>
              <a:gd name="connsiteX142" fmla="*/ 1690611 w 8268372"/>
              <a:gd name="connsiteY142" fmla="*/ 6787765 h 6858000"/>
              <a:gd name="connsiteX143" fmla="*/ 1704906 w 8268372"/>
              <a:gd name="connsiteY143" fmla="*/ 6785772 h 6858000"/>
              <a:gd name="connsiteX144" fmla="*/ 1727807 w 8268372"/>
              <a:gd name="connsiteY144" fmla="*/ 6792029 h 6858000"/>
              <a:gd name="connsiteX145" fmla="*/ 1795766 w 8268372"/>
              <a:gd name="connsiteY145" fmla="*/ 6721139 h 6858000"/>
              <a:gd name="connsiteX146" fmla="*/ 1826750 w 8268372"/>
              <a:gd name="connsiteY146" fmla="*/ 6680205 h 6858000"/>
              <a:gd name="connsiteX147" fmla="*/ 1880011 w 8268372"/>
              <a:gd name="connsiteY147" fmla="*/ 6676324 h 6858000"/>
              <a:gd name="connsiteX148" fmla="*/ 1901685 w 8268372"/>
              <a:gd name="connsiteY148" fmla="*/ 6670941 h 6858000"/>
              <a:gd name="connsiteX149" fmla="*/ 1881097 w 8268372"/>
              <a:gd name="connsiteY149" fmla="*/ 6640740 h 6858000"/>
              <a:gd name="connsiteX150" fmla="*/ 1854819 w 8268372"/>
              <a:gd name="connsiteY150" fmla="*/ 6620781 h 6858000"/>
              <a:gd name="connsiteX151" fmla="*/ 1796493 w 8268372"/>
              <a:gd name="connsiteY151" fmla="*/ 6604108 h 6858000"/>
              <a:gd name="connsiteX152" fmla="*/ 1697571 w 8268372"/>
              <a:gd name="connsiteY152" fmla="*/ 6642700 h 6858000"/>
              <a:gd name="connsiteX153" fmla="*/ 1653620 w 8268372"/>
              <a:gd name="connsiteY153" fmla="*/ 6611031 h 6858000"/>
              <a:gd name="connsiteX154" fmla="*/ 1650625 w 8268372"/>
              <a:gd name="connsiteY154" fmla="*/ 6605544 h 6858000"/>
              <a:gd name="connsiteX155" fmla="*/ 1626359 w 8268372"/>
              <a:gd name="connsiteY155" fmla="*/ 6540422 h 6858000"/>
              <a:gd name="connsiteX156" fmla="*/ 1641117 w 8268372"/>
              <a:gd name="connsiteY156" fmla="*/ 6533640 h 6858000"/>
              <a:gd name="connsiteX157" fmla="*/ 1656858 w 8268372"/>
              <a:gd name="connsiteY157" fmla="*/ 6577509 h 6858000"/>
              <a:gd name="connsiteX158" fmla="*/ 1689289 w 8268372"/>
              <a:gd name="connsiteY158" fmla="*/ 6582437 h 6858000"/>
              <a:gd name="connsiteX159" fmla="*/ 1680765 w 8268372"/>
              <a:gd name="connsiteY159" fmla="*/ 6561185 h 6858000"/>
              <a:gd name="connsiteX160" fmla="*/ 1674252 w 8268372"/>
              <a:gd name="connsiteY160" fmla="*/ 6494770 h 6858000"/>
              <a:gd name="connsiteX161" fmla="*/ 1730449 w 8268372"/>
              <a:gd name="connsiteY161" fmla="*/ 6436149 h 6858000"/>
              <a:gd name="connsiteX162" fmla="*/ 1799613 w 8268372"/>
              <a:gd name="connsiteY162" fmla="*/ 6450130 h 6858000"/>
              <a:gd name="connsiteX163" fmla="*/ 1806067 w 8268372"/>
              <a:gd name="connsiteY163" fmla="*/ 6456317 h 6858000"/>
              <a:gd name="connsiteX164" fmla="*/ 1826735 w 8268372"/>
              <a:gd name="connsiteY164" fmla="*/ 6473514 h 6858000"/>
              <a:gd name="connsiteX165" fmla="*/ 1837271 w 8268372"/>
              <a:gd name="connsiteY165" fmla="*/ 6449605 h 6858000"/>
              <a:gd name="connsiteX166" fmla="*/ 1820142 w 8268372"/>
              <a:gd name="connsiteY166" fmla="*/ 6420103 h 6858000"/>
              <a:gd name="connsiteX167" fmla="*/ 1831985 w 8268372"/>
              <a:gd name="connsiteY167" fmla="*/ 6394830 h 6858000"/>
              <a:gd name="connsiteX168" fmla="*/ 1859107 w 8268372"/>
              <a:gd name="connsiteY168" fmla="*/ 6418214 h 6858000"/>
              <a:gd name="connsiteX169" fmla="*/ 1865943 w 8268372"/>
              <a:gd name="connsiteY169" fmla="*/ 6432616 h 6858000"/>
              <a:gd name="connsiteX170" fmla="*/ 1881002 w 8268372"/>
              <a:gd name="connsiteY170" fmla="*/ 6447052 h 6858000"/>
              <a:gd name="connsiteX171" fmla="*/ 1884541 w 8268372"/>
              <a:gd name="connsiteY171" fmla="*/ 6434748 h 6858000"/>
              <a:gd name="connsiteX172" fmla="*/ 1870487 w 8268372"/>
              <a:gd name="connsiteY172" fmla="*/ 6397730 h 6858000"/>
              <a:gd name="connsiteX173" fmla="*/ 1887257 w 8268372"/>
              <a:gd name="connsiteY173" fmla="*/ 6345787 h 6858000"/>
              <a:gd name="connsiteX174" fmla="*/ 1932294 w 8268372"/>
              <a:gd name="connsiteY174" fmla="*/ 6341871 h 6858000"/>
              <a:gd name="connsiteX175" fmla="*/ 1944981 w 8268372"/>
              <a:gd name="connsiteY175" fmla="*/ 6320024 h 6858000"/>
              <a:gd name="connsiteX176" fmla="*/ 1942691 w 8268372"/>
              <a:gd name="connsiteY176" fmla="*/ 6270737 h 6858000"/>
              <a:gd name="connsiteX177" fmla="*/ 1968748 w 8268372"/>
              <a:gd name="connsiteY177" fmla="*/ 6256474 h 6858000"/>
              <a:gd name="connsiteX178" fmla="*/ 2121555 w 8268372"/>
              <a:gd name="connsiteY178" fmla="*/ 6183205 h 6858000"/>
              <a:gd name="connsiteX179" fmla="*/ 2144999 w 8268372"/>
              <a:gd name="connsiteY179" fmla="*/ 6171670 h 6858000"/>
              <a:gd name="connsiteX180" fmla="*/ 2204031 w 8268372"/>
              <a:gd name="connsiteY180" fmla="*/ 6144544 h 6858000"/>
              <a:gd name="connsiteX181" fmla="*/ 2228883 w 8268372"/>
              <a:gd name="connsiteY181" fmla="*/ 6045410 h 6858000"/>
              <a:gd name="connsiteX182" fmla="*/ 2242576 w 8268372"/>
              <a:gd name="connsiteY182" fmla="*/ 6000981 h 6858000"/>
              <a:gd name="connsiteX183" fmla="*/ 2385390 w 8268372"/>
              <a:gd name="connsiteY183" fmla="*/ 5933830 h 6858000"/>
              <a:gd name="connsiteX184" fmla="*/ 2399385 w 8268372"/>
              <a:gd name="connsiteY184" fmla="*/ 5910619 h 6858000"/>
              <a:gd name="connsiteX185" fmla="*/ 2396469 w 8268372"/>
              <a:gd name="connsiteY185" fmla="*/ 5892128 h 6858000"/>
              <a:gd name="connsiteX186" fmla="*/ 2387482 w 8268372"/>
              <a:gd name="connsiteY186" fmla="*/ 5875664 h 6858000"/>
              <a:gd name="connsiteX187" fmla="*/ 2352438 w 8268372"/>
              <a:gd name="connsiteY187" fmla="*/ 5873463 h 6858000"/>
              <a:gd name="connsiteX188" fmla="*/ 2314860 w 8268372"/>
              <a:gd name="connsiteY188" fmla="*/ 5860984 h 6858000"/>
              <a:gd name="connsiteX189" fmla="*/ 2324934 w 8268372"/>
              <a:gd name="connsiteY189" fmla="*/ 5841863 h 6858000"/>
              <a:gd name="connsiteX190" fmla="*/ 2388026 w 8268372"/>
              <a:gd name="connsiteY190" fmla="*/ 5857872 h 6858000"/>
              <a:gd name="connsiteX191" fmla="*/ 2523761 w 8268372"/>
              <a:gd name="connsiteY191" fmla="*/ 5815329 h 6858000"/>
              <a:gd name="connsiteX192" fmla="*/ 2542601 w 8268372"/>
              <a:gd name="connsiteY192" fmla="*/ 5778451 h 6858000"/>
              <a:gd name="connsiteX193" fmla="*/ 2564657 w 8268372"/>
              <a:gd name="connsiteY193" fmla="*/ 5781282 h 6858000"/>
              <a:gd name="connsiteX194" fmla="*/ 2601009 w 8268372"/>
              <a:gd name="connsiteY194" fmla="*/ 5782120 h 6858000"/>
              <a:gd name="connsiteX195" fmla="*/ 2655598 w 8268372"/>
              <a:gd name="connsiteY195" fmla="*/ 5703645 h 6858000"/>
              <a:gd name="connsiteX196" fmla="*/ 2697221 w 8268372"/>
              <a:gd name="connsiteY196" fmla="*/ 5552567 h 6858000"/>
              <a:gd name="connsiteX197" fmla="*/ 2702831 w 8268372"/>
              <a:gd name="connsiteY197" fmla="*/ 5555329 h 6858000"/>
              <a:gd name="connsiteX198" fmla="*/ 2719116 w 8268372"/>
              <a:gd name="connsiteY198" fmla="*/ 5581405 h 6858000"/>
              <a:gd name="connsiteX199" fmla="*/ 2763147 w 8268372"/>
              <a:gd name="connsiteY199" fmla="*/ 5600070 h 6858000"/>
              <a:gd name="connsiteX200" fmla="*/ 2759087 w 8268372"/>
              <a:gd name="connsiteY200" fmla="*/ 5556935 h 6858000"/>
              <a:gd name="connsiteX201" fmla="*/ 2744953 w 8268372"/>
              <a:gd name="connsiteY201" fmla="*/ 5532921 h 6858000"/>
              <a:gd name="connsiteX202" fmla="*/ 2791598 w 8268372"/>
              <a:gd name="connsiteY202" fmla="*/ 5548860 h 6858000"/>
              <a:gd name="connsiteX203" fmla="*/ 2818338 w 8268372"/>
              <a:gd name="connsiteY203" fmla="*/ 5564031 h 6858000"/>
              <a:gd name="connsiteX204" fmla="*/ 2908875 w 8268372"/>
              <a:gd name="connsiteY204" fmla="*/ 5551410 h 6858000"/>
              <a:gd name="connsiteX205" fmla="*/ 2950698 w 8268372"/>
              <a:gd name="connsiteY205" fmla="*/ 5507785 h 6858000"/>
              <a:gd name="connsiteX206" fmla="*/ 2957775 w 8268372"/>
              <a:gd name="connsiteY206" fmla="*/ 5483177 h 6858000"/>
              <a:gd name="connsiteX207" fmla="*/ 2995594 w 8268372"/>
              <a:gd name="connsiteY207" fmla="*/ 5456645 h 6858000"/>
              <a:gd name="connsiteX208" fmla="*/ 3034097 w 8268372"/>
              <a:gd name="connsiteY208" fmla="*/ 5459546 h 6858000"/>
              <a:gd name="connsiteX209" fmla="*/ 3061381 w 8268372"/>
              <a:gd name="connsiteY209" fmla="*/ 5456924 h 6858000"/>
              <a:gd name="connsiteX210" fmla="*/ 3075837 w 8268372"/>
              <a:gd name="connsiteY210" fmla="*/ 5428924 h 6858000"/>
              <a:gd name="connsiteX211" fmla="*/ 3055955 w 8268372"/>
              <a:gd name="connsiteY211" fmla="*/ 5354924 h 6858000"/>
              <a:gd name="connsiteX212" fmla="*/ 3032753 w 8268372"/>
              <a:gd name="connsiteY212" fmla="*/ 5327449 h 6858000"/>
              <a:gd name="connsiteX213" fmla="*/ 3179385 w 8268372"/>
              <a:gd name="connsiteY213" fmla="*/ 5342443 h 6858000"/>
              <a:gd name="connsiteX214" fmla="*/ 3190846 w 8268372"/>
              <a:gd name="connsiteY214" fmla="*/ 5308955 h 6858000"/>
              <a:gd name="connsiteX215" fmla="*/ 3165111 w 8268372"/>
              <a:gd name="connsiteY215" fmla="*/ 5271204 h 6858000"/>
              <a:gd name="connsiteX216" fmla="*/ 3146433 w 8268372"/>
              <a:gd name="connsiteY216" fmla="*/ 5282075 h 6858000"/>
              <a:gd name="connsiteX217" fmla="*/ 3126066 w 8268372"/>
              <a:gd name="connsiteY217" fmla="*/ 5286096 h 6858000"/>
              <a:gd name="connsiteX218" fmla="*/ 3108936 w 8268372"/>
              <a:gd name="connsiteY218" fmla="*/ 5256594 h 6858000"/>
              <a:gd name="connsiteX219" fmla="*/ 3119472 w 8268372"/>
              <a:gd name="connsiteY219" fmla="*/ 5232684 h 6858000"/>
              <a:gd name="connsiteX220" fmla="*/ 3127857 w 8268372"/>
              <a:gd name="connsiteY220" fmla="*/ 5206712 h 6858000"/>
              <a:gd name="connsiteX221" fmla="*/ 3080207 w 8268372"/>
              <a:gd name="connsiteY221" fmla="*/ 5213354 h 6858000"/>
              <a:gd name="connsiteX222" fmla="*/ 2968677 w 8268372"/>
              <a:gd name="connsiteY222" fmla="*/ 5260791 h 6858000"/>
              <a:gd name="connsiteX223" fmla="*/ 2924162 w 8268372"/>
              <a:gd name="connsiteY223" fmla="*/ 5320145 h 6858000"/>
              <a:gd name="connsiteX224" fmla="*/ 2904176 w 8268372"/>
              <a:gd name="connsiteY224" fmla="*/ 5332380 h 6858000"/>
              <a:gd name="connsiteX225" fmla="*/ 2832780 w 8268372"/>
              <a:gd name="connsiteY225" fmla="*/ 5329340 h 6858000"/>
              <a:gd name="connsiteX226" fmla="*/ 2815328 w 8268372"/>
              <a:gd name="connsiteY226" fmla="*/ 5351852 h 6858000"/>
              <a:gd name="connsiteX227" fmla="*/ 2784263 w 8268372"/>
              <a:gd name="connsiteY227" fmla="*/ 5405788 h 6858000"/>
              <a:gd name="connsiteX228" fmla="*/ 2727002 w 8268372"/>
              <a:gd name="connsiteY228" fmla="*/ 5426762 h 6858000"/>
              <a:gd name="connsiteX229" fmla="*/ 2724226 w 8268372"/>
              <a:gd name="connsiteY229" fmla="*/ 5455496 h 6858000"/>
              <a:gd name="connsiteX230" fmla="*/ 2730980 w 8268372"/>
              <a:gd name="connsiteY230" fmla="*/ 5482900 h 6858000"/>
              <a:gd name="connsiteX231" fmla="*/ 2686487 w 8268372"/>
              <a:gd name="connsiteY231" fmla="*/ 5469024 h 6858000"/>
              <a:gd name="connsiteX232" fmla="*/ 2632925 w 8268372"/>
              <a:gd name="connsiteY232" fmla="*/ 5451687 h 6858000"/>
              <a:gd name="connsiteX233" fmla="*/ 2603249 w 8268372"/>
              <a:gd name="connsiteY233" fmla="*/ 5491257 h 6858000"/>
              <a:gd name="connsiteX234" fmla="*/ 2548438 w 8268372"/>
              <a:gd name="connsiteY234" fmla="*/ 5535511 h 6858000"/>
              <a:gd name="connsiteX235" fmla="*/ 2503100 w 8268372"/>
              <a:gd name="connsiteY235" fmla="*/ 5518209 h 6858000"/>
              <a:gd name="connsiteX236" fmla="*/ 2462064 w 8268372"/>
              <a:gd name="connsiteY236" fmla="*/ 5505032 h 6858000"/>
              <a:gd name="connsiteX237" fmla="*/ 2328861 w 8268372"/>
              <a:gd name="connsiteY237" fmla="*/ 5557851 h 6858000"/>
              <a:gd name="connsiteX238" fmla="*/ 2298560 w 8268372"/>
              <a:gd name="connsiteY238" fmla="*/ 5628217 h 6858000"/>
              <a:gd name="connsiteX239" fmla="*/ 2295946 w 8268372"/>
              <a:gd name="connsiteY239" fmla="*/ 5630943 h 6858000"/>
              <a:gd name="connsiteX240" fmla="*/ 2263596 w 8268372"/>
              <a:gd name="connsiteY240" fmla="*/ 5613012 h 6858000"/>
              <a:gd name="connsiteX241" fmla="*/ 2271578 w 8268372"/>
              <a:gd name="connsiteY241" fmla="*/ 5652057 h 6858000"/>
              <a:gd name="connsiteX242" fmla="*/ 2276262 w 8268372"/>
              <a:gd name="connsiteY242" fmla="*/ 5664396 h 6858000"/>
              <a:gd name="connsiteX243" fmla="*/ 2309677 w 8268372"/>
              <a:gd name="connsiteY243" fmla="*/ 5719974 h 6858000"/>
              <a:gd name="connsiteX244" fmla="*/ 2303905 w 8268372"/>
              <a:gd name="connsiteY244" fmla="*/ 5743220 h 6858000"/>
              <a:gd name="connsiteX245" fmla="*/ 2278009 w 8268372"/>
              <a:gd name="connsiteY245" fmla="*/ 5731475 h 6858000"/>
              <a:gd name="connsiteX246" fmla="*/ 2198412 w 8268372"/>
              <a:gd name="connsiteY246" fmla="*/ 5655169 h 6858000"/>
              <a:gd name="connsiteX247" fmla="*/ 2176738 w 8268372"/>
              <a:gd name="connsiteY247" fmla="*/ 5660552 h 6858000"/>
              <a:gd name="connsiteX248" fmla="*/ 2157274 w 8268372"/>
              <a:gd name="connsiteY248" fmla="*/ 5728226 h 6858000"/>
              <a:gd name="connsiteX249" fmla="*/ 2142516 w 8268372"/>
              <a:gd name="connsiteY249" fmla="*/ 5735008 h 6858000"/>
              <a:gd name="connsiteX250" fmla="*/ 2071502 w 8268372"/>
              <a:gd name="connsiteY250" fmla="*/ 5740182 h 6858000"/>
              <a:gd name="connsiteX251" fmla="*/ 2008711 w 8268372"/>
              <a:gd name="connsiteY251" fmla="*/ 5745392 h 6858000"/>
              <a:gd name="connsiteX252" fmla="*/ 1988344 w 8268372"/>
              <a:gd name="connsiteY252" fmla="*/ 5749412 h 6858000"/>
              <a:gd name="connsiteX253" fmla="*/ 1910090 w 8268372"/>
              <a:gd name="connsiteY253" fmla="*/ 5805202 h 6858000"/>
              <a:gd name="connsiteX254" fmla="*/ 1887030 w 8268372"/>
              <a:gd name="connsiteY254" fmla="*/ 5824952 h 6858000"/>
              <a:gd name="connsiteX255" fmla="*/ 1829606 w 8268372"/>
              <a:gd name="connsiteY255" fmla="*/ 5871933 h 6858000"/>
              <a:gd name="connsiteX256" fmla="*/ 1812233 w 8268372"/>
              <a:gd name="connsiteY256" fmla="*/ 5881441 h 6858000"/>
              <a:gd name="connsiteX257" fmla="*/ 1699479 w 8268372"/>
              <a:gd name="connsiteY257" fmla="*/ 5917237 h 6858000"/>
              <a:gd name="connsiteX258" fmla="*/ 1677100 w 8268372"/>
              <a:gd name="connsiteY258" fmla="*/ 5966419 h 6858000"/>
              <a:gd name="connsiteX259" fmla="*/ 1608458 w 8268372"/>
              <a:gd name="connsiteY259" fmla="*/ 6007878 h 6858000"/>
              <a:gd name="connsiteX260" fmla="*/ 1500329 w 8268372"/>
              <a:gd name="connsiteY260" fmla="*/ 5995785 h 6858000"/>
              <a:gd name="connsiteX261" fmla="*/ 1488265 w 8268372"/>
              <a:gd name="connsiteY261" fmla="*/ 5986836 h 6858000"/>
              <a:gd name="connsiteX262" fmla="*/ 1467435 w 8268372"/>
              <a:gd name="connsiteY262" fmla="*/ 5995645 h 6858000"/>
              <a:gd name="connsiteX263" fmla="*/ 1476261 w 8268372"/>
              <a:gd name="connsiteY263" fmla="*/ 6038116 h 6858000"/>
              <a:gd name="connsiteX264" fmla="*/ 1388558 w 8268372"/>
              <a:gd name="connsiteY264" fmla="*/ 6082231 h 6858000"/>
              <a:gd name="connsiteX265" fmla="*/ 1314247 w 8268372"/>
              <a:gd name="connsiteY265" fmla="*/ 6060700 h 6858000"/>
              <a:gd name="connsiteX266" fmla="*/ 1241625 w 8268372"/>
              <a:gd name="connsiteY266" fmla="*/ 6046020 h 6858000"/>
              <a:gd name="connsiteX267" fmla="*/ 1302624 w 8268372"/>
              <a:gd name="connsiteY267" fmla="*/ 6120194 h 6858000"/>
              <a:gd name="connsiteX268" fmla="*/ 1259658 w 8268372"/>
              <a:gd name="connsiteY268" fmla="*/ 6139175 h 6858000"/>
              <a:gd name="connsiteX269" fmla="*/ 1238747 w 8268372"/>
              <a:gd name="connsiteY269" fmla="*/ 6160988 h 6858000"/>
              <a:gd name="connsiteX270" fmla="*/ 1139443 w 8268372"/>
              <a:gd name="connsiteY270" fmla="*/ 6191366 h 6858000"/>
              <a:gd name="connsiteX271" fmla="*/ 850520 w 8268372"/>
              <a:gd name="connsiteY271" fmla="*/ 6298963 h 6858000"/>
              <a:gd name="connsiteX272" fmla="*/ 824543 w 8268372"/>
              <a:gd name="connsiteY272" fmla="*/ 6300221 h 6858000"/>
              <a:gd name="connsiteX273" fmla="*/ 812179 w 8268372"/>
              <a:gd name="connsiteY273" fmla="*/ 6270055 h 6858000"/>
              <a:gd name="connsiteX274" fmla="*/ 801503 w 8268372"/>
              <a:gd name="connsiteY274" fmla="*/ 6246740 h 6858000"/>
              <a:gd name="connsiteX275" fmla="*/ 772531 w 8268372"/>
              <a:gd name="connsiteY275" fmla="*/ 6242511 h 6858000"/>
              <a:gd name="connsiteX276" fmla="*/ 760768 w 8268372"/>
              <a:gd name="connsiteY276" fmla="*/ 6254781 h 6858000"/>
              <a:gd name="connsiteX277" fmla="*/ 682537 w 8268372"/>
              <a:gd name="connsiteY277" fmla="*/ 6237339 h 6858000"/>
              <a:gd name="connsiteX278" fmla="*/ 652882 w 8268372"/>
              <a:gd name="connsiteY278" fmla="*/ 6203677 h 6858000"/>
              <a:gd name="connsiteX279" fmla="*/ 626060 w 8268372"/>
              <a:gd name="connsiteY279" fmla="*/ 6201511 h 6858000"/>
              <a:gd name="connsiteX280" fmla="*/ 660239 w 8268372"/>
              <a:gd name="connsiteY280" fmla="*/ 6273518 h 6858000"/>
              <a:gd name="connsiteX281" fmla="*/ 591155 w 8268372"/>
              <a:gd name="connsiteY281" fmla="*/ 6246534 h 6858000"/>
              <a:gd name="connsiteX282" fmla="*/ 531463 w 8268372"/>
              <a:gd name="connsiteY282" fmla="*/ 6170996 h 6858000"/>
              <a:gd name="connsiteX283" fmla="*/ 568438 w 8268372"/>
              <a:gd name="connsiteY283" fmla="*/ 6141039 h 6858000"/>
              <a:gd name="connsiteX284" fmla="*/ 633079 w 8268372"/>
              <a:gd name="connsiteY284" fmla="*/ 6116674 h 6858000"/>
              <a:gd name="connsiteX285" fmla="*/ 663138 w 8268372"/>
              <a:gd name="connsiteY285" fmla="*/ 6085319 h 6858000"/>
              <a:gd name="connsiteX286" fmla="*/ 844455 w 8268372"/>
              <a:gd name="connsiteY286" fmla="*/ 6021068 h 6858000"/>
              <a:gd name="connsiteX287" fmla="*/ 858992 w 8268372"/>
              <a:gd name="connsiteY287" fmla="*/ 5980065 h 6858000"/>
              <a:gd name="connsiteX288" fmla="*/ 848698 w 8268372"/>
              <a:gd name="connsiteY288" fmla="*/ 5964964 h 6858000"/>
              <a:gd name="connsiteX289" fmla="*/ 865145 w 8268372"/>
              <a:gd name="connsiteY289" fmla="*/ 5965034 h 6858000"/>
              <a:gd name="connsiteX290" fmla="*/ 879822 w 8268372"/>
              <a:gd name="connsiteY290" fmla="*/ 5971256 h 6858000"/>
              <a:gd name="connsiteX291" fmla="*/ 904110 w 8268372"/>
              <a:gd name="connsiteY291" fmla="*/ 5963146 h 6858000"/>
              <a:gd name="connsiteX292" fmla="*/ 879521 w 8268372"/>
              <a:gd name="connsiteY292" fmla="*/ 5950038 h 6858000"/>
              <a:gd name="connsiteX293" fmla="*/ 873912 w 8268372"/>
              <a:gd name="connsiteY293" fmla="*/ 5947276 h 6858000"/>
              <a:gd name="connsiteX294" fmla="*/ 857546 w 8268372"/>
              <a:gd name="connsiteY294" fmla="*/ 5934203 h 6858000"/>
              <a:gd name="connsiteX295" fmla="*/ 864543 w 8268372"/>
              <a:gd name="connsiteY295" fmla="*/ 5922598 h 6858000"/>
              <a:gd name="connsiteX296" fmla="*/ 885696 w 8268372"/>
              <a:gd name="connsiteY296" fmla="*/ 5861776 h 6858000"/>
              <a:gd name="connsiteX297" fmla="*/ 878478 w 8268372"/>
              <a:gd name="connsiteY297" fmla="*/ 5839160 h 6858000"/>
              <a:gd name="connsiteX298" fmla="*/ 808008 w 8268372"/>
              <a:gd name="connsiteY298" fmla="*/ 5826542 h 6858000"/>
              <a:gd name="connsiteX299" fmla="*/ 714996 w 8268372"/>
              <a:gd name="connsiteY299" fmla="*/ 5889113 h 6858000"/>
              <a:gd name="connsiteX300" fmla="*/ 691009 w 8268372"/>
              <a:gd name="connsiteY300" fmla="*/ 5918441 h 6858000"/>
              <a:gd name="connsiteX301" fmla="*/ 671949 w 8268372"/>
              <a:gd name="connsiteY301" fmla="*/ 5921098 h 6858000"/>
              <a:gd name="connsiteX302" fmla="*/ 621383 w 8268372"/>
              <a:gd name="connsiteY302" fmla="*/ 5909249 h 6858000"/>
              <a:gd name="connsiteX303" fmla="*/ 568042 w 8268372"/>
              <a:gd name="connsiteY303" fmla="*/ 5926133 h 6858000"/>
              <a:gd name="connsiteX304" fmla="*/ 520552 w 8268372"/>
              <a:gd name="connsiteY304" fmla="*/ 5906769 h 6858000"/>
              <a:gd name="connsiteX305" fmla="*/ 511102 w 8268372"/>
              <a:gd name="connsiteY305" fmla="*/ 5895094 h 6858000"/>
              <a:gd name="connsiteX306" fmla="*/ 481286 w 8268372"/>
              <a:gd name="connsiteY306" fmla="*/ 5887439 h 6858000"/>
              <a:gd name="connsiteX307" fmla="*/ 493268 w 8268372"/>
              <a:gd name="connsiteY307" fmla="*/ 5909391 h 6858000"/>
              <a:gd name="connsiteX308" fmla="*/ 503481 w 8268372"/>
              <a:gd name="connsiteY308" fmla="*/ 5937495 h 6858000"/>
              <a:gd name="connsiteX309" fmla="*/ 443003 w 8268372"/>
              <a:gd name="connsiteY309" fmla="*/ 5918760 h 6858000"/>
              <a:gd name="connsiteX310" fmla="*/ 425793 w 8268372"/>
              <a:gd name="connsiteY310" fmla="*/ 5902261 h 6858000"/>
              <a:gd name="connsiteX311" fmla="*/ 427864 w 8268372"/>
              <a:gd name="connsiteY311" fmla="*/ 5917327 h 6858000"/>
              <a:gd name="connsiteX312" fmla="*/ 408723 w 8268372"/>
              <a:gd name="connsiteY312" fmla="*/ 5932987 h 6858000"/>
              <a:gd name="connsiteX313" fmla="*/ 325344 w 8268372"/>
              <a:gd name="connsiteY313" fmla="*/ 5907995 h 6858000"/>
              <a:gd name="connsiteX314" fmla="*/ 230828 w 8268372"/>
              <a:gd name="connsiteY314" fmla="*/ 5864477 h 6858000"/>
              <a:gd name="connsiteX315" fmla="*/ 192406 w 8268372"/>
              <a:gd name="connsiteY315" fmla="*/ 5848573 h 6858000"/>
              <a:gd name="connsiteX316" fmla="*/ 34636 w 8268372"/>
              <a:gd name="connsiteY316" fmla="*/ 5815054 h 6858000"/>
              <a:gd name="connsiteX317" fmla="*/ 1904 w 8268372"/>
              <a:gd name="connsiteY317" fmla="*/ 5788907 h 6858000"/>
              <a:gd name="connsiteX318" fmla="*/ 18432 w 8268372"/>
              <a:gd name="connsiteY318" fmla="*/ 5775974 h 6858000"/>
              <a:gd name="connsiteX319" fmla="*/ 41956 w 8268372"/>
              <a:gd name="connsiteY319" fmla="*/ 5751435 h 6858000"/>
              <a:gd name="connsiteX320" fmla="*/ 58263 w 8268372"/>
              <a:gd name="connsiteY320" fmla="*/ 5704280 h 6858000"/>
              <a:gd name="connsiteX321" fmla="*/ 139028 w 8268372"/>
              <a:gd name="connsiteY321" fmla="*/ 5731998 h 6858000"/>
              <a:gd name="connsiteX322" fmla="*/ 157927 w 8268372"/>
              <a:gd name="connsiteY322" fmla="*/ 5755348 h 6858000"/>
              <a:gd name="connsiteX323" fmla="*/ 160922 w 8268372"/>
              <a:gd name="connsiteY323" fmla="*/ 5760836 h 6858000"/>
              <a:gd name="connsiteX324" fmla="*/ 161385 w 8268372"/>
              <a:gd name="connsiteY324" fmla="*/ 5756047 h 6858000"/>
              <a:gd name="connsiteX325" fmla="*/ 177912 w 8268372"/>
              <a:gd name="connsiteY325" fmla="*/ 5743113 h 6858000"/>
              <a:gd name="connsiteX326" fmla="*/ 181855 w 8268372"/>
              <a:gd name="connsiteY326" fmla="*/ 5665792 h 6858000"/>
              <a:gd name="connsiteX327" fmla="*/ 184711 w 8268372"/>
              <a:gd name="connsiteY327" fmla="*/ 5624055 h 6858000"/>
              <a:gd name="connsiteX328" fmla="*/ 230130 w 8268372"/>
              <a:gd name="connsiteY328" fmla="*/ 5628354 h 6858000"/>
              <a:gd name="connsiteX329" fmla="*/ 378531 w 8268372"/>
              <a:gd name="connsiteY329" fmla="*/ 5637195 h 6858000"/>
              <a:gd name="connsiteX330" fmla="*/ 368017 w 8268372"/>
              <a:gd name="connsiteY330" fmla="*/ 5587874 h 6858000"/>
              <a:gd name="connsiteX331" fmla="*/ 336753 w 8268372"/>
              <a:gd name="connsiteY331" fmla="*/ 5534357 h 6858000"/>
              <a:gd name="connsiteX332" fmla="*/ 405073 w 8268372"/>
              <a:gd name="connsiteY332" fmla="*/ 5544913 h 6858000"/>
              <a:gd name="connsiteX333" fmla="*/ 456725 w 8268372"/>
              <a:gd name="connsiteY333" fmla="*/ 5521177 h 6858000"/>
              <a:gd name="connsiteX334" fmla="*/ 461491 w 8268372"/>
              <a:gd name="connsiteY334" fmla="*/ 5520513 h 6858000"/>
              <a:gd name="connsiteX335" fmla="*/ 430389 w 8268372"/>
              <a:gd name="connsiteY335" fmla="*/ 5440990 h 6858000"/>
              <a:gd name="connsiteX336" fmla="*/ 404272 w 8268372"/>
              <a:gd name="connsiteY336" fmla="*/ 5395024 h 6858000"/>
              <a:gd name="connsiteX337" fmla="*/ 409500 w 8268372"/>
              <a:gd name="connsiteY337" fmla="*/ 5389571 h 6858000"/>
              <a:gd name="connsiteX338" fmla="*/ 453612 w 8268372"/>
              <a:gd name="connsiteY338" fmla="*/ 5395233 h 6858000"/>
              <a:gd name="connsiteX339" fmla="*/ 501102 w 8268372"/>
              <a:gd name="connsiteY339" fmla="*/ 5414598 h 6858000"/>
              <a:gd name="connsiteX340" fmla="*/ 558503 w 8268372"/>
              <a:gd name="connsiteY340" fmla="*/ 5440848 h 6858000"/>
              <a:gd name="connsiteX341" fmla="*/ 579495 w 8268372"/>
              <a:gd name="connsiteY341" fmla="*/ 5406033 h 6858000"/>
              <a:gd name="connsiteX342" fmla="*/ 598555 w 8268372"/>
              <a:gd name="connsiteY342" fmla="*/ 5403376 h 6858000"/>
              <a:gd name="connsiteX343" fmla="*/ 637058 w 8268372"/>
              <a:gd name="connsiteY343" fmla="*/ 5406276 h 6858000"/>
              <a:gd name="connsiteX344" fmla="*/ 642748 w 8268372"/>
              <a:gd name="connsiteY344" fmla="*/ 5396034 h 6858000"/>
              <a:gd name="connsiteX345" fmla="*/ 688248 w 8268372"/>
              <a:gd name="connsiteY345" fmla="*/ 5387330 h 6858000"/>
              <a:gd name="connsiteX346" fmla="*/ 750576 w 8268372"/>
              <a:gd name="connsiteY346" fmla="*/ 5386909 h 6858000"/>
              <a:gd name="connsiteX347" fmla="*/ 748204 w 8268372"/>
              <a:gd name="connsiteY347" fmla="*/ 5350626 h 6858000"/>
              <a:gd name="connsiteX348" fmla="*/ 729305 w 8268372"/>
              <a:gd name="connsiteY348" fmla="*/ 5327276 h 6858000"/>
              <a:gd name="connsiteX349" fmla="*/ 684973 w 8268372"/>
              <a:gd name="connsiteY349" fmla="*/ 5287392 h 6858000"/>
              <a:gd name="connsiteX350" fmla="*/ 583702 w 8268372"/>
              <a:gd name="connsiteY350" fmla="*/ 5216470 h 6858000"/>
              <a:gd name="connsiteX351" fmla="*/ 629664 w 8268372"/>
              <a:gd name="connsiteY351" fmla="*/ 5202976 h 6858000"/>
              <a:gd name="connsiteX352" fmla="*/ 682161 w 8268372"/>
              <a:gd name="connsiteY352" fmla="*/ 5182666 h 6858000"/>
              <a:gd name="connsiteX353" fmla="*/ 740186 w 8268372"/>
              <a:gd name="connsiteY353" fmla="*/ 5178121 h 6858000"/>
              <a:gd name="connsiteX354" fmla="*/ 920717 w 8268372"/>
              <a:gd name="connsiteY354" fmla="*/ 5170673 h 6858000"/>
              <a:gd name="connsiteX355" fmla="*/ 927332 w 8268372"/>
              <a:gd name="connsiteY355" fmla="*/ 5150853 h 6858000"/>
              <a:gd name="connsiteX356" fmla="*/ 924417 w 8268372"/>
              <a:gd name="connsiteY356" fmla="*/ 5132362 h 6858000"/>
              <a:gd name="connsiteX357" fmla="*/ 943397 w 8268372"/>
              <a:gd name="connsiteY357" fmla="*/ 5142708 h 6858000"/>
              <a:gd name="connsiteX358" fmla="*/ 972751 w 8268372"/>
              <a:gd name="connsiteY358" fmla="*/ 5155152 h 6858000"/>
              <a:gd name="connsiteX359" fmla="*/ 1003956 w 8268372"/>
              <a:gd name="connsiteY359" fmla="*/ 5148440 h 6858000"/>
              <a:gd name="connsiteX360" fmla="*/ 1036306 w 8268372"/>
              <a:gd name="connsiteY360" fmla="*/ 5166371 h 6858000"/>
              <a:gd name="connsiteX361" fmla="*/ 1077723 w 8268372"/>
              <a:gd name="connsiteY361" fmla="*/ 5187764 h 6858000"/>
              <a:gd name="connsiteX362" fmla="*/ 1075733 w 8268372"/>
              <a:gd name="connsiteY362" fmla="*/ 5159694 h 6858000"/>
              <a:gd name="connsiteX363" fmla="*/ 1072356 w 8268372"/>
              <a:gd name="connsiteY363" fmla="*/ 5145992 h 6858000"/>
              <a:gd name="connsiteX364" fmla="*/ 1114618 w 8268372"/>
              <a:gd name="connsiteY364" fmla="*/ 5170810 h 6858000"/>
              <a:gd name="connsiteX365" fmla="*/ 1141439 w 8268372"/>
              <a:gd name="connsiteY365" fmla="*/ 5172976 h 6858000"/>
              <a:gd name="connsiteX366" fmla="*/ 1132070 w 8268372"/>
              <a:gd name="connsiteY366" fmla="*/ 5148298 h 6858000"/>
              <a:gd name="connsiteX367" fmla="*/ 1147775 w 8268372"/>
              <a:gd name="connsiteY367" fmla="*/ 5058707 h 6858000"/>
              <a:gd name="connsiteX368" fmla="*/ 1175059 w 8268372"/>
              <a:gd name="connsiteY368" fmla="*/ 5056085 h 6858000"/>
              <a:gd name="connsiteX369" fmla="*/ 1224420 w 8268372"/>
              <a:gd name="connsiteY369" fmla="*/ 4983063 h 6858000"/>
              <a:gd name="connsiteX370" fmla="*/ 1223576 w 8268372"/>
              <a:gd name="connsiteY370" fmla="*/ 4979637 h 6858000"/>
              <a:gd name="connsiteX371" fmla="*/ 1241873 w 8268372"/>
              <a:gd name="connsiteY371" fmla="*/ 4960551 h 6858000"/>
              <a:gd name="connsiteX372" fmla="*/ 1258701 w 8268372"/>
              <a:gd name="connsiteY372" fmla="*/ 4968835 h 6858000"/>
              <a:gd name="connsiteX373" fmla="*/ 1260691 w 8268372"/>
              <a:gd name="connsiteY373" fmla="*/ 4996904 h 6858000"/>
              <a:gd name="connsiteX374" fmla="*/ 1260148 w 8268372"/>
              <a:gd name="connsiteY374" fmla="*/ 5014697 h 6858000"/>
              <a:gd name="connsiteX375" fmla="*/ 1278746 w 8268372"/>
              <a:gd name="connsiteY375" fmla="*/ 5016829 h 6858000"/>
              <a:gd name="connsiteX376" fmla="*/ 1309106 w 8268372"/>
              <a:gd name="connsiteY376" fmla="*/ 5006691 h 6858000"/>
              <a:gd name="connsiteX377" fmla="*/ 1354988 w 8268372"/>
              <a:gd name="connsiteY377" fmla="*/ 5006201 h 6858000"/>
              <a:gd name="connsiteX378" fmla="*/ 1373666 w 8268372"/>
              <a:gd name="connsiteY378" fmla="*/ 4995330 h 6858000"/>
              <a:gd name="connsiteX379" fmla="*/ 1437000 w 8268372"/>
              <a:gd name="connsiteY379" fmla="*/ 4972328 h 6858000"/>
              <a:gd name="connsiteX380" fmla="*/ 1495709 w 8268372"/>
              <a:gd name="connsiteY380" fmla="*/ 4997215 h 6858000"/>
              <a:gd name="connsiteX381" fmla="*/ 1557574 w 8268372"/>
              <a:gd name="connsiteY381" fmla="*/ 5001584 h 6858000"/>
              <a:gd name="connsiteX382" fmla="*/ 1562200 w 8268372"/>
              <a:gd name="connsiteY382" fmla="*/ 4953695 h 6858000"/>
              <a:gd name="connsiteX383" fmla="*/ 1579351 w 8268372"/>
              <a:gd name="connsiteY383" fmla="*/ 4909965 h 6858000"/>
              <a:gd name="connsiteX384" fmla="*/ 1600181 w 8268372"/>
              <a:gd name="connsiteY384" fmla="*/ 4901156 h 6858000"/>
              <a:gd name="connsiteX385" fmla="*/ 1635226 w 8268372"/>
              <a:gd name="connsiteY385" fmla="*/ 4903358 h 6858000"/>
              <a:gd name="connsiteX386" fmla="*/ 1645982 w 8268372"/>
              <a:gd name="connsiteY386" fmla="*/ 4913670 h 6858000"/>
              <a:gd name="connsiteX387" fmla="*/ 1678875 w 8268372"/>
              <a:gd name="connsiteY387" fmla="*/ 4913809 h 6858000"/>
              <a:gd name="connsiteX388" fmla="*/ 1687341 w 8268372"/>
              <a:gd name="connsiteY388" fmla="*/ 4874834 h 6858000"/>
              <a:gd name="connsiteX389" fmla="*/ 1831138 w 8268372"/>
              <a:gd name="connsiteY389" fmla="*/ 4858333 h 6858000"/>
              <a:gd name="connsiteX390" fmla="*/ 1884457 w 8268372"/>
              <a:gd name="connsiteY390" fmla="*/ 4914680 h 6858000"/>
              <a:gd name="connsiteX391" fmla="*/ 1954848 w 8268372"/>
              <a:gd name="connsiteY391" fmla="*/ 4940301 h 6858000"/>
              <a:gd name="connsiteX392" fmla="*/ 1989128 w 8268372"/>
              <a:gd name="connsiteY392" fmla="*/ 4926074 h 6858000"/>
              <a:gd name="connsiteX393" fmla="*/ 1998981 w 8268372"/>
              <a:gd name="connsiteY393" fmla="*/ 4872732 h 6858000"/>
              <a:gd name="connsiteX394" fmla="*/ 2012514 w 8268372"/>
              <a:gd name="connsiteY394" fmla="*/ 4854310 h 6858000"/>
              <a:gd name="connsiteX395" fmla="*/ 2032278 w 8268372"/>
              <a:gd name="connsiteY395" fmla="*/ 4807854 h 6858000"/>
              <a:gd name="connsiteX396" fmla="*/ 2006845 w 8268372"/>
              <a:gd name="connsiteY396" fmla="*/ 4791320 h 6858000"/>
              <a:gd name="connsiteX397" fmla="*/ 2010604 w 8268372"/>
              <a:gd name="connsiteY397" fmla="*/ 4813237 h 6858000"/>
              <a:gd name="connsiteX398" fmla="*/ 2013519 w 8268372"/>
              <a:gd name="connsiteY398" fmla="*/ 4831729 h 6858000"/>
              <a:gd name="connsiteX399" fmla="*/ 1990618 w 8268372"/>
              <a:gd name="connsiteY399" fmla="*/ 4825472 h 6858000"/>
              <a:gd name="connsiteX400" fmla="*/ 1918782 w 8268372"/>
              <a:gd name="connsiteY400" fmla="*/ 4753990 h 6858000"/>
              <a:gd name="connsiteX401" fmla="*/ 1938224 w 8268372"/>
              <a:gd name="connsiteY401" fmla="*/ 4759547 h 6858000"/>
              <a:gd name="connsiteX402" fmla="*/ 1982881 w 8268372"/>
              <a:gd name="connsiteY402" fmla="*/ 4747417 h 6858000"/>
              <a:gd name="connsiteX403" fmla="*/ 1978276 w 8268372"/>
              <a:gd name="connsiteY403" fmla="*/ 4722074 h 6858000"/>
              <a:gd name="connsiteX404" fmla="*/ 1994040 w 8268372"/>
              <a:gd name="connsiteY404" fmla="*/ 4692712 h 6858000"/>
              <a:gd name="connsiteX405" fmla="*/ 2026632 w 8268372"/>
              <a:gd name="connsiteY405" fmla="*/ 4671633 h 6858000"/>
              <a:gd name="connsiteX406" fmla="*/ 1982219 w 8268372"/>
              <a:gd name="connsiteY406" fmla="*/ 4644753 h 6858000"/>
              <a:gd name="connsiteX407" fmla="*/ 1994988 w 8268372"/>
              <a:gd name="connsiteY407" fmla="*/ 4609902 h 6858000"/>
              <a:gd name="connsiteX408" fmla="*/ 1993298 w 8268372"/>
              <a:gd name="connsiteY408" fmla="*/ 4603051 h 6858000"/>
              <a:gd name="connsiteX409" fmla="*/ 1964407 w 8268372"/>
              <a:gd name="connsiteY409" fmla="*/ 4585818 h 6858000"/>
              <a:gd name="connsiteX410" fmla="*/ 1917601 w 8268372"/>
              <a:gd name="connsiteY410" fmla="*/ 4595886 h 6858000"/>
              <a:gd name="connsiteX411" fmla="*/ 1901373 w 8268372"/>
              <a:gd name="connsiteY411" fmla="*/ 4630038 h 6858000"/>
              <a:gd name="connsiteX412" fmla="*/ 1887843 w 8268372"/>
              <a:gd name="connsiteY412" fmla="*/ 4648460 h 6858000"/>
              <a:gd name="connsiteX413" fmla="*/ 1806152 w 8268372"/>
              <a:gd name="connsiteY413" fmla="*/ 4630319 h 6858000"/>
              <a:gd name="connsiteX414" fmla="*/ 1782246 w 8268372"/>
              <a:gd name="connsiteY414" fmla="*/ 4646644 h 6858000"/>
              <a:gd name="connsiteX415" fmla="*/ 1773398 w 8268372"/>
              <a:gd name="connsiteY415" fmla="*/ 4677405 h 6858000"/>
              <a:gd name="connsiteX416" fmla="*/ 1736665 w 8268372"/>
              <a:gd name="connsiteY416" fmla="*/ 4668352 h 6858000"/>
              <a:gd name="connsiteX417" fmla="*/ 1715674 w 8268372"/>
              <a:gd name="connsiteY417" fmla="*/ 4703168 h 6858000"/>
              <a:gd name="connsiteX418" fmla="*/ 1687003 w 8268372"/>
              <a:gd name="connsiteY418" fmla="*/ 4720156 h 6858000"/>
              <a:gd name="connsiteX419" fmla="*/ 1633661 w 8268372"/>
              <a:gd name="connsiteY419" fmla="*/ 4737040 h 6858000"/>
              <a:gd name="connsiteX420" fmla="*/ 1577949 w 8268372"/>
              <a:gd name="connsiteY420" fmla="*/ 4717641 h 6858000"/>
              <a:gd name="connsiteX421" fmla="*/ 1539204 w 8268372"/>
              <a:gd name="connsiteY421" fmla="*/ 4753751 h 6858000"/>
              <a:gd name="connsiteX422" fmla="*/ 1551105 w 8268372"/>
              <a:gd name="connsiteY422" fmla="*/ 4788706 h 6858000"/>
              <a:gd name="connsiteX423" fmla="*/ 1495936 w 8268372"/>
              <a:gd name="connsiteY423" fmla="*/ 4751514 h 6858000"/>
              <a:gd name="connsiteX424" fmla="*/ 1500620 w 8268372"/>
              <a:gd name="connsiteY424" fmla="*/ 4763853 h 6858000"/>
              <a:gd name="connsiteX425" fmla="*/ 1465715 w 8268372"/>
              <a:gd name="connsiteY425" fmla="*/ 4808876 h 6858000"/>
              <a:gd name="connsiteX426" fmla="*/ 1436361 w 8268372"/>
              <a:gd name="connsiteY426" fmla="*/ 4796433 h 6858000"/>
              <a:gd name="connsiteX427" fmla="*/ 1421302 w 8268372"/>
              <a:gd name="connsiteY427" fmla="*/ 4781996 h 6858000"/>
              <a:gd name="connsiteX428" fmla="*/ 1380810 w 8268372"/>
              <a:gd name="connsiteY428" fmla="*/ 4751027 h 6858000"/>
              <a:gd name="connsiteX429" fmla="*/ 1266829 w 8268372"/>
              <a:gd name="connsiteY429" fmla="*/ 4775183 h 6858000"/>
              <a:gd name="connsiteX430" fmla="*/ 1090359 w 8268372"/>
              <a:gd name="connsiteY430" fmla="*/ 4825766 h 6858000"/>
              <a:gd name="connsiteX431" fmla="*/ 1040013 w 8268372"/>
              <a:gd name="connsiteY431" fmla="*/ 4848138 h 6858000"/>
              <a:gd name="connsiteX432" fmla="*/ 998816 w 8268372"/>
              <a:gd name="connsiteY432" fmla="*/ 4860967 h 6858000"/>
              <a:gd name="connsiteX433" fmla="*/ 919960 w 8268372"/>
              <a:gd name="connsiteY433" fmla="*/ 4874321 h 6858000"/>
              <a:gd name="connsiteX434" fmla="*/ 849247 w 8268372"/>
              <a:gd name="connsiteY434" fmla="*/ 4900714 h 6858000"/>
              <a:gd name="connsiteX435" fmla="*/ 810884 w 8268372"/>
              <a:gd name="connsiteY435" fmla="*/ 4945038 h 6858000"/>
              <a:gd name="connsiteX436" fmla="*/ 738644 w 8268372"/>
              <a:gd name="connsiteY436" fmla="*/ 4938572 h 6858000"/>
              <a:gd name="connsiteX437" fmla="*/ 688761 w 8268372"/>
              <a:gd name="connsiteY437" fmla="*/ 4956155 h 6858000"/>
              <a:gd name="connsiteX438" fmla="*/ 597842 w 8268372"/>
              <a:gd name="connsiteY438" fmla="*/ 4960561 h 6858000"/>
              <a:gd name="connsiteX439" fmla="*/ 450888 w 8268372"/>
              <a:gd name="connsiteY439" fmla="*/ 4997581 h 6858000"/>
              <a:gd name="connsiteX440" fmla="*/ 338133 w 8268372"/>
              <a:gd name="connsiteY440" fmla="*/ 5033377 h 6858000"/>
              <a:gd name="connsiteX441" fmla="*/ 303088 w 8268372"/>
              <a:gd name="connsiteY441" fmla="*/ 5031176 h 6858000"/>
              <a:gd name="connsiteX442" fmla="*/ 225158 w 8268372"/>
              <a:gd name="connsiteY442" fmla="*/ 5034952 h 6858000"/>
              <a:gd name="connsiteX443" fmla="*/ 216010 w 8268372"/>
              <a:gd name="connsiteY443" fmla="*/ 5044495 h 6858000"/>
              <a:gd name="connsiteX444" fmla="*/ 191200 w 8268372"/>
              <a:gd name="connsiteY444" fmla="*/ 4997166 h 6858000"/>
              <a:gd name="connsiteX445" fmla="*/ 191986 w 8268372"/>
              <a:gd name="connsiteY445" fmla="*/ 4940363 h 6858000"/>
              <a:gd name="connsiteX446" fmla="*/ 216354 w 8268372"/>
              <a:gd name="connsiteY446" fmla="*/ 4919250 h 6858000"/>
              <a:gd name="connsiteX447" fmla="*/ 257471 w 8268372"/>
              <a:gd name="connsiteY447" fmla="*/ 4919424 h 6858000"/>
              <a:gd name="connsiteX448" fmla="*/ 283286 w 8268372"/>
              <a:gd name="connsiteY448" fmla="*/ 4944172 h 6858000"/>
              <a:gd name="connsiteX449" fmla="*/ 307494 w 8268372"/>
              <a:gd name="connsiteY449" fmla="*/ 4949066 h 6858000"/>
              <a:gd name="connsiteX450" fmla="*/ 317809 w 8268372"/>
              <a:gd name="connsiteY450" fmla="*/ 4890935 h 6858000"/>
              <a:gd name="connsiteX451" fmla="*/ 319197 w 8268372"/>
              <a:gd name="connsiteY451" fmla="*/ 4876568 h 6858000"/>
              <a:gd name="connsiteX452" fmla="*/ 336026 w 8268372"/>
              <a:gd name="connsiteY452" fmla="*/ 4884852 h 6858000"/>
              <a:gd name="connsiteX453" fmla="*/ 346782 w 8268372"/>
              <a:gd name="connsiteY453" fmla="*/ 4895164 h 6858000"/>
              <a:gd name="connsiteX454" fmla="*/ 373603 w 8268372"/>
              <a:gd name="connsiteY454" fmla="*/ 4897331 h 6858000"/>
              <a:gd name="connsiteX455" fmla="*/ 400042 w 8268372"/>
              <a:gd name="connsiteY455" fmla="*/ 4891283 h 6858000"/>
              <a:gd name="connsiteX456" fmla="*/ 422400 w 8268372"/>
              <a:gd name="connsiteY456" fmla="*/ 4915332 h 6858000"/>
              <a:gd name="connsiteX457" fmla="*/ 404565 w 8268372"/>
              <a:gd name="connsiteY457" fmla="*/ 4929629 h 6858000"/>
              <a:gd name="connsiteX458" fmla="*/ 396261 w 8268372"/>
              <a:gd name="connsiteY458" fmla="*/ 4942597 h 6858000"/>
              <a:gd name="connsiteX459" fmla="*/ 416930 w 8268372"/>
              <a:gd name="connsiteY459" fmla="*/ 4959795 h 6858000"/>
              <a:gd name="connsiteX460" fmla="*/ 434544 w 8268372"/>
              <a:gd name="connsiteY460" fmla="*/ 4911277 h 6858000"/>
              <a:gd name="connsiteX461" fmla="*/ 443934 w 8268372"/>
              <a:gd name="connsiteY461" fmla="*/ 4862724 h 6858000"/>
              <a:gd name="connsiteX462" fmla="*/ 552386 w 8268372"/>
              <a:gd name="connsiteY462" fmla="*/ 4822803 h 6858000"/>
              <a:gd name="connsiteX463" fmla="*/ 577820 w 8268372"/>
              <a:gd name="connsiteY463" fmla="*/ 4839336 h 6858000"/>
              <a:gd name="connsiteX464" fmla="*/ 605706 w 8268372"/>
              <a:gd name="connsiteY464" fmla="*/ 4879150 h 6858000"/>
              <a:gd name="connsiteX465" fmla="*/ 637674 w 8268372"/>
              <a:gd name="connsiteY465" fmla="*/ 4888867 h 6858000"/>
              <a:gd name="connsiteX466" fmla="*/ 636910 w 8268372"/>
              <a:gd name="connsiteY466" fmla="*/ 4872438 h 6858000"/>
              <a:gd name="connsiteX467" fmla="*/ 612644 w 8268372"/>
              <a:gd name="connsiteY467" fmla="*/ 4807317 h 6858000"/>
              <a:gd name="connsiteX468" fmla="*/ 622556 w 8268372"/>
              <a:gd name="connsiteY468" fmla="*/ 4814203 h 6858000"/>
              <a:gd name="connsiteX469" fmla="*/ 651147 w 8268372"/>
              <a:gd name="connsiteY469" fmla="*/ 4810217 h 6858000"/>
              <a:gd name="connsiteX470" fmla="*/ 663291 w 8268372"/>
              <a:gd name="connsiteY470" fmla="*/ 4806162 h 6858000"/>
              <a:gd name="connsiteX471" fmla="*/ 703563 w 8268372"/>
              <a:gd name="connsiteY471" fmla="*/ 4802911 h 6858000"/>
              <a:gd name="connsiteX472" fmla="*/ 738086 w 8268372"/>
              <a:gd name="connsiteY472" fmla="*/ 4749673 h 6858000"/>
              <a:gd name="connsiteX473" fmla="*/ 729561 w 8268372"/>
              <a:gd name="connsiteY473" fmla="*/ 4728421 h 6858000"/>
              <a:gd name="connsiteX474" fmla="*/ 705978 w 8268372"/>
              <a:gd name="connsiteY474" fmla="*/ 4692732 h 6858000"/>
              <a:gd name="connsiteX475" fmla="*/ 652637 w 8268372"/>
              <a:gd name="connsiteY475" fmla="*/ 4709616 h 6858000"/>
              <a:gd name="connsiteX476" fmla="*/ 593767 w 8268372"/>
              <a:gd name="connsiteY476" fmla="*/ 4710735 h 6858000"/>
              <a:gd name="connsiteX477" fmla="*/ 648496 w 8268372"/>
              <a:gd name="connsiteY477" fmla="*/ 4679485 h 6858000"/>
              <a:gd name="connsiteX478" fmla="*/ 672564 w 8268372"/>
              <a:gd name="connsiteY478" fmla="*/ 4637153 h 6858000"/>
              <a:gd name="connsiteX479" fmla="*/ 691705 w 8268372"/>
              <a:gd name="connsiteY479" fmla="*/ 4621493 h 6858000"/>
              <a:gd name="connsiteX480" fmla="*/ 699465 w 8268372"/>
              <a:gd name="connsiteY480" fmla="*/ 4626317 h 6858000"/>
              <a:gd name="connsiteX481" fmla="*/ 771647 w 8268372"/>
              <a:gd name="connsiteY481" fmla="*/ 4572554 h 6858000"/>
              <a:gd name="connsiteX482" fmla="*/ 771669 w 8268372"/>
              <a:gd name="connsiteY482" fmla="*/ 4499323 h 6858000"/>
              <a:gd name="connsiteX483" fmla="*/ 829856 w 8268372"/>
              <a:gd name="connsiteY483" fmla="*/ 4468771 h 6858000"/>
              <a:gd name="connsiteX484" fmla="*/ 913557 w 8268372"/>
              <a:gd name="connsiteY484" fmla="*/ 4441749 h 6858000"/>
              <a:gd name="connsiteX485" fmla="*/ 973433 w 8268372"/>
              <a:gd name="connsiteY485" fmla="*/ 4418048 h 6858000"/>
              <a:gd name="connsiteX486" fmla="*/ 1015555 w 8268372"/>
              <a:gd name="connsiteY486" fmla="*/ 4395641 h 6858000"/>
              <a:gd name="connsiteX487" fmla="*/ 1058904 w 8268372"/>
              <a:gd name="connsiteY487" fmla="*/ 4384874 h 6858000"/>
              <a:gd name="connsiteX488" fmla="*/ 1174008 w 8268372"/>
              <a:gd name="connsiteY488" fmla="*/ 4458593 h 6858000"/>
              <a:gd name="connsiteX489" fmla="*/ 1203362 w 8268372"/>
              <a:gd name="connsiteY489" fmla="*/ 4471037 h 6858000"/>
              <a:gd name="connsiteX490" fmla="*/ 1206982 w 8268372"/>
              <a:gd name="connsiteY490" fmla="*/ 4445729 h 6858000"/>
              <a:gd name="connsiteX491" fmla="*/ 1197613 w 8268372"/>
              <a:gd name="connsiteY491" fmla="*/ 4421051 h 6858000"/>
              <a:gd name="connsiteX492" fmla="*/ 1211005 w 8268372"/>
              <a:gd name="connsiteY492" fmla="*/ 4355405 h 6858000"/>
              <a:gd name="connsiteX493" fmla="*/ 1255962 w 8268372"/>
              <a:gd name="connsiteY493" fmla="*/ 4364492 h 6858000"/>
              <a:gd name="connsiteX494" fmla="*/ 1261050 w 8268372"/>
              <a:gd name="connsiteY494" fmla="*/ 4311815 h 6858000"/>
              <a:gd name="connsiteX495" fmla="*/ 1306329 w 8268372"/>
              <a:gd name="connsiteY495" fmla="*/ 4268889 h 6858000"/>
              <a:gd name="connsiteX496" fmla="*/ 1434686 w 8268372"/>
              <a:gd name="connsiteY496" fmla="*/ 4229737 h 6858000"/>
              <a:gd name="connsiteX497" fmla="*/ 1456361 w 8268372"/>
              <a:gd name="connsiteY497" fmla="*/ 4224353 h 6858000"/>
              <a:gd name="connsiteX498" fmla="*/ 1481273 w 8268372"/>
              <a:gd name="connsiteY498" fmla="*/ 4185447 h 6858000"/>
              <a:gd name="connsiteX499" fmla="*/ 1481816 w 8268372"/>
              <a:gd name="connsiteY499" fmla="*/ 4167655 h 6858000"/>
              <a:gd name="connsiteX500" fmla="*/ 1490582 w 8268372"/>
              <a:gd name="connsiteY500" fmla="*/ 4149898 h 6858000"/>
              <a:gd name="connsiteX501" fmla="*/ 1526934 w 8268372"/>
              <a:gd name="connsiteY501" fmla="*/ 4150736 h 6858000"/>
              <a:gd name="connsiteX502" fmla="*/ 1569276 w 8268372"/>
              <a:gd name="connsiteY502" fmla="*/ 4162550 h 6858000"/>
              <a:gd name="connsiteX503" fmla="*/ 1599174 w 8268372"/>
              <a:gd name="connsiteY503" fmla="*/ 4157202 h 6858000"/>
              <a:gd name="connsiteX504" fmla="*/ 1639064 w 8268372"/>
              <a:gd name="connsiteY504" fmla="*/ 4145736 h 6858000"/>
              <a:gd name="connsiteX505" fmla="*/ 1650827 w 8268372"/>
              <a:gd name="connsiteY505" fmla="*/ 4133466 h 6858000"/>
              <a:gd name="connsiteX506" fmla="*/ 1712171 w 8268372"/>
              <a:gd name="connsiteY506" fmla="*/ 4082395 h 6858000"/>
              <a:gd name="connsiteX507" fmla="*/ 1722325 w 8268372"/>
              <a:gd name="connsiteY507" fmla="*/ 4050271 h 6858000"/>
              <a:gd name="connsiteX508" fmla="*/ 1682133 w 8268372"/>
              <a:gd name="connsiteY508" fmla="*/ 4040519 h 6858000"/>
              <a:gd name="connsiteX509" fmla="*/ 1673910 w 8268372"/>
              <a:gd name="connsiteY509" fmla="*/ 4040485 h 6858000"/>
              <a:gd name="connsiteX510" fmla="*/ 1587779 w 8268372"/>
              <a:gd name="connsiteY510" fmla="*/ 3970995 h 6858000"/>
              <a:gd name="connsiteX511" fmla="*/ 1648257 w 8268372"/>
              <a:gd name="connsiteY511" fmla="*/ 3989730 h 6858000"/>
              <a:gd name="connsiteX512" fmla="*/ 1668866 w 8268372"/>
              <a:gd name="connsiteY512" fmla="*/ 3946699 h 6858000"/>
              <a:gd name="connsiteX513" fmla="*/ 1684006 w 8268372"/>
              <a:gd name="connsiteY513" fmla="*/ 3948132 h 6858000"/>
              <a:gd name="connsiteX514" fmla="*/ 1694300 w 8268372"/>
              <a:gd name="connsiteY514" fmla="*/ 3963233 h 6858000"/>
              <a:gd name="connsiteX515" fmla="*/ 1713661 w 8268372"/>
              <a:gd name="connsiteY515" fmla="*/ 3981794 h 6858000"/>
              <a:gd name="connsiteX516" fmla="*/ 1719351 w 8268372"/>
              <a:gd name="connsiteY516" fmla="*/ 3971552 h 6858000"/>
              <a:gd name="connsiteX517" fmla="*/ 1742714 w 8268372"/>
              <a:gd name="connsiteY517" fmla="*/ 3973020 h 6858000"/>
              <a:gd name="connsiteX518" fmla="*/ 1756929 w 8268372"/>
              <a:gd name="connsiteY518" fmla="*/ 3984030 h 6858000"/>
              <a:gd name="connsiteX519" fmla="*/ 1799073 w 8268372"/>
              <a:gd name="connsiteY519" fmla="*/ 3888392 h 6858000"/>
              <a:gd name="connsiteX520" fmla="*/ 1803838 w 8268372"/>
              <a:gd name="connsiteY520" fmla="*/ 3887728 h 6858000"/>
              <a:gd name="connsiteX521" fmla="*/ 1918061 w 8268372"/>
              <a:gd name="connsiteY521" fmla="*/ 3824561 h 6858000"/>
              <a:gd name="connsiteX522" fmla="*/ 1956182 w 8268372"/>
              <a:gd name="connsiteY522" fmla="*/ 3819248 h 6858000"/>
              <a:gd name="connsiteX523" fmla="*/ 2005522 w 8268372"/>
              <a:gd name="connsiteY523" fmla="*/ 3819457 h 6858000"/>
              <a:gd name="connsiteX524" fmla="*/ 2065941 w 8268372"/>
              <a:gd name="connsiteY524" fmla="*/ 3777964 h 6858000"/>
              <a:gd name="connsiteX525" fmla="*/ 2047585 w 8268372"/>
              <a:gd name="connsiteY525" fmla="*/ 3736822 h 6858000"/>
              <a:gd name="connsiteX526" fmla="*/ 2029068 w 8268372"/>
              <a:gd name="connsiteY526" fmla="*/ 3721686 h 6858000"/>
              <a:gd name="connsiteX527" fmla="*/ 1999875 w 8268372"/>
              <a:gd name="connsiteY527" fmla="*/ 3683236 h 6858000"/>
              <a:gd name="connsiteX528" fmla="*/ 1986586 w 8268372"/>
              <a:gd name="connsiteY528" fmla="*/ 3662647 h 6858000"/>
              <a:gd name="connsiteX529" fmla="*/ 2008642 w 8268372"/>
              <a:gd name="connsiteY529" fmla="*/ 3665478 h 6858000"/>
              <a:gd name="connsiteX530" fmla="*/ 2067733 w 8268372"/>
              <a:gd name="connsiteY530" fmla="*/ 3698580 h 6858000"/>
              <a:gd name="connsiteX531" fmla="*/ 2166874 w 8268372"/>
              <a:gd name="connsiteY531" fmla="*/ 3694209 h 6858000"/>
              <a:gd name="connsiteX532" fmla="*/ 2200010 w 8268372"/>
              <a:gd name="connsiteY532" fmla="*/ 3655338 h 6858000"/>
              <a:gd name="connsiteX533" fmla="*/ 2256266 w 8268372"/>
              <a:gd name="connsiteY533" fmla="*/ 3656945 h 6858000"/>
              <a:gd name="connsiteX534" fmla="*/ 2273094 w 8268372"/>
              <a:gd name="connsiteY534" fmla="*/ 3665229 h 6858000"/>
              <a:gd name="connsiteX535" fmla="*/ 2240606 w 8268372"/>
              <a:gd name="connsiteY535" fmla="*/ 3600073 h 6858000"/>
              <a:gd name="connsiteX536" fmla="*/ 2254981 w 8268372"/>
              <a:gd name="connsiteY536" fmla="*/ 3585077 h 6858000"/>
              <a:gd name="connsiteX537" fmla="*/ 2285804 w 8268372"/>
              <a:gd name="connsiteY537" fmla="*/ 3570151 h 6858000"/>
              <a:gd name="connsiteX538" fmla="*/ 2308564 w 8268372"/>
              <a:gd name="connsiteY538" fmla="*/ 3529183 h 6858000"/>
              <a:gd name="connsiteX539" fmla="*/ 2387038 w 8268372"/>
              <a:gd name="connsiteY539" fmla="*/ 3507614 h 6858000"/>
              <a:gd name="connsiteX540" fmla="*/ 2412414 w 8268372"/>
              <a:gd name="connsiteY540" fmla="*/ 3463919 h 6858000"/>
              <a:gd name="connsiteX541" fmla="*/ 2455460 w 8268372"/>
              <a:gd name="connsiteY541" fmla="*/ 3431935 h 6858000"/>
              <a:gd name="connsiteX542" fmla="*/ 2478522 w 8268372"/>
              <a:gd name="connsiteY542" fmla="*/ 3412184 h 6858000"/>
              <a:gd name="connsiteX543" fmla="*/ 2478985 w 8268372"/>
              <a:gd name="connsiteY543" fmla="*/ 3407396 h 6858000"/>
              <a:gd name="connsiteX544" fmla="*/ 2497663 w 8268372"/>
              <a:gd name="connsiteY544" fmla="*/ 3396524 h 6858000"/>
              <a:gd name="connsiteX545" fmla="*/ 2520945 w 8268372"/>
              <a:gd name="connsiteY545" fmla="*/ 3410995 h 6858000"/>
              <a:gd name="connsiteX546" fmla="*/ 2574207 w 8268372"/>
              <a:gd name="connsiteY546" fmla="*/ 3407114 h 6858000"/>
              <a:gd name="connsiteX547" fmla="*/ 2607282 w 8268372"/>
              <a:gd name="connsiteY547" fmla="*/ 3308016 h 6858000"/>
              <a:gd name="connsiteX548" fmla="*/ 2631571 w 8268372"/>
              <a:gd name="connsiteY548" fmla="*/ 3299905 h 6858000"/>
              <a:gd name="connsiteX549" fmla="*/ 2653245 w 8268372"/>
              <a:gd name="connsiteY549" fmla="*/ 3294522 h 6858000"/>
              <a:gd name="connsiteX550" fmla="*/ 2679464 w 8268372"/>
              <a:gd name="connsiteY550" fmla="*/ 3254253 h 6858000"/>
              <a:gd name="connsiteX551" fmla="*/ 2672489 w 8268372"/>
              <a:gd name="connsiteY551" fmla="*/ 3192627 h 6858000"/>
              <a:gd name="connsiteX552" fmla="*/ 2670500 w 8268372"/>
              <a:gd name="connsiteY552" fmla="*/ 3164558 h 6858000"/>
              <a:gd name="connsiteX553" fmla="*/ 2697944 w 8268372"/>
              <a:gd name="connsiteY553" fmla="*/ 3135929 h 6858000"/>
              <a:gd name="connsiteX554" fmla="*/ 2658457 w 8268372"/>
              <a:gd name="connsiteY554" fmla="*/ 3082378 h 6858000"/>
              <a:gd name="connsiteX555" fmla="*/ 2709325 w 8268372"/>
              <a:gd name="connsiteY555" fmla="*/ 3115445 h 6858000"/>
              <a:gd name="connsiteX556" fmla="*/ 2726131 w 8268372"/>
              <a:gd name="connsiteY556" fmla="*/ 3196960 h 6858000"/>
              <a:gd name="connsiteX557" fmla="*/ 2763730 w 8268372"/>
              <a:gd name="connsiteY557" fmla="*/ 3136208 h 6858000"/>
              <a:gd name="connsiteX558" fmla="*/ 2751366 w 8268372"/>
              <a:gd name="connsiteY558" fmla="*/ 3106042 h 6858000"/>
              <a:gd name="connsiteX559" fmla="*/ 2740933 w 8268372"/>
              <a:gd name="connsiteY559" fmla="*/ 3043716 h 6858000"/>
              <a:gd name="connsiteX560" fmla="*/ 2730257 w 8268372"/>
              <a:gd name="connsiteY560" fmla="*/ 3020401 h 6858000"/>
              <a:gd name="connsiteX561" fmla="*/ 2696380 w 8268372"/>
              <a:gd name="connsiteY561" fmla="*/ 2969612 h 6858000"/>
              <a:gd name="connsiteX562" fmla="*/ 2717511 w 8268372"/>
              <a:gd name="connsiteY562" fmla="*/ 2982020 h 6858000"/>
              <a:gd name="connsiteX563" fmla="*/ 2759171 w 8268372"/>
              <a:gd name="connsiteY563" fmla="*/ 2964402 h 6858000"/>
              <a:gd name="connsiteX564" fmla="*/ 2786315 w 8268372"/>
              <a:gd name="connsiteY564" fmla="*/ 2914555 h 6858000"/>
              <a:gd name="connsiteX565" fmla="*/ 2825823 w 8268372"/>
              <a:gd name="connsiteY565" fmla="*/ 2894875 h 6858000"/>
              <a:gd name="connsiteX566" fmla="*/ 2956794 w 8268372"/>
              <a:gd name="connsiteY566" fmla="*/ 2852997 h 6858000"/>
              <a:gd name="connsiteX567" fmla="*/ 2997750 w 8268372"/>
              <a:gd name="connsiteY567" fmla="*/ 2879177 h 6858000"/>
              <a:gd name="connsiteX568" fmla="*/ 3008263 w 8268372"/>
              <a:gd name="connsiteY568" fmla="*/ 2928499 h 6858000"/>
              <a:gd name="connsiteX569" fmla="*/ 3014394 w 8268372"/>
              <a:gd name="connsiteY569" fmla="*/ 2986700 h 6858000"/>
              <a:gd name="connsiteX570" fmla="*/ 3075240 w 8268372"/>
              <a:gd name="connsiteY570" fmla="*/ 2806959 h 6858000"/>
              <a:gd name="connsiteX571" fmla="*/ 3085312 w 8268372"/>
              <a:gd name="connsiteY571" fmla="*/ 2787837 h 6858000"/>
              <a:gd name="connsiteX572" fmla="*/ 3120276 w 8268372"/>
              <a:gd name="connsiteY572" fmla="*/ 2803043 h 6858000"/>
              <a:gd name="connsiteX573" fmla="*/ 3134411 w 8268372"/>
              <a:gd name="connsiteY573" fmla="*/ 2827057 h 6858000"/>
              <a:gd name="connsiteX574" fmla="*/ 3161671 w 8268372"/>
              <a:gd name="connsiteY574" fmla="*/ 2897666 h 6858000"/>
              <a:gd name="connsiteX575" fmla="*/ 3225446 w 8268372"/>
              <a:gd name="connsiteY575" fmla="*/ 2943107 h 6858000"/>
              <a:gd name="connsiteX576" fmla="*/ 3236526 w 8268372"/>
              <a:gd name="connsiteY576" fmla="*/ 2901405 h 6858000"/>
              <a:gd name="connsiteX577" fmla="*/ 3219396 w 8268372"/>
              <a:gd name="connsiteY577" fmla="*/ 2871903 h 6858000"/>
              <a:gd name="connsiteX578" fmla="*/ 3204440 w 8268372"/>
              <a:gd name="connsiteY578" fmla="*/ 2771232 h 6858000"/>
              <a:gd name="connsiteX579" fmla="*/ 3234580 w 8268372"/>
              <a:gd name="connsiteY579" fmla="*/ 2726873 h 6858000"/>
              <a:gd name="connsiteX580" fmla="*/ 3354875 w 8268372"/>
              <a:gd name="connsiteY580" fmla="*/ 2661679 h 6858000"/>
              <a:gd name="connsiteX581" fmla="*/ 3371945 w 8268372"/>
              <a:gd name="connsiteY581" fmla="*/ 2630954 h 6858000"/>
              <a:gd name="connsiteX582" fmla="*/ 3392636 w 8268372"/>
              <a:gd name="connsiteY582" fmla="*/ 2574920 h 6858000"/>
              <a:gd name="connsiteX583" fmla="*/ 3464575 w 8268372"/>
              <a:gd name="connsiteY583" fmla="*/ 2560168 h 6858000"/>
              <a:gd name="connsiteX584" fmla="*/ 3497629 w 8268372"/>
              <a:gd name="connsiteY584" fmla="*/ 2534300 h 6858000"/>
              <a:gd name="connsiteX585" fmla="*/ 3507783 w 8268372"/>
              <a:gd name="connsiteY585" fmla="*/ 2502176 h 6858000"/>
              <a:gd name="connsiteX586" fmla="*/ 3508789 w 8268372"/>
              <a:gd name="connsiteY586" fmla="*/ 2479594 h 6858000"/>
              <a:gd name="connsiteX587" fmla="*/ 3539832 w 8268372"/>
              <a:gd name="connsiteY587" fmla="*/ 2498890 h 6858000"/>
              <a:gd name="connsiteX588" fmla="*/ 3558652 w 8268372"/>
              <a:gd name="connsiteY588" fmla="*/ 2535243 h 6858000"/>
              <a:gd name="connsiteX589" fmla="*/ 3642873 w 8268372"/>
              <a:gd name="connsiteY589" fmla="*/ 2563660 h 6858000"/>
              <a:gd name="connsiteX590" fmla="*/ 3652103 w 8268372"/>
              <a:gd name="connsiteY590" fmla="*/ 2541114 h 6858000"/>
              <a:gd name="connsiteX591" fmla="*/ 3668630 w 8268372"/>
              <a:gd name="connsiteY591" fmla="*/ 2528180 h 6858000"/>
              <a:gd name="connsiteX592" fmla="*/ 3748190 w 8268372"/>
              <a:gd name="connsiteY592" fmla="*/ 2471027 h 6858000"/>
              <a:gd name="connsiteX593" fmla="*/ 3743506 w 8268372"/>
              <a:gd name="connsiteY593" fmla="*/ 2458688 h 6858000"/>
              <a:gd name="connsiteX594" fmla="*/ 3716765 w 8268372"/>
              <a:gd name="connsiteY594" fmla="*/ 2443518 h 6858000"/>
              <a:gd name="connsiteX595" fmla="*/ 3715840 w 8268372"/>
              <a:gd name="connsiteY595" fmla="*/ 2453095 h 6858000"/>
              <a:gd name="connsiteX596" fmla="*/ 3687470 w 8268372"/>
              <a:gd name="connsiteY596" fmla="*/ 2491302 h 6858000"/>
              <a:gd name="connsiteX597" fmla="*/ 3618467 w 8268372"/>
              <a:gd name="connsiteY597" fmla="*/ 2451314 h 6858000"/>
              <a:gd name="connsiteX598" fmla="*/ 3624620 w 8268372"/>
              <a:gd name="connsiteY598" fmla="*/ 2436283 h 6858000"/>
              <a:gd name="connsiteX599" fmla="*/ 3641691 w 8268372"/>
              <a:gd name="connsiteY599" fmla="*/ 2405557 h 6858000"/>
              <a:gd name="connsiteX600" fmla="*/ 3676295 w 8268372"/>
              <a:gd name="connsiteY600" fmla="*/ 2339317 h 6858000"/>
              <a:gd name="connsiteX601" fmla="*/ 3707117 w 8268372"/>
              <a:gd name="connsiteY601" fmla="*/ 2324390 h 6858000"/>
              <a:gd name="connsiteX602" fmla="*/ 3749622 w 8268372"/>
              <a:gd name="connsiteY602" fmla="*/ 2310197 h 6858000"/>
              <a:gd name="connsiteX603" fmla="*/ 3772221 w 8268372"/>
              <a:gd name="connsiteY603" fmla="*/ 2295236 h 6858000"/>
              <a:gd name="connsiteX604" fmla="*/ 3785371 w 8268372"/>
              <a:gd name="connsiteY604" fmla="*/ 2268600 h 6858000"/>
              <a:gd name="connsiteX605" fmla="*/ 3830246 w 8268372"/>
              <a:gd name="connsiteY605" fmla="*/ 2290691 h 6858000"/>
              <a:gd name="connsiteX606" fmla="*/ 3826972 w 8268372"/>
              <a:gd name="connsiteY606" fmla="*/ 2190754 h 6858000"/>
              <a:gd name="connsiteX607" fmla="*/ 3838954 w 8268372"/>
              <a:gd name="connsiteY607" fmla="*/ 2212705 h 6858000"/>
              <a:gd name="connsiteX608" fmla="*/ 3902428 w 8268372"/>
              <a:gd name="connsiteY608" fmla="*/ 2236928 h 6858000"/>
              <a:gd name="connsiteX609" fmla="*/ 3944249 w 8268372"/>
              <a:gd name="connsiteY609" fmla="*/ 2193304 h 6858000"/>
              <a:gd name="connsiteX610" fmla="*/ 4046548 w 8268372"/>
              <a:gd name="connsiteY610" fmla="*/ 2168414 h 6858000"/>
              <a:gd name="connsiteX611" fmla="*/ 4059779 w 8268372"/>
              <a:gd name="connsiteY611" fmla="*/ 2128774 h 6858000"/>
              <a:gd name="connsiteX612" fmla="*/ 4059720 w 8268372"/>
              <a:gd name="connsiteY612" fmla="*/ 2068546 h 6858000"/>
              <a:gd name="connsiteX613" fmla="*/ 4096696 w 8268372"/>
              <a:gd name="connsiteY613" fmla="*/ 2038589 h 6858000"/>
              <a:gd name="connsiteX614" fmla="*/ 4128744 w 8268372"/>
              <a:gd name="connsiteY614" fmla="*/ 2035302 h 6858000"/>
              <a:gd name="connsiteX615" fmla="*/ 4138275 w 8268372"/>
              <a:gd name="connsiteY615" fmla="*/ 2033974 h 6858000"/>
              <a:gd name="connsiteX616" fmla="*/ 4176336 w 8268372"/>
              <a:gd name="connsiteY616" fmla="*/ 1968432 h 6858000"/>
              <a:gd name="connsiteX617" fmla="*/ 4200566 w 8268372"/>
              <a:gd name="connsiteY617" fmla="*/ 1900094 h 6858000"/>
              <a:gd name="connsiteX618" fmla="*/ 4217937 w 8268372"/>
              <a:gd name="connsiteY618" fmla="*/ 1890586 h 6858000"/>
              <a:gd name="connsiteX619" fmla="*/ 4243995 w 8268372"/>
              <a:gd name="connsiteY619" fmla="*/ 1876324 h 6858000"/>
              <a:gd name="connsiteX620" fmla="*/ 4274458 w 8268372"/>
              <a:gd name="connsiteY620" fmla="*/ 1779952 h 6858000"/>
              <a:gd name="connsiteX621" fmla="*/ 4309201 w 8268372"/>
              <a:gd name="connsiteY621" fmla="*/ 1760935 h 6858000"/>
              <a:gd name="connsiteX622" fmla="*/ 4343783 w 8268372"/>
              <a:gd name="connsiteY622" fmla="*/ 1767926 h 6858000"/>
              <a:gd name="connsiteX623" fmla="*/ 4374444 w 8268372"/>
              <a:gd name="connsiteY623" fmla="*/ 1779006 h 6858000"/>
              <a:gd name="connsiteX624" fmla="*/ 4442624 w 8268372"/>
              <a:gd name="connsiteY624" fmla="*/ 1742337 h 6858000"/>
              <a:gd name="connsiteX625" fmla="*/ 4423424 w 8268372"/>
              <a:gd name="connsiteY625" fmla="*/ 1697769 h 6858000"/>
              <a:gd name="connsiteX626" fmla="*/ 4393387 w 8268372"/>
              <a:gd name="connsiteY626" fmla="*/ 1655893 h 6858000"/>
              <a:gd name="connsiteX627" fmla="*/ 4448637 w 8268372"/>
              <a:gd name="connsiteY627" fmla="*/ 1680081 h 6858000"/>
              <a:gd name="connsiteX628" fmla="*/ 4529020 w 8268372"/>
              <a:gd name="connsiteY628" fmla="*/ 1699585 h 6858000"/>
              <a:gd name="connsiteX629" fmla="*/ 4541568 w 8268372"/>
              <a:gd name="connsiteY629" fmla="*/ 1630513 h 6858000"/>
              <a:gd name="connsiteX630" fmla="*/ 4553873 w 8268372"/>
              <a:gd name="connsiteY630" fmla="*/ 1600451 h 6858000"/>
              <a:gd name="connsiteX631" fmla="*/ 4608059 w 8268372"/>
              <a:gd name="connsiteY631" fmla="*/ 1586993 h 6858000"/>
              <a:gd name="connsiteX632" fmla="*/ 4624124 w 8268372"/>
              <a:gd name="connsiteY632" fmla="*/ 1578848 h 6858000"/>
              <a:gd name="connsiteX633" fmla="*/ 4645115 w 8268372"/>
              <a:gd name="connsiteY633" fmla="*/ 1544032 h 6858000"/>
              <a:gd name="connsiteX634" fmla="*/ 4649719 w 8268372"/>
              <a:gd name="connsiteY634" fmla="*/ 1569374 h 6858000"/>
              <a:gd name="connsiteX635" fmla="*/ 4681144 w 8268372"/>
              <a:gd name="connsiteY635" fmla="*/ 1596884 h 6858000"/>
              <a:gd name="connsiteX636" fmla="*/ 4692524 w 8268372"/>
              <a:gd name="connsiteY636" fmla="*/ 1576400 h 6858000"/>
              <a:gd name="connsiteX637" fmla="*/ 4679257 w 8268372"/>
              <a:gd name="connsiteY637" fmla="*/ 1482580 h 6858000"/>
              <a:gd name="connsiteX638" fmla="*/ 4705475 w 8268372"/>
              <a:gd name="connsiteY638" fmla="*/ 1442311 h 6858000"/>
              <a:gd name="connsiteX639" fmla="*/ 4745065 w 8268372"/>
              <a:gd name="connsiteY639" fmla="*/ 1409627 h 6858000"/>
              <a:gd name="connsiteX640" fmla="*/ 4793722 w 8268372"/>
              <a:gd name="connsiteY640" fmla="*/ 1380403 h 6858000"/>
              <a:gd name="connsiteX641" fmla="*/ 4816864 w 8268372"/>
              <a:gd name="connsiteY641" fmla="*/ 1347650 h 6858000"/>
              <a:gd name="connsiteX642" fmla="*/ 4851688 w 8268372"/>
              <a:gd name="connsiteY642" fmla="*/ 1315630 h 6858000"/>
              <a:gd name="connsiteX643" fmla="*/ 4875896 w 8268372"/>
              <a:gd name="connsiteY643" fmla="*/ 1320524 h 6858000"/>
              <a:gd name="connsiteX644" fmla="*/ 4931851 w 8268372"/>
              <a:gd name="connsiteY644" fmla="*/ 1300913 h 6858000"/>
              <a:gd name="connsiteX645" fmla="*/ 4919185 w 8268372"/>
              <a:gd name="connsiteY645" fmla="*/ 1249529 h 6858000"/>
              <a:gd name="connsiteX646" fmla="*/ 4921278 w 8268372"/>
              <a:gd name="connsiteY646" fmla="*/ 1191363 h 6858000"/>
              <a:gd name="connsiteX647" fmla="*/ 4958033 w 8268372"/>
              <a:gd name="connsiteY647" fmla="*/ 1127185 h 6858000"/>
              <a:gd name="connsiteX648" fmla="*/ 4966800 w 8268372"/>
              <a:gd name="connsiteY648" fmla="*/ 1109427 h 6858000"/>
              <a:gd name="connsiteX649" fmla="*/ 5046440 w 8268372"/>
              <a:gd name="connsiteY649" fmla="*/ 1039270 h 6858000"/>
              <a:gd name="connsiteX650" fmla="*/ 5072476 w 8268372"/>
              <a:gd name="connsiteY650" fmla="*/ 1098239 h 6858000"/>
              <a:gd name="connsiteX651" fmla="*/ 5086610 w 8268372"/>
              <a:gd name="connsiteY651" fmla="*/ 1122254 h 6858000"/>
              <a:gd name="connsiteX652" fmla="*/ 5106816 w 8268372"/>
              <a:gd name="connsiteY652" fmla="*/ 1144240 h 6858000"/>
              <a:gd name="connsiteX653" fmla="*/ 5117734 w 8268372"/>
              <a:gd name="connsiteY653" fmla="*/ 1128545 h 6858000"/>
              <a:gd name="connsiteX654" fmla="*/ 5106295 w 8268372"/>
              <a:gd name="connsiteY654" fmla="*/ 1088801 h 6858000"/>
              <a:gd name="connsiteX655" fmla="*/ 5121052 w 8268372"/>
              <a:gd name="connsiteY655" fmla="*/ 1082020 h 6858000"/>
              <a:gd name="connsiteX656" fmla="*/ 5152558 w 8268372"/>
              <a:gd name="connsiteY656" fmla="*/ 1096526 h 6858000"/>
              <a:gd name="connsiteX657" fmla="*/ 5208454 w 8268372"/>
              <a:gd name="connsiteY657" fmla="*/ 1016687 h 6858000"/>
              <a:gd name="connsiteX658" fmla="*/ 5200473 w 8268372"/>
              <a:gd name="connsiteY658" fmla="*/ 977642 h 6858000"/>
              <a:gd name="connsiteX659" fmla="*/ 5224982 w 8268372"/>
              <a:gd name="connsiteY659" fmla="*/ 1003753 h 6858000"/>
              <a:gd name="connsiteX660" fmla="*/ 5258719 w 8268372"/>
              <a:gd name="connsiteY660" fmla="*/ 1007318 h 6858000"/>
              <a:gd name="connsiteX661" fmla="*/ 5272331 w 8268372"/>
              <a:gd name="connsiteY661" fmla="*/ 975893 h 6858000"/>
              <a:gd name="connsiteX662" fmla="*/ 5257434 w 8268372"/>
              <a:gd name="connsiteY662" fmla="*/ 935450 h 6858000"/>
              <a:gd name="connsiteX663" fmla="*/ 5210025 w 8268372"/>
              <a:gd name="connsiteY663" fmla="*/ 903082 h 6858000"/>
              <a:gd name="connsiteX664" fmla="*/ 5255444 w 8268372"/>
              <a:gd name="connsiteY664" fmla="*/ 907380 h 6858000"/>
              <a:gd name="connsiteX665" fmla="*/ 5275048 w 8268372"/>
              <a:gd name="connsiteY665" fmla="*/ 886931 h 6858000"/>
              <a:gd name="connsiteX666" fmla="*/ 5327023 w 8268372"/>
              <a:gd name="connsiteY666" fmla="*/ 811182 h 6858000"/>
              <a:gd name="connsiteX667" fmla="*/ 5353022 w 8268372"/>
              <a:gd name="connsiteY667" fmla="*/ 736692 h 6858000"/>
              <a:gd name="connsiteX668" fmla="*/ 5356179 w 8268372"/>
              <a:gd name="connsiteY668" fmla="*/ 716173 h 6858000"/>
              <a:gd name="connsiteX669" fmla="*/ 5364725 w 8268372"/>
              <a:gd name="connsiteY669" fmla="*/ 664194 h 6858000"/>
              <a:gd name="connsiteX670" fmla="*/ 5361730 w 8268372"/>
              <a:gd name="connsiteY670" fmla="*/ 658707 h 6858000"/>
              <a:gd name="connsiteX671" fmla="*/ 5363198 w 8268372"/>
              <a:gd name="connsiteY671" fmla="*/ 631336 h 6858000"/>
              <a:gd name="connsiteX672" fmla="*/ 5386943 w 8268372"/>
              <a:gd name="connsiteY672" fmla="*/ 641019 h 6858000"/>
              <a:gd name="connsiteX673" fmla="*/ 5423757 w 8268372"/>
              <a:gd name="connsiteY673" fmla="*/ 637068 h 6858000"/>
              <a:gd name="connsiteX674" fmla="*/ 5460975 w 8268372"/>
              <a:gd name="connsiteY674" fmla="*/ 568101 h 6858000"/>
              <a:gd name="connsiteX675" fmla="*/ 5487274 w 8268372"/>
              <a:gd name="connsiteY675" fmla="*/ 514828 h 6858000"/>
              <a:gd name="connsiteX676" fmla="*/ 5504183 w 8268372"/>
              <a:gd name="connsiteY676" fmla="*/ 510109 h 6858000"/>
              <a:gd name="connsiteX677" fmla="*/ 5555755 w 8268372"/>
              <a:gd name="connsiteY677" fmla="*/ 499377 h 6858000"/>
              <a:gd name="connsiteX678" fmla="*/ 5607107 w 8268372"/>
              <a:gd name="connsiteY678" fmla="*/ 454424 h 6858000"/>
              <a:gd name="connsiteX679" fmla="*/ 5573450 w 8268372"/>
              <a:gd name="connsiteY679" fmla="*/ 437855 h 6858000"/>
              <a:gd name="connsiteX680" fmla="*/ 5557165 w 8268372"/>
              <a:gd name="connsiteY680" fmla="*/ 411779 h 6858000"/>
              <a:gd name="connsiteX681" fmla="*/ 5557348 w 8268372"/>
              <a:gd name="connsiteY681" fmla="*/ 312541 h 6858000"/>
              <a:gd name="connsiteX682" fmla="*/ 5581056 w 8268372"/>
              <a:gd name="connsiteY682" fmla="*/ 188763 h 6858000"/>
              <a:gd name="connsiteX683" fmla="*/ 5603957 w 8268372"/>
              <a:gd name="connsiteY683" fmla="*/ 195020 h 6858000"/>
              <a:gd name="connsiteX684" fmla="*/ 5622694 w 8268372"/>
              <a:gd name="connsiteY684" fmla="*/ 244377 h 6858000"/>
              <a:gd name="connsiteX685" fmla="*/ 5645896 w 8268372"/>
              <a:gd name="connsiteY685" fmla="*/ 271851 h 6858000"/>
              <a:gd name="connsiteX686" fmla="*/ 5664574 w 8268372"/>
              <a:gd name="connsiteY686" fmla="*/ 260980 h 6858000"/>
              <a:gd name="connsiteX687" fmla="*/ 5670426 w 8268372"/>
              <a:gd name="connsiteY687" fmla="*/ 224731 h 6858000"/>
              <a:gd name="connsiteX688" fmla="*/ 5682651 w 8268372"/>
              <a:gd name="connsiteY688" fmla="*/ 207673 h 6858000"/>
              <a:gd name="connsiteX689" fmla="*/ 5705852 w 8268372"/>
              <a:gd name="connsiteY689" fmla="*/ 235147 h 6858000"/>
              <a:gd name="connsiteX690" fmla="*/ 5716146 w 8268372"/>
              <a:gd name="connsiteY690" fmla="*/ 250248 h 6858000"/>
              <a:gd name="connsiteX691" fmla="*/ 5723143 w 8268372"/>
              <a:gd name="connsiteY691" fmla="*/ 238643 h 6858000"/>
              <a:gd name="connsiteX692" fmla="*/ 5723106 w 8268372"/>
              <a:gd name="connsiteY692" fmla="*/ 105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Lst>
            <a:rect l="l" t="t" r="r" b="b"/>
            <a:pathLst>
              <a:path w="8268372" h="6858000">
                <a:moveTo>
                  <a:pt x="2157628" y="6856130"/>
                </a:moveTo>
                <a:lnTo>
                  <a:pt x="2163876" y="6858000"/>
                </a:lnTo>
                <a:lnTo>
                  <a:pt x="2157018" y="6858000"/>
                </a:lnTo>
                <a:close/>
                <a:moveTo>
                  <a:pt x="5703618" y="0"/>
                </a:moveTo>
                <a:lnTo>
                  <a:pt x="7669071" y="0"/>
                </a:lnTo>
                <a:lnTo>
                  <a:pt x="7654609" y="86928"/>
                </a:lnTo>
                <a:cubicBezTo>
                  <a:pt x="7649543" y="127201"/>
                  <a:pt x="7646149" y="168422"/>
                  <a:pt x="7645022" y="210508"/>
                </a:cubicBezTo>
                <a:cubicBezTo>
                  <a:pt x="7643172" y="229663"/>
                  <a:pt x="7640015" y="250182"/>
                  <a:pt x="7647233" y="272798"/>
                </a:cubicBezTo>
                <a:cubicBezTo>
                  <a:pt x="7673107" y="357774"/>
                  <a:pt x="7669627" y="430307"/>
                  <a:pt x="7645859" y="493857"/>
                </a:cubicBezTo>
                <a:cubicBezTo>
                  <a:pt x="7644090" y="500008"/>
                  <a:pt x="7641014" y="507524"/>
                  <a:pt x="7647468" y="513711"/>
                </a:cubicBezTo>
                <a:cubicBezTo>
                  <a:pt x="7669825" y="537760"/>
                  <a:pt x="7682652" y="563137"/>
                  <a:pt x="7700244" y="587850"/>
                </a:cubicBezTo>
                <a:cubicBezTo>
                  <a:pt x="7711844" y="601588"/>
                  <a:pt x="7720450" y="609837"/>
                  <a:pt x="7735589" y="611270"/>
                </a:cubicBezTo>
                <a:cubicBezTo>
                  <a:pt x="7749422" y="614066"/>
                  <a:pt x="7746045" y="600364"/>
                  <a:pt x="7745663" y="592149"/>
                </a:cubicBezTo>
                <a:cubicBezTo>
                  <a:pt x="7748680" y="524406"/>
                  <a:pt x="7749547" y="454600"/>
                  <a:pt x="7753871" y="385493"/>
                </a:cubicBezTo>
                <a:cubicBezTo>
                  <a:pt x="7758658" y="311597"/>
                  <a:pt x="7773357" y="244588"/>
                  <a:pt x="7811338" y="192049"/>
                </a:cubicBezTo>
                <a:cubicBezTo>
                  <a:pt x="7816566" y="186596"/>
                  <a:pt x="7820105" y="174291"/>
                  <a:pt x="7829173" y="177752"/>
                </a:cubicBezTo>
                <a:cubicBezTo>
                  <a:pt x="7840392" y="183275"/>
                  <a:pt x="7847227" y="197676"/>
                  <a:pt x="7853219" y="208652"/>
                </a:cubicBezTo>
                <a:cubicBezTo>
                  <a:pt x="7854907" y="215504"/>
                  <a:pt x="7857903" y="220992"/>
                  <a:pt x="7859591" y="227843"/>
                </a:cubicBezTo>
                <a:cubicBezTo>
                  <a:pt x="7868579" y="244306"/>
                  <a:pt x="7872800" y="261435"/>
                  <a:pt x="7886553" y="277234"/>
                </a:cubicBezTo>
                <a:cubicBezTo>
                  <a:pt x="7918763" y="247941"/>
                  <a:pt x="7967721" y="239936"/>
                  <a:pt x="7991326" y="202393"/>
                </a:cubicBezTo>
                <a:cubicBezTo>
                  <a:pt x="7995709" y="193514"/>
                  <a:pt x="8007391" y="194248"/>
                  <a:pt x="8013763" y="213439"/>
                </a:cubicBezTo>
                <a:cubicBezTo>
                  <a:pt x="8018448" y="225778"/>
                  <a:pt x="8030049" y="239515"/>
                  <a:pt x="8042112" y="248463"/>
                </a:cubicBezTo>
                <a:cubicBezTo>
                  <a:pt x="8090365" y="284257"/>
                  <a:pt x="8114793" y="323371"/>
                  <a:pt x="8128765" y="373393"/>
                </a:cubicBezTo>
                <a:cubicBezTo>
                  <a:pt x="8151644" y="452880"/>
                  <a:pt x="8186204" y="533103"/>
                  <a:pt x="8196557" y="608431"/>
                </a:cubicBezTo>
                <a:cubicBezTo>
                  <a:pt x="8205301" y="663905"/>
                  <a:pt x="8213202" y="715954"/>
                  <a:pt x="8228862" y="772826"/>
                </a:cubicBezTo>
                <a:cubicBezTo>
                  <a:pt x="8239840" y="817358"/>
                  <a:pt x="8239597" y="856368"/>
                  <a:pt x="8228980" y="893282"/>
                </a:cubicBezTo>
                <a:cubicBezTo>
                  <a:pt x="8224054" y="919953"/>
                  <a:pt x="8221278" y="948686"/>
                  <a:pt x="8228877" y="979517"/>
                </a:cubicBezTo>
                <a:cubicBezTo>
                  <a:pt x="8242306" y="1047330"/>
                  <a:pt x="8231609" y="1097246"/>
                  <a:pt x="8192864" y="1133356"/>
                </a:cubicBezTo>
                <a:cubicBezTo>
                  <a:pt x="8164112" y="1163348"/>
                  <a:pt x="8157798" y="1204385"/>
                  <a:pt x="8181682" y="1261292"/>
                </a:cubicBezTo>
                <a:cubicBezTo>
                  <a:pt x="8197043" y="1296947"/>
                  <a:pt x="8211095" y="1333964"/>
                  <a:pt x="8227300" y="1373044"/>
                </a:cubicBezTo>
                <a:cubicBezTo>
                  <a:pt x="8246037" y="1422400"/>
                  <a:pt x="8264774" y="1471757"/>
                  <a:pt x="8268372" y="1519681"/>
                </a:cubicBezTo>
                <a:cubicBezTo>
                  <a:pt x="8267447" y="1529259"/>
                  <a:pt x="8264833" y="1531985"/>
                  <a:pt x="8254459" y="1529889"/>
                </a:cubicBezTo>
                <a:cubicBezTo>
                  <a:pt x="8228944" y="1526358"/>
                  <a:pt x="8207733" y="1526953"/>
                  <a:pt x="8187365" y="1530973"/>
                </a:cubicBezTo>
                <a:cubicBezTo>
                  <a:pt x="8155699" y="1542473"/>
                  <a:pt x="8148621" y="1567083"/>
                  <a:pt x="8163518" y="1607525"/>
                </a:cubicBezTo>
                <a:cubicBezTo>
                  <a:pt x="8173350" y="1627415"/>
                  <a:pt x="8184487" y="1645941"/>
                  <a:pt x="8195625" y="1664468"/>
                </a:cubicBezTo>
                <a:cubicBezTo>
                  <a:pt x="8221742" y="1710433"/>
                  <a:pt x="8219047" y="1726163"/>
                  <a:pt x="8176624" y="1727352"/>
                </a:cubicBezTo>
                <a:cubicBezTo>
                  <a:pt x="8176624" y="1727352"/>
                  <a:pt x="8177468" y="1730778"/>
                  <a:pt x="8176162" y="1732141"/>
                </a:cubicBezTo>
                <a:cubicBezTo>
                  <a:pt x="8181308" y="1739692"/>
                  <a:pt x="8184304" y="1745179"/>
                  <a:pt x="8189451" y="1752730"/>
                </a:cubicBezTo>
                <a:cubicBezTo>
                  <a:pt x="8213035" y="1788418"/>
                  <a:pt x="8214261" y="1800059"/>
                  <a:pt x="8183519" y="1801982"/>
                </a:cubicBezTo>
                <a:cubicBezTo>
                  <a:pt x="8128951" y="1807226"/>
                  <a:pt x="8103195" y="1842706"/>
                  <a:pt x="8086043" y="1886435"/>
                </a:cubicBezTo>
                <a:cubicBezTo>
                  <a:pt x="8070581" y="1937016"/>
                  <a:pt x="8066799" y="1988331"/>
                  <a:pt x="8109664" y="2055584"/>
                </a:cubicBezTo>
                <a:cubicBezTo>
                  <a:pt x="8122953" y="2076173"/>
                  <a:pt x="8133629" y="2099488"/>
                  <a:pt x="8140846" y="2122103"/>
                </a:cubicBezTo>
                <a:cubicBezTo>
                  <a:pt x="8156588" y="2165972"/>
                  <a:pt x="8145589" y="2194671"/>
                  <a:pt x="8114767" y="2209597"/>
                </a:cubicBezTo>
                <a:cubicBezTo>
                  <a:pt x="8098702" y="2217742"/>
                  <a:pt x="8091705" y="2229348"/>
                  <a:pt x="8093313" y="2249202"/>
                </a:cubicBezTo>
                <a:cubicBezTo>
                  <a:pt x="8096147" y="2280697"/>
                  <a:pt x="8096830" y="2310129"/>
                  <a:pt x="8093210" y="2335437"/>
                </a:cubicBezTo>
                <a:cubicBezTo>
                  <a:pt x="8078893" y="2410661"/>
                  <a:pt x="8075795" y="2491408"/>
                  <a:pt x="8087373" y="2578376"/>
                </a:cubicBezTo>
                <a:cubicBezTo>
                  <a:pt x="8092359" y="2611934"/>
                  <a:pt x="8088276" y="2642030"/>
                  <a:pt x="8068673" y="2662479"/>
                </a:cubicBezTo>
                <a:cubicBezTo>
                  <a:pt x="8038151" y="2698624"/>
                  <a:pt x="8037828" y="2750637"/>
                  <a:pt x="8048724" y="2808174"/>
                </a:cubicBezTo>
                <a:cubicBezTo>
                  <a:pt x="8052484" y="2830090"/>
                  <a:pt x="8052785" y="2851309"/>
                  <a:pt x="8039715" y="2864941"/>
                </a:cubicBezTo>
                <a:cubicBezTo>
                  <a:pt x="8034488" y="2870395"/>
                  <a:pt x="8032718" y="2876547"/>
                  <a:pt x="8035251" y="2886823"/>
                </a:cubicBezTo>
                <a:cubicBezTo>
                  <a:pt x="8049987" y="2953274"/>
                  <a:pt x="8037520" y="3009342"/>
                  <a:pt x="8012990" y="3056462"/>
                </a:cubicBezTo>
                <a:cubicBezTo>
                  <a:pt x="8006837" y="3071493"/>
                  <a:pt x="7997689" y="3081036"/>
                  <a:pt x="7977402" y="3072053"/>
                </a:cubicBezTo>
                <a:cubicBezTo>
                  <a:pt x="7950199" y="3061671"/>
                  <a:pt x="7961117" y="3045976"/>
                  <a:pt x="7956433" y="3033637"/>
                </a:cubicBezTo>
                <a:cubicBezTo>
                  <a:pt x="7947446" y="3017173"/>
                  <a:pt x="7950985" y="3004869"/>
                  <a:pt x="7966587" y="3001513"/>
                </a:cubicBezTo>
                <a:cubicBezTo>
                  <a:pt x="7996484" y="2996164"/>
                  <a:pt x="7996484" y="2996164"/>
                  <a:pt x="7979818" y="2961873"/>
                </a:cubicBezTo>
                <a:cubicBezTo>
                  <a:pt x="7973827" y="2950897"/>
                  <a:pt x="7969142" y="2938558"/>
                  <a:pt x="7964458" y="2926219"/>
                </a:cubicBezTo>
                <a:cubicBezTo>
                  <a:pt x="7961462" y="2920731"/>
                  <a:pt x="7956315" y="2913181"/>
                  <a:pt x="7949399" y="2911783"/>
                </a:cubicBezTo>
                <a:cubicBezTo>
                  <a:pt x="7942482" y="2910385"/>
                  <a:pt x="7935566" y="2908987"/>
                  <a:pt x="7935948" y="2917201"/>
                </a:cubicBezTo>
                <a:cubicBezTo>
                  <a:pt x="7933253" y="2932931"/>
                  <a:pt x="7915500" y="2934225"/>
                  <a:pt x="7905507" y="2940342"/>
                </a:cubicBezTo>
                <a:cubicBezTo>
                  <a:pt x="7895514" y="2946459"/>
                  <a:pt x="7884214" y="2953940"/>
                  <a:pt x="7884134" y="2966943"/>
                </a:cubicBezTo>
                <a:cubicBezTo>
                  <a:pt x="7886263" y="3042237"/>
                  <a:pt x="7855198" y="3096174"/>
                  <a:pt x="7817680" y="3143923"/>
                </a:cubicBezTo>
                <a:cubicBezTo>
                  <a:pt x="7806761" y="3159619"/>
                  <a:pt x="7801916" y="3173286"/>
                  <a:pt x="7814743" y="3198663"/>
                </a:cubicBezTo>
                <a:cubicBezTo>
                  <a:pt x="7825881" y="3217190"/>
                  <a:pt x="7820653" y="3222643"/>
                  <a:pt x="7801211" y="3217085"/>
                </a:cubicBezTo>
                <a:cubicBezTo>
                  <a:pt x="7786534" y="3210863"/>
                  <a:pt x="7772701" y="3208067"/>
                  <a:pt x="7770007" y="3223797"/>
                </a:cubicBezTo>
                <a:cubicBezTo>
                  <a:pt x="7768156" y="3242953"/>
                  <a:pt x="7769764" y="3262807"/>
                  <a:pt x="7779596" y="3282697"/>
                </a:cubicBezTo>
                <a:cubicBezTo>
                  <a:pt x="7788583" y="3299161"/>
                  <a:pt x="7787657" y="3308738"/>
                  <a:pt x="7778509" y="3318281"/>
                </a:cubicBezTo>
                <a:cubicBezTo>
                  <a:pt x="7774588" y="3322371"/>
                  <a:pt x="7770667" y="3326461"/>
                  <a:pt x="7768898" y="3332614"/>
                </a:cubicBezTo>
                <a:cubicBezTo>
                  <a:pt x="7754823" y="3368827"/>
                  <a:pt x="7740748" y="3405041"/>
                  <a:pt x="7723215" y="3440556"/>
                </a:cubicBezTo>
                <a:cubicBezTo>
                  <a:pt x="7714911" y="3453525"/>
                  <a:pt x="7710065" y="3467192"/>
                  <a:pt x="7718589" y="3488445"/>
                </a:cubicBezTo>
                <a:cubicBezTo>
                  <a:pt x="7721967" y="3502147"/>
                  <a:pt x="7721042" y="3511725"/>
                  <a:pt x="7705902" y="3510292"/>
                </a:cubicBezTo>
                <a:cubicBezTo>
                  <a:pt x="7667399" y="3507392"/>
                  <a:pt x="7654712" y="3529238"/>
                  <a:pt x="7641562" y="3555875"/>
                </a:cubicBezTo>
                <a:cubicBezTo>
                  <a:pt x="7611261" y="3626241"/>
                  <a:pt x="7571510" y="3684931"/>
                  <a:pt x="7498183" y="3714050"/>
                </a:cubicBezTo>
                <a:cubicBezTo>
                  <a:pt x="7471281" y="3724887"/>
                  <a:pt x="7450833" y="3741910"/>
                  <a:pt x="7438991" y="3767183"/>
                </a:cubicBezTo>
                <a:cubicBezTo>
                  <a:pt x="7417536" y="3806788"/>
                  <a:pt x="7393931" y="3844330"/>
                  <a:pt x="7366023" y="3877748"/>
                </a:cubicBezTo>
                <a:cubicBezTo>
                  <a:pt x="7327661" y="3922072"/>
                  <a:pt x="7284995" y="3962271"/>
                  <a:pt x="7265993" y="4025156"/>
                </a:cubicBezTo>
                <a:cubicBezTo>
                  <a:pt x="7252682" y="4077799"/>
                  <a:pt x="7225156" y="4119431"/>
                  <a:pt x="7194172" y="4160365"/>
                </a:cubicBezTo>
                <a:cubicBezTo>
                  <a:pt x="7163650" y="4196509"/>
                  <a:pt x="7130977" y="4230591"/>
                  <a:pt x="7113363" y="4279109"/>
                </a:cubicBezTo>
                <a:cubicBezTo>
                  <a:pt x="7100595" y="4313960"/>
                  <a:pt x="7081374" y="4342624"/>
                  <a:pt x="7062152" y="4371287"/>
                </a:cubicBezTo>
                <a:cubicBezTo>
                  <a:pt x="6974890" y="4483845"/>
                  <a:pt x="6899690" y="4605351"/>
                  <a:pt x="6821496" y="4721369"/>
                </a:cubicBezTo>
                <a:cubicBezTo>
                  <a:pt x="6737149" y="4852418"/>
                  <a:pt x="6656260" y="4984166"/>
                  <a:pt x="6567609" y="5111090"/>
                </a:cubicBezTo>
                <a:cubicBezTo>
                  <a:pt x="6484187" y="5232561"/>
                  <a:pt x="6394311" y="5347846"/>
                  <a:pt x="6293679" y="5452818"/>
                </a:cubicBezTo>
                <a:cubicBezTo>
                  <a:pt x="6216571" y="5533252"/>
                  <a:pt x="6145917" y="5619872"/>
                  <a:pt x="6079565" y="5710617"/>
                </a:cubicBezTo>
                <a:cubicBezTo>
                  <a:pt x="6029359" y="5780214"/>
                  <a:pt x="5979153" y="5849811"/>
                  <a:pt x="5924645" y="5915283"/>
                </a:cubicBezTo>
                <a:cubicBezTo>
                  <a:pt x="5884975" y="5960970"/>
                  <a:pt x="5845305" y="6006658"/>
                  <a:pt x="5806479" y="6055771"/>
                </a:cubicBezTo>
                <a:cubicBezTo>
                  <a:pt x="5780341" y="6083036"/>
                  <a:pt x="5752896" y="6111665"/>
                  <a:pt x="5728909" y="6140993"/>
                </a:cubicBezTo>
                <a:cubicBezTo>
                  <a:pt x="5719760" y="6150536"/>
                  <a:pt x="5711919" y="6158715"/>
                  <a:pt x="5704077" y="6166895"/>
                </a:cubicBezTo>
                <a:cubicBezTo>
                  <a:pt x="5701464" y="6169622"/>
                  <a:pt x="5698005" y="6168923"/>
                  <a:pt x="5696698" y="6170286"/>
                </a:cubicBezTo>
                <a:cubicBezTo>
                  <a:pt x="5561785" y="6289486"/>
                  <a:pt x="5448385" y="6429309"/>
                  <a:pt x="5307018" y="6542322"/>
                </a:cubicBezTo>
                <a:cubicBezTo>
                  <a:pt x="5270042" y="6572279"/>
                  <a:pt x="5237369" y="6606361"/>
                  <a:pt x="5198242" y="6634256"/>
                </a:cubicBezTo>
                <a:cubicBezTo>
                  <a:pt x="5113455" y="6696863"/>
                  <a:pt x="5034276" y="6762230"/>
                  <a:pt x="4955942" y="6831024"/>
                </a:cubicBezTo>
                <a:lnTo>
                  <a:pt x="4924874" y="6858000"/>
                </a:lnTo>
                <a:lnTo>
                  <a:pt x="4004295" y="6858000"/>
                </a:lnTo>
                <a:lnTo>
                  <a:pt x="4029962" y="6843613"/>
                </a:lnTo>
                <a:cubicBezTo>
                  <a:pt x="4060236" y="6829797"/>
                  <a:pt x="4091692" y="6817440"/>
                  <a:pt x="4122937" y="6804226"/>
                </a:cubicBezTo>
                <a:cubicBezTo>
                  <a:pt x="4168517" y="6782518"/>
                  <a:pt x="4208488" y="6758048"/>
                  <a:pt x="4221800" y="6705406"/>
                </a:cubicBezTo>
                <a:cubicBezTo>
                  <a:pt x="4226264" y="6683523"/>
                  <a:pt x="4242329" y="6675378"/>
                  <a:pt x="4266154" y="6672057"/>
                </a:cubicBezTo>
                <a:cubicBezTo>
                  <a:pt x="4310347" y="6664716"/>
                  <a:pt x="4346397" y="6644337"/>
                  <a:pt x="4372998" y="6612282"/>
                </a:cubicBezTo>
                <a:cubicBezTo>
                  <a:pt x="4393527" y="6582255"/>
                  <a:pt x="4421817" y="6557052"/>
                  <a:pt x="4457404" y="6541461"/>
                </a:cubicBezTo>
                <a:cubicBezTo>
                  <a:pt x="4508212" y="6514300"/>
                  <a:pt x="4552567" y="6480952"/>
                  <a:pt x="4591774" y="6440054"/>
                </a:cubicBezTo>
                <a:cubicBezTo>
                  <a:pt x="4616606" y="6414151"/>
                  <a:pt x="4644433" y="6393737"/>
                  <a:pt x="4672260" y="6373323"/>
                </a:cubicBezTo>
                <a:cubicBezTo>
                  <a:pt x="4736137" y="6332529"/>
                  <a:pt x="4794867" y="6284184"/>
                  <a:pt x="4849295" y="6231716"/>
                </a:cubicBezTo>
                <a:cubicBezTo>
                  <a:pt x="4903723" y="6179247"/>
                  <a:pt x="4953848" y="6122653"/>
                  <a:pt x="5011272" y="6075673"/>
                </a:cubicBezTo>
                <a:cubicBezTo>
                  <a:pt x="5053012" y="6045051"/>
                  <a:pt x="5099055" y="6018554"/>
                  <a:pt x="5127889" y="5975559"/>
                </a:cubicBezTo>
                <a:cubicBezTo>
                  <a:pt x="5171178" y="5904564"/>
                  <a:pt x="5234674" y="5855555"/>
                  <a:pt x="5293867" y="5802422"/>
                </a:cubicBezTo>
                <a:cubicBezTo>
                  <a:pt x="5325614" y="5777918"/>
                  <a:pt x="5359513" y="5755476"/>
                  <a:pt x="5386114" y="5723422"/>
                </a:cubicBezTo>
                <a:cubicBezTo>
                  <a:pt x="5414484" y="5685215"/>
                  <a:pt x="5457069" y="5658019"/>
                  <a:pt x="5476835" y="5611563"/>
                </a:cubicBezTo>
                <a:cubicBezTo>
                  <a:pt x="5489140" y="5581501"/>
                  <a:pt x="5512202" y="5561751"/>
                  <a:pt x="5538260" y="5547489"/>
                </a:cubicBezTo>
                <a:cubicBezTo>
                  <a:pt x="5569082" y="5532563"/>
                  <a:pt x="5592144" y="5512812"/>
                  <a:pt x="5607908" y="5483450"/>
                </a:cubicBezTo>
                <a:cubicBezTo>
                  <a:pt x="5623290" y="5445873"/>
                  <a:pt x="5646432" y="5413119"/>
                  <a:pt x="5671726" y="5382428"/>
                </a:cubicBezTo>
                <a:cubicBezTo>
                  <a:pt x="5705324" y="5338768"/>
                  <a:pt x="5739767" y="5298534"/>
                  <a:pt x="5772058" y="5256237"/>
                </a:cubicBezTo>
                <a:cubicBezTo>
                  <a:pt x="5815267" y="5198246"/>
                  <a:pt x="5858476" y="5140254"/>
                  <a:pt x="5901684" y="5082263"/>
                </a:cubicBezTo>
                <a:cubicBezTo>
                  <a:pt x="5929592" y="5048845"/>
                  <a:pt x="5954041" y="5014728"/>
                  <a:pt x="5978491" y="4980611"/>
                </a:cubicBezTo>
                <a:cubicBezTo>
                  <a:pt x="6017779" y="4926709"/>
                  <a:pt x="6045004" y="4863859"/>
                  <a:pt x="6110107" y="4834705"/>
                </a:cubicBezTo>
                <a:cubicBezTo>
                  <a:pt x="6118794" y="4829951"/>
                  <a:pt x="6117105" y="4823100"/>
                  <a:pt x="6106348" y="4812788"/>
                </a:cubicBezTo>
                <a:cubicBezTo>
                  <a:pt x="6098819" y="4805570"/>
                  <a:pt x="6091923" y="4800921"/>
                  <a:pt x="6085766" y="4799270"/>
                </a:cubicBezTo>
                <a:cubicBezTo>
                  <a:pt x="6079608" y="4797618"/>
                  <a:pt x="6074189" y="4798964"/>
                  <a:pt x="6069615" y="4803736"/>
                </a:cubicBezTo>
                <a:cubicBezTo>
                  <a:pt x="6060467" y="4813278"/>
                  <a:pt x="6053470" y="4824884"/>
                  <a:pt x="6044321" y="4834427"/>
                </a:cubicBezTo>
                <a:cubicBezTo>
                  <a:pt x="5856889" y="5047168"/>
                  <a:pt x="5672453" y="5265397"/>
                  <a:pt x="5480718" y="5474014"/>
                </a:cubicBezTo>
                <a:cubicBezTo>
                  <a:pt x="5302515" y="5664209"/>
                  <a:pt x="5122161" y="5852341"/>
                  <a:pt x="4928899" y="6028100"/>
                </a:cubicBezTo>
                <a:cubicBezTo>
                  <a:pt x="4803979" y="6141182"/>
                  <a:pt x="4676063" y="6248777"/>
                  <a:pt x="4543844" y="6352247"/>
                </a:cubicBezTo>
                <a:cubicBezTo>
                  <a:pt x="4430304" y="6444845"/>
                  <a:pt x="4310310" y="6531257"/>
                  <a:pt x="4188165" y="6615606"/>
                </a:cubicBezTo>
                <a:cubicBezTo>
                  <a:pt x="4112103" y="6666956"/>
                  <a:pt x="4032930" y="6714016"/>
                  <a:pt x="3952576" y="6759617"/>
                </a:cubicBezTo>
                <a:lnTo>
                  <a:pt x="3776054" y="6858000"/>
                </a:lnTo>
                <a:lnTo>
                  <a:pt x="2205913" y="6858000"/>
                </a:lnTo>
                <a:lnTo>
                  <a:pt x="2195139" y="6847820"/>
                </a:lnTo>
                <a:cubicBezTo>
                  <a:pt x="2184895" y="6834687"/>
                  <a:pt x="2187476" y="6823919"/>
                  <a:pt x="2194684" y="6813170"/>
                </a:cubicBezTo>
                <a:cubicBezTo>
                  <a:pt x="2204295" y="6798838"/>
                  <a:pt x="2196998" y="6789225"/>
                  <a:pt x="2174097" y="6782969"/>
                </a:cubicBezTo>
                <a:cubicBezTo>
                  <a:pt x="2168487" y="6780207"/>
                  <a:pt x="2162416" y="6782235"/>
                  <a:pt x="2156343" y="6784262"/>
                </a:cubicBezTo>
                <a:cubicBezTo>
                  <a:pt x="2096548" y="6794959"/>
                  <a:pt x="2047047" y="6820757"/>
                  <a:pt x="2002693" y="6854106"/>
                </a:cubicBezTo>
                <a:lnTo>
                  <a:pt x="1995275" y="6858000"/>
                </a:lnTo>
                <a:lnTo>
                  <a:pt x="1764037" y="6858000"/>
                </a:lnTo>
                <a:lnTo>
                  <a:pt x="1763754" y="6857884"/>
                </a:lnTo>
                <a:lnTo>
                  <a:pt x="1763801" y="6858000"/>
                </a:lnTo>
                <a:lnTo>
                  <a:pt x="1683598" y="6858000"/>
                </a:lnTo>
                <a:lnTo>
                  <a:pt x="1683250" y="6857886"/>
                </a:lnTo>
                <a:lnTo>
                  <a:pt x="1682852" y="6858000"/>
                </a:lnTo>
                <a:lnTo>
                  <a:pt x="1550957" y="6858000"/>
                </a:lnTo>
                <a:lnTo>
                  <a:pt x="1540962" y="6840515"/>
                </a:lnTo>
                <a:cubicBezTo>
                  <a:pt x="1535433" y="6824750"/>
                  <a:pt x="1538509" y="6817235"/>
                  <a:pt x="1549809" y="6809754"/>
                </a:cubicBezTo>
                <a:cubicBezTo>
                  <a:pt x="1560646" y="6807062"/>
                  <a:pt x="1567563" y="6808461"/>
                  <a:pt x="1579163" y="6822198"/>
                </a:cubicBezTo>
                <a:cubicBezTo>
                  <a:pt x="1587769" y="6830447"/>
                  <a:pt x="1595992" y="6830482"/>
                  <a:pt x="1599912" y="6826392"/>
                </a:cubicBezTo>
                <a:cubicBezTo>
                  <a:pt x="1613444" y="6807970"/>
                  <a:pt x="1635500" y="6810801"/>
                  <a:pt x="1659708" y="6815695"/>
                </a:cubicBezTo>
                <a:cubicBezTo>
                  <a:pt x="1681764" y="6818526"/>
                  <a:pt x="1696521" y="6811744"/>
                  <a:pt x="1690611" y="6787765"/>
                </a:cubicBezTo>
                <a:cubicBezTo>
                  <a:pt x="1686389" y="6770637"/>
                  <a:pt x="1693306" y="6772035"/>
                  <a:pt x="1704906" y="6785772"/>
                </a:cubicBezTo>
                <a:cubicBezTo>
                  <a:pt x="1713511" y="6794022"/>
                  <a:pt x="1718276" y="6793358"/>
                  <a:pt x="1727807" y="6792029"/>
                </a:cubicBezTo>
                <a:cubicBezTo>
                  <a:pt x="1762932" y="6781227"/>
                  <a:pt x="1786456" y="6756688"/>
                  <a:pt x="1795766" y="6721139"/>
                </a:cubicBezTo>
                <a:cubicBezTo>
                  <a:pt x="1798923" y="6700620"/>
                  <a:pt x="1810686" y="6688350"/>
                  <a:pt x="1826750" y="6680205"/>
                </a:cubicBezTo>
                <a:cubicBezTo>
                  <a:pt x="1841508" y="6673424"/>
                  <a:pt x="1861413" y="6674193"/>
                  <a:pt x="1880011" y="6676324"/>
                </a:cubicBezTo>
                <a:cubicBezTo>
                  <a:pt x="1890385" y="6678422"/>
                  <a:pt x="1901604" y="6683944"/>
                  <a:pt x="1901685" y="6670941"/>
                </a:cubicBezTo>
                <a:cubicBezTo>
                  <a:pt x="1901766" y="6657938"/>
                  <a:pt x="1893161" y="6649688"/>
                  <a:pt x="1881097" y="6640740"/>
                </a:cubicBezTo>
                <a:cubicBezTo>
                  <a:pt x="1871185" y="6633854"/>
                  <a:pt x="1862118" y="6630393"/>
                  <a:pt x="1854819" y="6620781"/>
                </a:cubicBezTo>
                <a:cubicBezTo>
                  <a:pt x="1831155" y="6598095"/>
                  <a:pt x="1813865" y="6594600"/>
                  <a:pt x="1796493" y="6604108"/>
                </a:cubicBezTo>
                <a:cubicBezTo>
                  <a:pt x="1764363" y="6620398"/>
                  <a:pt x="1732696" y="6631899"/>
                  <a:pt x="1697571" y="6642700"/>
                </a:cubicBezTo>
                <a:cubicBezTo>
                  <a:pt x="1673746" y="6646021"/>
                  <a:pt x="1661682" y="6637073"/>
                  <a:pt x="1653620" y="6611031"/>
                </a:cubicBezTo>
                <a:cubicBezTo>
                  <a:pt x="1654927" y="6609668"/>
                  <a:pt x="1652776" y="6607606"/>
                  <a:pt x="1650625" y="6605544"/>
                </a:cubicBezTo>
                <a:cubicBezTo>
                  <a:pt x="1631726" y="6582194"/>
                  <a:pt x="1627967" y="6560277"/>
                  <a:pt x="1626359" y="6540422"/>
                </a:cubicBezTo>
                <a:cubicBezTo>
                  <a:pt x="1624288" y="6525356"/>
                  <a:pt x="1631205" y="6526754"/>
                  <a:pt x="1641117" y="6533640"/>
                </a:cubicBezTo>
                <a:cubicBezTo>
                  <a:pt x="1663092" y="6549475"/>
                  <a:pt x="1665162" y="6564541"/>
                  <a:pt x="1656858" y="6577509"/>
                </a:cubicBezTo>
                <a:cubicBezTo>
                  <a:pt x="1670228" y="6585094"/>
                  <a:pt x="1682754" y="6589254"/>
                  <a:pt x="1689289" y="6582437"/>
                </a:cubicBezTo>
                <a:cubicBezTo>
                  <a:pt x="1693210" y="6578348"/>
                  <a:pt x="1685912" y="6568735"/>
                  <a:pt x="1680765" y="6561185"/>
                </a:cubicBezTo>
                <a:cubicBezTo>
                  <a:pt x="1653723" y="6524797"/>
                  <a:pt x="1652497" y="6513156"/>
                  <a:pt x="1674252" y="6494770"/>
                </a:cubicBezTo>
                <a:cubicBezTo>
                  <a:pt x="1696851" y="6479808"/>
                  <a:pt x="1716455" y="6459359"/>
                  <a:pt x="1730449" y="6436149"/>
                </a:cubicBezTo>
                <a:cubicBezTo>
                  <a:pt x="1748827" y="6404059"/>
                  <a:pt x="1762659" y="6406855"/>
                  <a:pt x="1799613" y="6450130"/>
                </a:cubicBezTo>
                <a:cubicBezTo>
                  <a:pt x="1801764" y="6452192"/>
                  <a:pt x="1803916" y="6454254"/>
                  <a:pt x="1806067" y="6456317"/>
                </a:cubicBezTo>
                <a:cubicBezTo>
                  <a:pt x="1811214" y="6463867"/>
                  <a:pt x="1815899" y="6476206"/>
                  <a:pt x="1826735" y="6473514"/>
                </a:cubicBezTo>
                <a:cubicBezTo>
                  <a:pt x="1835421" y="6468760"/>
                  <a:pt x="1846258" y="6466069"/>
                  <a:pt x="1837271" y="6449605"/>
                </a:cubicBezTo>
                <a:cubicBezTo>
                  <a:pt x="1831280" y="6438629"/>
                  <a:pt x="1827440" y="6429715"/>
                  <a:pt x="1820142" y="6420103"/>
                </a:cubicBezTo>
                <a:cubicBezTo>
                  <a:pt x="1812462" y="6402276"/>
                  <a:pt x="1815538" y="6394760"/>
                  <a:pt x="1831985" y="6394830"/>
                </a:cubicBezTo>
                <a:cubicBezTo>
                  <a:pt x="1846280" y="6392837"/>
                  <a:pt x="1855730" y="6404512"/>
                  <a:pt x="1859107" y="6418214"/>
                </a:cubicBezTo>
                <a:cubicBezTo>
                  <a:pt x="1862103" y="6423702"/>
                  <a:pt x="1862947" y="6427128"/>
                  <a:pt x="1865943" y="6432616"/>
                </a:cubicBezTo>
                <a:cubicBezTo>
                  <a:pt x="1867631" y="6439467"/>
                  <a:pt x="1874085" y="6445654"/>
                  <a:pt x="1881002" y="6447052"/>
                </a:cubicBezTo>
                <a:cubicBezTo>
                  <a:pt x="1889225" y="6447087"/>
                  <a:pt x="1884078" y="6439537"/>
                  <a:pt x="1884541" y="6434748"/>
                </a:cubicBezTo>
                <a:cubicBezTo>
                  <a:pt x="1883314" y="6423108"/>
                  <a:pt x="1878631" y="6410769"/>
                  <a:pt x="1870487" y="6397730"/>
                </a:cubicBezTo>
                <a:cubicBezTo>
                  <a:pt x="1851669" y="6361377"/>
                  <a:pt x="1855208" y="6349073"/>
                  <a:pt x="1887257" y="6345787"/>
                </a:cubicBezTo>
                <a:cubicBezTo>
                  <a:pt x="1901552" y="6343794"/>
                  <a:pt x="1917999" y="6343864"/>
                  <a:pt x="1932294" y="6341871"/>
                </a:cubicBezTo>
                <a:cubicBezTo>
                  <a:pt x="1941825" y="6340542"/>
                  <a:pt x="1950510" y="6335788"/>
                  <a:pt x="1944981" y="6320024"/>
                </a:cubicBezTo>
                <a:cubicBezTo>
                  <a:pt x="1938609" y="6300833"/>
                  <a:pt x="1927470" y="6282307"/>
                  <a:pt x="1942691" y="6270737"/>
                </a:cubicBezTo>
                <a:cubicBezTo>
                  <a:pt x="1952683" y="6264619"/>
                  <a:pt x="1953609" y="6255041"/>
                  <a:pt x="1968748" y="6256474"/>
                </a:cubicBezTo>
                <a:cubicBezTo>
                  <a:pt x="2046598" y="6265701"/>
                  <a:pt x="2093948" y="6237841"/>
                  <a:pt x="2121555" y="6183205"/>
                </a:cubicBezTo>
                <a:cubicBezTo>
                  <a:pt x="2125938" y="6174327"/>
                  <a:pt x="2133317" y="6170936"/>
                  <a:pt x="2144999" y="6171670"/>
                </a:cubicBezTo>
                <a:cubicBezTo>
                  <a:pt x="2176123" y="6177961"/>
                  <a:pt x="2192649" y="6165028"/>
                  <a:pt x="2204031" y="6144544"/>
                </a:cubicBezTo>
                <a:cubicBezTo>
                  <a:pt x="2217643" y="6113119"/>
                  <a:pt x="2226490" y="6082358"/>
                  <a:pt x="2228883" y="6045410"/>
                </a:cubicBezTo>
                <a:cubicBezTo>
                  <a:pt x="2229426" y="6027618"/>
                  <a:pt x="2229970" y="6009825"/>
                  <a:pt x="2242576" y="6000981"/>
                </a:cubicBezTo>
                <a:cubicBezTo>
                  <a:pt x="2289464" y="5977910"/>
                  <a:pt x="2326057" y="5939738"/>
                  <a:pt x="2385390" y="5933830"/>
                </a:cubicBezTo>
                <a:cubicBezTo>
                  <a:pt x="2398378" y="5933201"/>
                  <a:pt x="2401455" y="5925685"/>
                  <a:pt x="2399385" y="5910619"/>
                </a:cubicBezTo>
                <a:cubicBezTo>
                  <a:pt x="2397695" y="5903768"/>
                  <a:pt x="2396007" y="5896917"/>
                  <a:pt x="2396469" y="5892128"/>
                </a:cubicBezTo>
                <a:cubicBezTo>
                  <a:pt x="2400852" y="5883249"/>
                  <a:pt x="2395243" y="5880488"/>
                  <a:pt x="2387482" y="5875664"/>
                </a:cubicBezTo>
                <a:cubicBezTo>
                  <a:pt x="2371961" y="5866017"/>
                  <a:pt x="2360279" y="5865283"/>
                  <a:pt x="2352438" y="5873463"/>
                </a:cubicBezTo>
                <a:cubicBezTo>
                  <a:pt x="2343290" y="5883006"/>
                  <a:pt x="2326461" y="5874721"/>
                  <a:pt x="2314860" y="5860984"/>
                </a:cubicBezTo>
                <a:cubicBezTo>
                  <a:pt x="2305412" y="5849309"/>
                  <a:pt x="2317555" y="5845254"/>
                  <a:pt x="2324934" y="5841863"/>
                </a:cubicBezTo>
                <a:cubicBezTo>
                  <a:pt x="2343612" y="5830992"/>
                  <a:pt x="2366895" y="5845463"/>
                  <a:pt x="2388026" y="5857872"/>
                </a:cubicBezTo>
                <a:cubicBezTo>
                  <a:pt x="2466558" y="5896531"/>
                  <a:pt x="2517286" y="5882374"/>
                  <a:pt x="2523761" y="5815329"/>
                </a:cubicBezTo>
                <a:cubicBezTo>
                  <a:pt x="2526457" y="5799599"/>
                  <a:pt x="2531303" y="5785932"/>
                  <a:pt x="2542601" y="5778451"/>
                </a:cubicBezTo>
                <a:cubicBezTo>
                  <a:pt x="2549136" y="5771635"/>
                  <a:pt x="2553901" y="5770970"/>
                  <a:pt x="2564657" y="5781282"/>
                </a:cubicBezTo>
                <a:cubicBezTo>
                  <a:pt x="2585326" y="5798480"/>
                  <a:pt x="2595700" y="5800577"/>
                  <a:pt x="2601009" y="5782120"/>
                </a:cubicBezTo>
                <a:cubicBezTo>
                  <a:pt x="2612470" y="5748633"/>
                  <a:pt x="2633381" y="5726821"/>
                  <a:pt x="2655598" y="5703645"/>
                </a:cubicBezTo>
                <a:cubicBezTo>
                  <a:pt x="2693036" y="5668898"/>
                  <a:pt x="2712801" y="5622443"/>
                  <a:pt x="2697221" y="5552567"/>
                </a:cubicBezTo>
                <a:cubicBezTo>
                  <a:pt x="2697221" y="5552567"/>
                  <a:pt x="2700679" y="5553266"/>
                  <a:pt x="2702831" y="5555329"/>
                </a:cubicBezTo>
                <a:cubicBezTo>
                  <a:pt x="2707977" y="5562879"/>
                  <a:pt x="2711818" y="5571792"/>
                  <a:pt x="2719116" y="5581405"/>
                </a:cubicBezTo>
                <a:cubicBezTo>
                  <a:pt x="2735863" y="5602693"/>
                  <a:pt x="2747082" y="5608215"/>
                  <a:pt x="2763147" y="5600070"/>
                </a:cubicBezTo>
                <a:cubicBezTo>
                  <a:pt x="2781826" y="5589199"/>
                  <a:pt x="2781444" y="5580985"/>
                  <a:pt x="2759087" y="5556935"/>
                </a:cubicBezTo>
                <a:cubicBezTo>
                  <a:pt x="2752633" y="5550748"/>
                  <a:pt x="2737111" y="5541101"/>
                  <a:pt x="2744953" y="5532921"/>
                </a:cubicBezTo>
                <a:cubicBezTo>
                  <a:pt x="2754565" y="5518590"/>
                  <a:pt x="2779615" y="5526909"/>
                  <a:pt x="2791598" y="5548860"/>
                </a:cubicBezTo>
                <a:cubicBezTo>
                  <a:pt x="2798434" y="5563262"/>
                  <a:pt x="2806194" y="5568086"/>
                  <a:pt x="2818338" y="5564031"/>
                </a:cubicBezTo>
                <a:cubicBezTo>
                  <a:pt x="2846085" y="5556619"/>
                  <a:pt x="2875982" y="5551271"/>
                  <a:pt x="2908875" y="5551410"/>
                </a:cubicBezTo>
                <a:cubicBezTo>
                  <a:pt x="2934852" y="5550151"/>
                  <a:pt x="2951380" y="5537218"/>
                  <a:pt x="2950698" y="5507785"/>
                </a:cubicBezTo>
                <a:cubicBezTo>
                  <a:pt x="2948164" y="5497508"/>
                  <a:pt x="2951240" y="5489993"/>
                  <a:pt x="2957775" y="5483177"/>
                </a:cubicBezTo>
                <a:cubicBezTo>
                  <a:pt x="2970381" y="5474333"/>
                  <a:pt x="2982988" y="5465489"/>
                  <a:pt x="2995594" y="5456645"/>
                </a:cubicBezTo>
                <a:cubicBezTo>
                  <a:pt x="3003436" y="5448465"/>
                  <a:pt x="3016424" y="5447836"/>
                  <a:pt x="3034097" y="5459546"/>
                </a:cubicBezTo>
                <a:cubicBezTo>
                  <a:pt x="3050463" y="5472619"/>
                  <a:pt x="3057843" y="5469228"/>
                  <a:pt x="3061381" y="5456924"/>
                </a:cubicBezTo>
                <a:cubicBezTo>
                  <a:pt x="3065764" y="5448045"/>
                  <a:pt x="3071454" y="5437803"/>
                  <a:pt x="3075837" y="5428924"/>
                </a:cubicBezTo>
                <a:cubicBezTo>
                  <a:pt x="3085067" y="5406378"/>
                  <a:pt x="3079156" y="5382398"/>
                  <a:pt x="3055955" y="5354924"/>
                </a:cubicBezTo>
                <a:cubicBezTo>
                  <a:pt x="3048656" y="5345311"/>
                  <a:pt x="3040051" y="5337062"/>
                  <a:pt x="3032753" y="5327449"/>
                </a:cubicBezTo>
                <a:cubicBezTo>
                  <a:pt x="3101212" y="5385230"/>
                  <a:pt x="3140721" y="5365549"/>
                  <a:pt x="3179385" y="5342443"/>
                </a:cubicBezTo>
                <a:cubicBezTo>
                  <a:pt x="3192836" y="5337025"/>
                  <a:pt x="3192916" y="5324021"/>
                  <a:pt x="3190846" y="5308955"/>
                </a:cubicBezTo>
                <a:cubicBezTo>
                  <a:pt x="3188775" y="5293890"/>
                  <a:pt x="3180634" y="5280852"/>
                  <a:pt x="3165111" y="5271204"/>
                </a:cubicBezTo>
                <a:cubicBezTo>
                  <a:pt x="3151741" y="5263619"/>
                  <a:pt x="3151660" y="5276622"/>
                  <a:pt x="3146433" y="5282075"/>
                </a:cubicBezTo>
                <a:cubicBezTo>
                  <a:pt x="3142512" y="5286165"/>
                  <a:pt x="3138129" y="5295044"/>
                  <a:pt x="3126066" y="5286096"/>
                </a:cubicBezTo>
                <a:cubicBezTo>
                  <a:pt x="3116153" y="5279210"/>
                  <a:pt x="3108011" y="5266171"/>
                  <a:pt x="3108936" y="5256594"/>
                </a:cubicBezTo>
                <a:cubicBezTo>
                  <a:pt x="3107710" y="5244954"/>
                  <a:pt x="3114244" y="5238137"/>
                  <a:pt x="3119472" y="5232684"/>
                </a:cubicBezTo>
                <a:cubicBezTo>
                  <a:pt x="3126007" y="5225868"/>
                  <a:pt x="3132541" y="5219051"/>
                  <a:pt x="3127857" y="5206712"/>
                </a:cubicBezTo>
                <a:cubicBezTo>
                  <a:pt x="3106263" y="5199092"/>
                  <a:pt x="3089354" y="5203811"/>
                  <a:pt x="3080207" y="5213354"/>
                </a:cubicBezTo>
                <a:cubicBezTo>
                  <a:pt x="3048458" y="5237859"/>
                  <a:pt x="3008568" y="5249324"/>
                  <a:pt x="2968677" y="5260791"/>
                </a:cubicBezTo>
                <a:cubicBezTo>
                  <a:pt x="2940931" y="5268201"/>
                  <a:pt x="2923942" y="5285924"/>
                  <a:pt x="2924162" y="5320145"/>
                </a:cubicBezTo>
                <a:cubicBezTo>
                  <a:pt x="2925388" y="5331786"/>
                  <a:pt x="2918009" y="5335176"/>
                  <a:pt x="2904176" y="5332380"/>
                </a:cubicBezTo>
                <a:cubicBezTo>
                  <a:pt x="2877818" y="5325424"/>
                  <a:pt x="2855299" y="5327382"/>
                  <a:pt x="2832780" y="5329340"/>
                </a:cubicBezTo>
                <a:cubicBezTo>
                  <a:pt x="2821943" y="5332032"/>
                  <a:pt x="2815408" y="5338848"/>
                  <a:pt x="2815328" y="5351852"/>
                </a:cubicBezTo>
                <a:cubicBezTo>
                  <a:pt x="2815166" y="5377858"/>
                  <a:pt x="2805093" y="5396979"/>
                  <a:pt x="2784263" y="5405788"/>
                </a:cubicBezTo>
                <a:cubicBezTo>
                  <a:pt x="2764740" y="5413234"/>
                  <a:pt x="2745218" y="5420680"/>
                  <a:pt x="2727002" y="5426762"/>
                </a:cubicBezTo>
                <a:cubicBezTo>
                  <a:pt x="2711399" y="5430118"/>
                  <a:pt x="2708322" y="5437634"/>
                  <a:pt x="2724226" y="5455496"/>
                </a:cubicBezTo>
                <a:cubicBezTo>
                  <a:pt x="2733676" y="5467171"/>
                  <a:pt x="2737515" y="5476084"/>
                  <a:pt x="2730980" y="5482900"/>
                </a:cubicBezTo>
                <a:cubicBezTo>
                  <a:pt x="2718756" y="5499959"/>
                  <a:pt x="2704079" y="5493737"/>
                  <a:pt x="2686487" y="5469024"/>
                </a:cubicBezTo>
                <a:cubicBezTo>
                  <a:pt x="2661596" y="5434698"/>
                  <a:pt x="2651223" y="5432601"/>
                  <a:pt x="2632925" y="5451687"/>
                </a:cubicBezTo>
                <a:cubicBezTo>
                  <a:pt x="2621163" y="5463956"/>
                  <a:pt x="2611553" y="5478288"/>
                  <a:pt x="2603249" y="5491257"/>
                </a:cubicBezTo>
                <a:cubicBezTo>
                  <a:pt x="2586258" y="5508980"/>
                  <a:pt x="2574877" y="5529464"/>
                  <a:pt x="2548438" y="5535511"/>
                </a:cubicBezTo>
                <a:cubicBezTo>
                  <a:pt x="2534987" y="5540929"/>
                  <a:pt x="2521999" y="5541559"/>
                  <a:pt x="2503100" y="5518209"/>
                </a:cubicBezTo>
                <a:cubicBezTo>
                  <a:pt x="2490655" y="5501046"/>
                  <a:pt x="2472519" y="5494125"/>
                  <a:pt x="2462064" y="5505032"/>
                </a:cubicBezTo>
                <a:cubicBezTo>
                  <a:pt x="2427240" y="5537051"/>
                  <a:pt x="2379126" y="5548482"/>
                  <a:pt x="2328861" y="5557851"/>
                </a:cubicBezTo>
                <a:cubicBezTo>
                  <a:pt x="2291585" y="5566591"/>
                  <a:pt x="2276365" y="5578161"/>
                  <a:pt x="2298560" y="5628217"/>
                </a:cubicBezTo>
                <a:cubicBezTo>
                  <a:pt x="2297253" y="5629580"/>
                  <a:pt x="2295946" y="5630943"/>
                  <a:pt x="2295946" y="5630943"/>
                </a:cubicBezTo>
                <a:cubicBezTo>
                  <a:pt x="2284265" y="5630209"/>
                  <a:pt x="2271438" y="5604832"/>
                  <a:pt x="2263596" y="5613012"/>
                </a:cubicBezTo>
                <a:cubicBezTo>
                  <a:pt x="2257062" y="5619828"/>
                  <a:pt x="2264742" y="5637655"/>
                  <a:pt x="2271578" y="5652057"/>
                </a:cubicBezTo>
                <a:cubicBezTo>
                  <a:pt x="2272422" y="5655482"/>
                  <a:pt x="2275418" y="5660970"/>
                  <a:pt x="2276262" y="5664396"/>
                </a:cubicBezTo>
                <a:cubicBezTo>
                  <a:pt x="2286093" y="5684285"/>
                  <a:pt x="2297231" y="5702811"/>
                  <a:pt x="2309677" y="5719974"/>
                </a:cubicBezTo>
                <a:cubicBezTo>
                  <a:pt x="2317819" y="5733013"/>
                  <a:pt x="2314743" y="5740528"/>
                  <a:pt x="2303905" y="5743220"/>
                </a:cubicBezTo>
                <a:cubicBezTo>
                  <a:pt x="2295682" y="5743185"/>
                  <a:pt x="2284001" y="5742451"/>
                  <a:pt x="2278009" y="5731475"/>
                </a:cubicBezTo>
                <a:cubicBezTo>
                  <a:pt x="2261806" y="5692395"/>
                  <a:pt x="2229455" y="5674464"/>
                  <a:pt x="2198412" y="5655169"/>
                </a:cubicBezTo>
                <a:cubicBezTo>
                  <a:pt x="2180739" y="5643459"/>
                  <a:pt x="2171672" y="5639999"/>
                  <a:pt x="2176738" y="5660552"/>
                </a:cubicBezTo>
                <a:cubicBezTo>
                  <a:pt x="2180879" y="5690684"/>
                  <a:pt x="2167347" y="5709105"/>
                  <a:pt x="2157274" y="5728226"/>
                </a:cubicBezTo>
                <a:cubicBezTo>
                  <a:pt x="2154197" y="5735742"/>
                  <a:pt x="2150277" y="5739831"/>
                  <a:pt x="2142516" y="5735008"/>
                </a:cubicBezTo>
                <a:cubicBezTo>
                  <a:pt x="2108859" y="5718439"/>
                  <a:pt x="2090181" y="5729311"/>
                  <a:pt x="2071502" y="5740182"/>
                </a:cubicBezTo>
                <a:cubicBezTo>
                  <a:pt x="2051979" y="5747628"/>
                  <a:pt x="2034607" y="5757136"/>
                  <a:pt x="2008711" y="5745392"/>
                </a:cubicBezTo>
                <a:cubicBezTo>
                  <a:pt x="1995341" y="5737806"/>
                  <a:pt x="1992727" y="5740533"/>
                  <a:pt x="1988344" y="5749412"/>
                </a:cubicBezTo>
                <a:cubicBezTo>
                  <a:pt x="1975576" y="5784262"/>
                  <a:pt x="1953359" y="5807438"/>
                  <a:pt x="1910090" y="5805202"/>
                </a:cubicBezTo>
                <a:cubicBezTo>
                  <a:pt x="1893644" y="5805132"/>
                  <a:pt x="1888416" y="5810585"/>
                  <a:pt x="1887030" y="5824952"/>
                </a:cubicBezTo>
                <a:cubicBezTo>
                  <a:pt x="1882946" y="5855048"/>
                  <a:pt x="1865956" y="5872771"/>
                  <a:pt x="1829606" y="5871933"/>
                </a:cubicBezTo>
                <a:cubicBezTo>
                  <a:pt x="1819230" y="5869836"/>
                  <a:pt x="1813158" y="5871863"/>
                  <a:pt x="1812233" y="5881441"/>
                </a:cubicBezTo>
                <a:cubicBezTo>
                  <a:pt x="1802924" y="5916991"/>
                  <a:pt x="1743510" y="5935902"/>
                  <a:pt x="1699479" y="5917237"/>
                </a:cubicBezTo>
                <a:cubicBezTo>
                  <a:pt x="1706234" y="5944642"/>
                  <a:pt x="1695316" y="5960337"/>
                  <a:pt x="1677100" y="5966419"/>
                </a:cubicBezTo>
                <a:cubicBezTo>
                  <a:pt x="1649353" y="5973830"/>
                  <a:pt x="1628906" y="5990854"/>
                  <a:pt x="1608458" y="6007878"/>
                </a:cubicBezTo>
                <a:cubicBezTo>
                  <a:pt x="1579324" y="6029655"/>
                  <a:pt x="1552040" y="6032277"/>
                  <a:pt x="1500329" y="5995785"/>
                </a:cubicBezTo>
                <a:cubicBezTo>
                  <a:pt x="1496026" y="5991660"/>
                  <a:pt x="1492568" y="5990961"/>
                  <a:pt x="1488265" y="5986836"/>
                </a:cubicBezTo>
                <a:cubicBezTo>
                  <a:pt x="1470592" y="5975127"/>
                  <a:pt x="1463214" y="5978517"/>
                  <a:pt x="1467435" y="5995645"/>
                </a:cubicBezTo>
                <a:cubicBezTo>
                  <a:pt x="1470813" y="6009348"/>
                  <a:pt x="1474190" y="6023050"/>
                  <a:pt x="1476261" y="6038116"/>
                </a:cubicBezTo>
                <a:cubicBezTo>
                  <a:pt x="1485005" y="6093590"/>
                  <a:pt x="1448111" y="6110544"/>
                  <a:pt x="1388558" y="6082231"/>
                </a:cubicBezTo>
                <a:cubicBezTo>
                  <a:pt x="1363969" y="6069123"/>
                  <a:pt x="1338917" y="6060804"/>
                  <a:pt x="1314247" y="6060700"/>
                </a:cubicBezTo>
                <a:cubicBezTo>
                  <a:pt x="1290884" y="6059232"/>
                  <a:pt x="1267521" y="6057764"/>
                  <a:pt x="1241625" y="6046020"/>
                </a:cubicBezTo>
                <a:cubicBezTo>
                  <a:pt x="1255297" y="6074823"/>
                  <a:pt x="1288953" y="6091391"/>
                  <a:pt x="1302624" y="6120194"/>
                </a:cubicBezTo>
                <a:cubicBezTo>
                  <a:pt x="1262896" y="6105653"/>
                  <a:pt x="1262896" y="6105653"/>
                  <a:pt x="1259658" y="6139175"/>
                </a:cubicBezTo>
                <a:cubicBezTo>
                  <a:pt x="1256119" y="6151480"/>
                  <a:pt x="1253042" y="6158995"/>
                  <a:pt x="1238747" y="6160988"/>
                </a:cubicBezTo>
                <a:cubicBezTo>
                  <a:pt x="1202778" y="6168364"/>
                  <a:pt x="1171111" y="6179865"/>
                  <a:pt x="1139443" y="6191366"/>
                </a:cubicBezTo>
                <a:cubicBezTo>
                  <a:pt x="1040984" y="6225169"/>
                  <a:pt x="954126" y="6272710"/>
                  <a:pt x="850520" y="6298963"/>
                </a:cubicBezTo>
                <a:cubicBezTo>
                  <a:pt x="843141" y="6302353"/>
                  <a:pt x="835299" y="6310533"/>
                  <a:pt x="824543" y="6300221"/>
                </a:cubicBezTo>
                <a:cubicBezTo>
                  <a:pt x="812480" y="6291273"/>
                  <a:pt x="814711" y="6280332"/>
                  <a:pt x="812179" y="6270055"/>
                </a:cubicBezTo>
                <a:cubicBezTo>
                  <a:pt x="811797" y="6261841"/>
                  <a:pt x="812722" y="6252263"/>
                  <a:pt x="801503" y="6246740"/>
                </a:cubicBezTo>
                <a:cubicBezTo>
                  <a:pt x="789440" y="6237792"/>
                  <a:pt x="779909" y="6239120"/>
                  <a:pt x="772531" y="6242511"/>
                </a:cubicBezTo>
                <a:cubicBezTo>
                  <a:pt x="768610" y="6246601"/>
                  <a:pt x="764689" y="6250691"/>
                  <a:pt x="760768" y="6254781"/>
                </a:cubicBezTo>
                <a:cubicBezTo>
                  <a:pt x="740320" y="6271804"/>
                  <a:pt x="712654" y="6266212"/>
                  <a:pt x="682537" y="6237339"/>
                </a:cubicBezTo>
                <a:cubicBezTo>
                  <a:pt x="671780" y="6227027"/>
                  <a:pt x="661024" y="6216716"/>
                  <a:pt x="652882" y="6203677"/>
                </a:cubicBezTo>
                <a:cubicBezTo>
                  <a:pt x="641281" y="6189940"/>
                  <a:pt x="629599" y="6189206"/>
                  <a:pt x="626060" y="6201511"/>
                </a:cubicBezTo>
                <a:cubicBezTo>
                  <a:pt x="618138" y="6222694"/>
                  <a:pt x="628814" y="6246009"/>
                  <a:pt x="660239" y="6273518"/>
                </a:cubicBezTo>
                <a:cubicBezTo>
                  <a:pt x="633880" y="6266562"/>
                  <a:pt x="612286" y="6258942"/>
                  <a:pt x="591155" y="6246534"/>
                </a:cubicBezTo>
                <a:cubicBezTo>
                  <a:pt x="570025" y="6234125"/>
                  <a:pt x="535222" y="6192913"/>
                  <a:pt x="531463" y="6170996"/>
                </a:cubicBezTo>
                <a:cubicBezTo>
                  <a:pt x="528166" y="6144290"/>
                  <a:pt x="550685" y="6142332"/>
                  <a:pt x="568438" y="6141039"/>
                </a:cubicBezTo>
                <a:cubicBezTo>
                  <a:pt x="594415" y="6139780"/>
                  <a:pt x="617396" y="6133033"/>
                  <a:pt x="633079" y="6116674"/>
                </a:cubicBezTo>
                <a:cubicBezTo>
                  <a:pt x="642228" y="6107131"/>
                  <a:pt x="652683" y="6096225"/>
                  <a:pt x="663138" y="6085319"/>
                </a:cubicBezTo>
                <a:cubicBezTo>
                  <a:pt x="706267" y="6040330"/>
                  <a:pt x="758844" y="6007017"/>
                  <a:pt x="844455" y="6021068"/>
                </a:cubicBezTo>
                <a:cubicBezTo>
                  <a:pt x="876885" y="6025996"/>
                  <a:pt x="878273" y="6011629"/>
                  <a:pt x="858992" y="5980065"/>
                </a:cubicBezTo>
                <a:cubicBezTo>
                  <a:pt x="855997" y="5974577"/>
                  <a:pt x="846929" y="5971116"/>
                  <a:pt x="848698" y="5964964"/>
                </a:cubicBezTo>
                <a:cubicBezTo>
                  <a:pt x="852619" y="5960874"/>
                  <a:pt x="859535" y="5962273"/>
                  <a:pt x="865145" y="5965034"/>
                </a:cubicBezTo>
                <a:cubicBezTo>
                  <a:pt x="870754" y="5967795"/>
                  <a:pt x="876364" y="5970557"/>
                  <a:pt x="879822" y="5971256"/>
                </a:cubicBezTo>
                <a:cubicBezTo>
                  <a:pt x="894499" y="5977478"/>
                  <a:pt x="908332" y="5980274"/>
                  <a:pt x="904110" y="5963146"/>
                </a:cubicBezTo>
                <a:cubicBezTo>
                  <a:pt x="901195" y="5944654"/>
                  <a:pt x="888589" y="5953498"/>
                  <a:pt x="879521" y="5950038"/>
                </a:cubicBezTo>
                <a:cubicBezTo>
                  <a:pt x="877370" y="5947976"/>
                  <a:pt x="876063" y="5949339"/>
                  <a:pt x="873912" y="5947276"/>
                </a:cubicBezTo>
                <a:cubicBezTo>
                  <a:pt x="866995" y="5945878"/>
                  <a:pt x="859234" y="5941055"/>
                  <a:pt x="857546" y="5934203"/>
                </a:cubicBezTo>
                <a:cubicBezTo>
                  <a:pt x="853705" y="5925290"/>
                  <a:pt x="856320" y="5922563"/>
                  <a:pt x="864543" y="5922598"/>
                </a:cubicBezTo>
                <a:cubicBezTo>
                  <a:pt x="893133" y="5918613"/>
                  <a:pt x="898904" y="5895367"/>
                  <a:pt x="885696" y="5861776"/>
                </a:cubicBezTo>
                <a:cubicBezTo>
                  <a:pt x="884007" y="5854924"/>
                  <a:pt x="884932" y="5845347"/>
                  <a:pt x="878478" y="5839160"/>
                </a:cubicBezTo>
                <a:cubicBezTo>
                  <a:pt x="854814" y="5816474"/>
                  <a:pt x="816774" y="5808784"/>
                  <a:pt x="808008" y="5826542"/>
                </a:cubicBezTo>
                <a:cubicBezTo>
                  <a:pt x="790474" y="5862057"/>
                  <a:pt x="759189" y="5881772"/>
                  <a:pt x="714996" y="5889113"/>
                </a:cubicBezTo>
                <a:cubicBezTo>
                  <a:pt x="701545" y="5894532"/>
                  <a:pt x="688094" y="5899950"/>
                  <a:pt x="691009" y="5918441"/>
                </a:cubicBezTo>
                <a:cubicBezTo>
                  <a:pt x="690929" y="5931445"/>
                  <a:pt x="686163" y="5932109"/>
                  <a:pt x="671949" y="5921098"/>
                </a:cubicBezTo>
                <a:cubicBezTo>
                  <a:pt x="653432" y="5905963"/>
                  <a:pt x="636141" y="5902467"/>
                  <a:pt x="621383" y="5909249"/>
                </a:cubicBezTo>
                <a:cubicBezTo>
                  <a:pt x="604474" y="5913968"/>
                  <a:pt x="586258" y="5920051"/>
                  <a:pt x="568042" y="5926133"/>
                </a:cubicBezTo>
                <a:cubicBezTo>
                  <a:pt x="553284" y="5932915"/>
                  <a:pt x="536455" y="5924631"/>
                  <a:pt x="520552" y="5906769"/>
                </a:cubicBezTo>
                <a:cubicBezTo>
                  <a:pt x="518401" y="5904706"/>
                  <a:pt x="514098" y="5900582"/>
                  <a:pt x="511102" y="5895094"/>
                </a:cubicBezTo>
                <a:cubicBezTo>
                  <a:pt x="500346" y="5884782"/>
                  <a:pt x="487820" y="5880623"/>
                  <a:pt x="481286" y="5887439"/>
                </a:cubicBezTo>
                <a:cubicBezTo>
                  <a:pt x="473907" y="5890830"/>
                  <a:pt x="484663" y="5901142"/>
                  <a:pt x="493268" y="5909391"/>
                </a:cubicBezTo>
                <a:cubicBezTo>
                  <a:pt x="500567" y="5919003"/>
                  <a:pt x="509172" y="5927253"/>
                  <a:pt x="503481" y="5937495"/>
                </a:cubicBezTo>
                <a:cubicBezTo>
                  <a:pt x="491719" y="5949764"/>
                  <a:pt x="459751" y="5940047"/>
                  <a:pt x="443003" y="5918760"/>
                </a:cubicBezTo>
                <a:cubicBezTo>
                  <a:pt x="436550" y="5912573"/>
                  <a:pt x="434861" y="5905721"/>
                  <a:pt x="425793" y="5902261"/>
                </a:cubicBezTo>
                <a:cubicBezTo>
                  <a:pt x="421873" y="5906351"/>
                  <a:pt x="428326" y="5912538"/>
                  <a:pt x="427864" y="5917327"/>
                </a:cubicBezTo>
                <a:cubicBezTo>
                  <a:pt x="434237" y="5936517"/>
                  <a:pt x="429009" y="5941970"/>
                  <a:pt x="408723" y="5932987"/>
                </a:cubicBezTo>
                <a:cubicBezTo>
                  <a:pt x="378524" y="5917118"/>
                  <a:pt x="350858" y="5911525"/>
                  <a:pt x="325344" y="5907995"/>
                </a:cubicBezTo>
                <a:cubicBezTo>
                  <a:pt x="294221" y="5901704"/>
                  <a:pt x="262252" y="5891987"/>
                  <a:pt x="230828" y="5864477"/>
                </a:cubicBezTo>
                <a:cubicBezTo>
                  <a:pt x="218764" y="5855529"/>
                  <a:pt x="203243" y="5845882"/>
                  <a:pt x="192406" y="5848573"/>
                </a:cubicBezTo>
                <a:cubicBezTo>
                  <a:pt x="144755" y="5855216"/>
                  <a:pt x="85283" y="5813899"/>
                  <a:pt x="34636" y="5815054"/>
                </a:cubicBezTo>
                <a:cubicBezTo>
                  <a:pt x="19496" y="5813621"/>
                  <a:pt x="10047" y="5801946"/>
                  <a:pt x="1904" y="5788907"/>
                </a:cubicBezTo>
                <a:cubicBezTo>
                  <a:pt x="-4931" y="5774506"/>
                  <a:pt x="8057" y="5773877"/>
                  <a:pt x="18432" y="5775974"/>
                </a:cubicBezTo>
                <a:cubicBezTo>
                  <a:pt x="37029" y="5778106"/>
                  <a:pt x="42720" y="5767864"/>
                  <a:pt x="41956" y="5751435"/>
                </a:cubicBezTo>
                <a:cubicBezTo>
                  <a:pt x="40348" y="5731580"/>
                  <a:pt x="46501" y="5716549"/>
                  <a:pt x="58263" y="5704280"/>
                </a:cubicBezTo>
                <a:cubicBezTo>
                  <a:pt x="80018" y="5685893"/>
                  <a:pt x="114137" y="5697672"/>
                  <a:pt x="139028" y="5731998"/>
                </a:cubicBezTo>
                <a:cubicBezTo>
                  <a:pt x="144174" y="5739548"/>
                  <a:pt x="151473" y="5749161"/>
                  <a:pt x="157927" y="5755348"/>
                </a:cubicBezTo>
                <a:cubicBezTo>
                  <a:pt x="160078" y="5757410"/>
                  <a:pt x="160922" y="5760836"/>
                  <a:pt x="160922" y="5760836"/>
                </a:cubicBezTo>
                <a:cubicBezTo>
                  <a:pt x="162229" y="5759473"/>
                  <a:pt x="162229" y="5759473"/>
                  <a:pt x="161385" y="5756047"/>
                </a:cubicBezTo>
                <a:cubicBezTo>
                  <a:pt x="166612" y="5750594"/>
                  <a:pt x="170533" y="5746504"/>
                  <a:pt x="177912" y="5743113"/>
                </a:cubicBezTo>
                <a:cubicBezTo>
                  <a:pt x="213500" y="5727523"/>
                  <a:pt x="214887" y="5713156"/>
                  <a:pt x="181855" y="5665792"/>
                </a:cubicBezTo>
                <a:cubicBezTo>
                  <a:pt x="165107" y="5644504"/>
                  <a:pt x="168646" y="5632200"/>
                  <a:pt x="184711" y="5624055"/>
                </a:cubicBezTo>
                <a:cubicBezTo>
                  <a:pt x="196010" y="5616575"/>
                  <a:pt x="209843" y="5619371"/>
                  <a:pt x="230130" y="5628354"/>
                </a:cubicBezTo>
                <a:cubicBezTo>
                  <a:pt x="287531" y="5654605"/>
                  <a:pt x="337716" y="5658239"/>
                  <a:pt x="378531" y="5637195"/>
                </a:cubicBezTo>
                <a:cubicBezTo>
                  <a:pt x="416270" y="5623667"/>
                  <a:pt x="416270" y="5623667"/>
                  <a:pt x="368017" y="5587874"/>
                </a:cubicBezTo>
                <a:cubicBezTo>
                  <a:pt x="341739" y="5567914"/>
                  <a:pt x="333596" y="5554876"/>
                  <a:pt x="336753" y="5534357"/>
                </a:cubicBezTo>
                <a:cubicBezTo>
                  <a:pt x="372943" y="5561203"/>
                  <a:pt x="383318" y="5563300"/>
                  <a:pt x="405073" y="5544913"/>
                </a:cubicBezTo>
                <a:cubicBezTo>
                  <a:pt x="418142" y="5531280"/>
                  <a:pt x="426064" y="5510097"/>
                  <a:pt x="456725" y="5521177"/>
                </a:cubicBezTo>
                <a:cubicBezTo>
                  <a:pt x="458877" y="5523240"/>
                  <a:pt x="460184" y="5521876"/>
                  <a:pt x="461491" y="5520513"/>
                </a:cubicBezTo>
                <a:cubicBezTo>
                  <a:pt x="468568" y="5495904"/>
                  <a:pt x="457048" y="5469164"/>
                  <a:pt x="430389" y="5440990"/>
                </a:cubicBezTo>
                <a:cubicBezTo>
                  <a:pt x="415330" y="5426554"/>
                  <a:pt x="400271" y="5412118"/>
                  <a:pt x="404272" y="5395024"/>
                </a:cubicBezTo>
                <a:cubicBezTo>
                  <a:pt x="403428" y="5391599"/>
                  <a:pt x="403046" y="5383384"/>
                  <a:pt x="409500" y="5389571"/>
                </a:cubicBezTo>
                <a:cubicBezTo>
                  <a:pt x="428017" y="5404707"/>
                  <a:pt x="439317" y="5397226"/>
                  <a:pt x="453612" y="5395233"/>
                </a:cubicBezTo>
                <a:cubicBezTo>
                  <a:pt x="469214" y="5391877"/>
                  <a:pt x="485198" y="5396736"/>
                  <a:pt x="501102" y="5414598"/>
                </a:cubicBezTo>
                <a:cubicBezTo>
                  <a:pt x="519156" y="5434522"/>
                  <a:pt x="539443" y="5443505"/>
                  <a:pt x="558503" y="5440848"/>
                </a:cubicBezTo>
                <a:cubicBezTo>
                  <a:pt x="578408" y="5441617"/>
                  <a:pt x="581103" y="5425887"/>
                  <a:pt x="579495" y="5406033"/>
                </a:cubicBezTo>
                <a:cubicBezTo>
                  <a:pt x="574429" y="5385479"/>
                  <a:pt x="585647" y="5391002"/>
                  <a:pt x="598555" y="5403376"/>
                </a:cubicBezTo>
                <a:cubicBezTo>
                  <a:pt x="617917" y="5421937"/>
                  <a:pt x="630905" y="5421307"/>
                  <a:pt x="637058" y="5406276"/>
                </a:cubicBezTo>
                <a:cubicBezTo>
                  <a:pt x="639671" y="5403550"/>
                  <a:pt x="642285" y="5400823"/>
                  <a:pt x="642748" y="5396034"/>
                </a:cubicBezTo>
                <a:cubicBezTo>
                  <a:pt x="650208" y="5379640"/>
                  <a:pt x="661507" y="5372160"/>
                  <a:pt x="688248" y="5387330"/>
                </a:cubicBezTo>
                <a:cubicBezTo>
                  <a:pt x="714144" y="5399074"/>
                  <a:pt x="736662" y="5397116"/>
                  <a:pt x="750576" y="5386909"/>
                </a:cubicBezTo>
                <a:cubicBezTo>
                  <a:pt x="764027" y="5381491"/>
                  <a:pt x="774482" y="5370585"/>
                  <a:pt x="748204" y="5350626"/>
                </a:cubicBezTo>
                <a:cubicBezTo>
                  <a:pt x="741751" y="5344439"/>
                  <a:pt x="734452" y="5334826"/>
                  <a:pt x="729305" y="5327276"/>
                </a:cubicBezTo>
                <a:cubicBezTo>
                  <a:pt x="714246" y="5312839"/>
                  <a:pt x="703108" y="5294313"/>
                  <a:pt x="684973" y="5287392"/>
                </a:cubicBezTo>
                <a:cubicBezTo>
                  <a:pt x="644782" y="5277641"/>
                  <a:pt x="615971" y="5247405"/>
                  <a:pt x="583702" y="5216470"/>
                </a:cubicBezTo>
                <a:cubicBezTo>
                  <a:pt x="601455" y="5215176"/>
                  <a:pt x="619209" y="5213882"/>
                  <a:pt x="629664" y="5202976"/>
                </a:cubicBezTo>
                <a:cubicBezTo>
                  <a:pt x="640581" y="5187281"/>
                  <a:pt x="658798" y="5181198"/>
                  <a:pt x="682161" y="5182666"/>
                </a:cubicBezTo>
                <a:cubicBezTo>
                  <a:pt x="702065" y="5183435"/>
                  <a:pt x="721126" y="5180778"/>
                  <a:pt x="740186" y="5178121"/>
                </a:cubicBezTo>
                <a:cubicBezTo>
                  <a:pt x="798212" y="5173576"/>
                  <a:pt x="854549" y="5162180"/>
                  <a:pt x="920717" y="5170673"/>
                </a:cubicBezTo>
                <a:cubicBezTo>
                  <a:pt x="935857" y="5172106"/>
                  <a:pt x="935475" y="5163891"/>
                  <a:pt x="927332" y="5150853"/>
                </a:cubicBezTo>
                <a:cubicBezTo>
                  <a:pt x="924337" y="5145365"/>
                  <a:pt x="917039" y="5135752"/>
                  <a:pt x="924417" y="5132362"/>
                </a:cubicBezTo>
                <a:cubicBezTo>
                  <a:pt x="930489" y="5130334"/>
                  <a:pt x="939095" y="5138584"/>
                  <a:pt x="943397" y="5142708"/>
                </a:cubicBezTo>
                <a:cubicBezTo>
                  <a:pt x="955460" y="5151657"/>
                  <a:pt x="965372" y="5158543"/>
                  <a:pt x="972751" y="5155152"/>
                </a:cubicBezTo>
                <a:cubicBezTo>
                  <a:pt x="981437" y="5150398"/>
                  <a:pt x="995270" y="5153194"/>
                  <a:pt x="1003956" y="5148440"/>
                </a:cubicBezTo>
                <a:cubicBezTo>
                  <a:pt x="1017407" y="5143022"/>
                  <a:pt x="1027319" y="5149908"/>
                  <a:pt x="1036306" y="5166371"/>
                </a:cubicBezTo>
                <a:cubicBezTo>
                  <a:pt x="1046519" y="5194475"/>
                  <a:pt x="1061277" y="5187694"/>
                  <a:pt x="1077723" y="5187764"/>
                </a:cubicBezTo>
                <a:cubicBezTo>
                  <a:pt x="1098935" y="5187169"/>
                  <a:pt x="1081725" y="5170670"/>
                  <a:pt x="1075733" y="5159694"/>
                </a:cubicBezTo>
                <a:cubicBezTo>
                  <a:pt x="1072738" y="5154206"/>
                  <a:pt x="1068435" y="5150082"/>
                  <a:pt x="1072356" y="5145992"/>
                </a:cubicBezTo>
                <a:cubicBezTo>
                  <a:pt x="1085726" y="5153577"/>
                  <a:pt x="1100403" y="5159799"/>
                  <a:pt x="1114618" y="5170810"/>
                </a:cubicBezTo>
                <a:cubicBezTo>
                  <a:pt x="1125837" y="5176332"/>
                  <a:pt x="1136211" y="5178429"/>
                  <a:pt x="1141439" y="5172976"/>
                </a:cubicBezTo>
                <a:cubicBezTo>
                  <a:pt x="1147973" y="5166160"/>
                  <a:pt x="1137217" y="5155848"/>
                  <a:pt x="1132070" y="5148298"/>
                </a:cubicBezTo>
                <a:cubicBezTo>
                  <a:pt x="1099500" y="5096145"/>
                  <a:pt x="1104427" y="5069474"/>
                  <a:pt x="1147775" y="5058707"/>
                </a:cubicBezTo>
                <a:cubicBezTo>
                  <a:pt x="1157305" y="5057379"/>
                  <a:pt x="1164684" y="5053988"/>
                  <a:pt x="1175059" y="5056085"/>
                </a:cubicBezTo>
                <a:cubicBezTo>
                  <a:pt x="1216638" y="5051470"/>
                  <a:pt x="1242696" y="5037208"/>
                  <a:pt x="1224420" y="4983063"/>
                </a:cubicBezTo>
                <a:cubicBezTo>
                  <a:pt x="1224420" y="4983063"/>
                  <a:pt x="1225728" y="4981699"/>
                  <a:pt x="1223576" y="4979637"/>
                </a:cubicBezTo>
                <a:cubicBezTo>
                  <a:pt x="1225808" y="4968696"/>
                  <a:pt x="1228885" y="4961181"/>
                  <a:pt x="1241873" y="4960551"/>
                </a:cubicBezTo>
                <a:cubicBezTo>
                  <a:pt x="1246638" y="4959887"/>
                  <a:pt x="1253555" y="4961285"/>
                  <a:pt x="1258701" y="4968835"/>
                </a:cubicBezTo>
                <a:cubicBezTo>
                  <a:pt x="1268151" y="4980510"/>
                  <a:pt x="1263767" y="4989389"/>
                  <a:pt x="1260691" y="4996904"/>
                </a:cubicBezTo>
                <a:cubicBezTo>
                  <a:pt x="1256771" y="5000994"/>
                  <a:pt x="1253694" y="5008510"/>
                  <a:pt x="1260148" y="5014697"/>
                </a:cubicBezTo>
                <a:cubicBezTo>
                  <a:pt x="1267446" y="5024309"/>
                  <a:pt x="1271829" y="5015431"/>
                  <a:pt x="1278746" y="5016829"/>
                </a:cubicBezTo>
                <a:cubicBezTo>
                  <a:pt x="1289583" y="5014137"/>
                  <a:pt x="1298269" y="5009383"/>
                  <a:pt x="1309106" y="5006691"/>
                </a:cubicBezTo>
                <a:cubicBezTo>
                  <a:pt x="1322557" y="5001273"/>
                  <a:pt x="1336852" y="4999280"/>
                  <a:pt x="1354988" y="5006201"/>
                </a:cubicBezTo>
                <a:cubicBezTo>
                  <a:pt x="1367513" y="5010361"/>
                  <a:pt x="1371434" y="5006271"/>
                  <a:pt x="1373666" y="4995330"/>
                </a:cubicBezTo>
                <a:cubicBezTo>
                  <a:pt x="1381207" y="4965932"/>
                  <a:pt x="1399423" y="4959850"/>
                  <a:pt x="1437000" y="4972328"/>
                </a:cubicBezTo>
                <a:cubicBezTo>
                  <a:pt x="1456442" y="4977886"/>
                  <a:pt x="1475422" y="4988232"/>
                  <a:pt x="1495709" y="4997215"/>
                </a:cubicBezTo>
                <a:cubicBezTo>
                  <a:pt x="1519453" y="5006898"/>
                  <a:pt x="1539358" y="5007666"/>
                  <a:pt x="1557574" y="5001584"/>
                </a:cubicBezTo>
                <a:cubicBezTo>
                  <a:pt x="1577097" y="4994138"/>
                  <a:pt x="1579329" y="4983197"/>
                  <a:pt x="1562200" y="4953695"/>
                </a:cubicBezTo>
                <a:cubicBezTo>
                  <a:pt x="1542919" y="4922131"/>
                  <a:pt x="1549916" y="4910525"/>
                  <a:pt x="1579351" y="4909965"/>
                </a:cubicBezTo>
                <a:cubicBezTo>
                  <a:pt x="1588881" y="4908637"/>
                  <a:pt x="1595798" y="4910035"/>
                  <a:pt x="1600181" y="4901156"/>
                </a:cubicBezTo>
                <a:cubicBezTo>
                  <a:pt x="1607259" y="4876548"/>
                  <a:pt x="1607259" y="4876548"/>
                  <a:pt x="1635226" y="4903358"/>
                </a:cubicBezTo>
                <a:cubicBezTo>
                  <a:pt x="1638221" y="4908846"/>
                  <a:pt x="1640372" y="4910908"/>
                  <a:pt x="1645982" y="4913670"/>
                </a:cubicBezTo>
                <a:cubicBezTo>
                  <a:pt x="1663192" y="4930168"/>
                  <a:pt x="1674874" y="4930902"/>
                  <a:pt x="1678875" y="4913809"/>
                </a:cubicBezTo>
                <a:cubicBezTo>
                  <a:pt x="1682414" y="4901505"/>
                  <a:pt x="1681650" y="4885076"/>
                  <a:pt x="1687341" y="4874834"/>
                </a:cubicBezTo>
                <a:cubicBezTo>
                  <a:pt x="1704110" y="4822890"/>
                  <a:pt x="1771666" y="4817016"/>
                  <a:pt x="1831138" y="4858333"/>
                </a:cubicBezTo>
                <a:cubicBezTo>
                  <a:pt x="1853113" y="4874167"/>
                  <a:pt x="1865096" y="4896119"/>
                  <a:pt x="1884457" y="4914680"/>
                </a:cubicBezTo>
                <a:cubicBezTo>
                  <a:pt x="1911117" y="4942853"/>
                  <a:pt x="1930559" y="4948411"/>
                  <a:pt x="1954848" y="4940301"/>
                </a:cubicBezTo>
                <a:cubicBezTo>
                  <a:pt x="1966991" y="4936246"/>
                  <a:pt x="1976984" y="4930129"/>
                  <a:pt x="1989128" y="4926074"/>
                </a:cubicBezTo>
                <a:cubicBezTo>
                  <a:pt x="2013416" y="4917963"/>
                  <a:pt x="2018262" y="4904296"/>
                  <a:pt x="1998981" y="4872732"/>
                </a:cubicBezTo>
                <a:cubicBezTo>
                  <a:pt x="1989150" y="4852842"/>
                  <a:pt x="1995222" y="4850815"/>
                  <a:pt x="2012514" y="4854310"/>
                </a:cubicBezTo>
                <a:cubicBezTo>
                  <a:pt x="2048402" y="4859937"/>
                  <a:pt x="2054555" y="4844906"/>
                  <a:pt x="2032278" y="4807854"/>
                </a:cubicBezTo>
                <a:cubicBezTo>
                  <a:pt x="2024980" y="4798241"/>
                  <a:pt x="2016375" y="4789992"/>
                  <a:pt x="2006845" y="4791320"/>
                </a:cubicBezTo>
                <a:cubicBezTo>
                  <a:pt x="1996009" y="4794012"/>
                  <a:pt x="2003306" y="4803625"/>
                  <a:pt x="2010604" y="4813237"/>
                </a:cubicBezTo>
                <a:cubicBezTo>
                  <a:pt x="2017058" y="4819424"/>
                  <a:pt x="2020898" y="4828338"/>
                  <a:pt x="2013519" y="4831729"/>
                </a:cubicBezTo>
                <a:cubicBezTo>
                  <a:pt x="2008291" y="4837182"/>
                  <a:pt x="1997917" y="4835085"/>
                  <a:pt x="1990618" y="4825472"/>
                </a:cubicBezTo>
                <a:cubicBezTo>
                  <a:pt x="1968261" y="4801423"/>
                  <a:pt x="1943290" y="4780101"/>
                  <a:pt x="1918782" y="4753990"/>
                </a:cubicBezTo>
                <a:cubicBezTo>
                  <a:pt x="1929157" y="4756087"/>
                  <a:pt x="1932615" y="4756786"/>
                  <a:pt x="1938224" y="4759547"/>
                </a:cubicBezTo>
                <a:cubicBezTo>
                  <a:pt x="1958973" y="4763741"/>
                  <a:pt x="1969429" y="4752835"/>
                  <a:pt x="1982881" y="4747417"/>
                </a:cubicBezTo>
                <a:cubicBezTo>
                  <a:pt x="1990259" y="4744026"/>
                  <a:pt x="1978658" y="4730289"/>
                  <a:pt x="1978276" y="4722074"/>
                </a:cubicBezTo>
                <a:cubicBezTo>
                  <a:pt x="1978358" y="4709071"/>
                  <a:pt x="1980589" y="4698130"/>
                  <a:pt x="1994040" y="4692712"/>
                </a:cubicBezTo>
                <a:cubicBezTo>
                  <a:pt x="2004033" y="4686594"/>
                  <a:pt x="2013181" y="4677051"/>
                  <a:pt x="2026632" y="4671633"/>
                </a:cubicBezTo>
                <a:cubicBezTo>
                  <a:pt x="2007652" y="4661287"/>
                  <a:pt x="1987285" y="4665307"/>
                  <a:pt x="1982219" y="4644753"/>
                </a:cubicBezTo>
                <a:cubicBezTo>
                  <a:pt x="1976690" y="4628988"/>
                  <a:pt x="1963863" y="4603611"/>
                  <a:pt x="1994988" y="4609902"/>
                </a:cubicBezTo>
                <a:cubicBezTo>
                  <a:pt x="1994988" y="4609902"/>
                  <a:pt x="1995450" y="4605113"/>
                  <a:pt x="1993298" y="4603051"/>
                </a:cubicBezTo>
                <a:cubicBezTo>
                  <a:pt x="1983849" y="4591376"/>
                  <a:pt x="1975707" y="4578338"/>
                  <a:pt x="1964407" y="4585818"/>
                </a:cubicBezTo>
                <a:cubicBezTo>
                  <a:pt x="1951800" y="4594662"/>
                  <a:pt x="1934046" y="4595956"/>
                  <a:pt x="1917601" y="4595886"/>
                </a:cubicBezTo>
                <a:cubicBezTo>
                  <a:pt x="1898539" y="4598543"/>
                  <a:pt x="1891543" y="4610149"/>
                  <a:pt x="1901373" y="4630038"/>
                </a:cubicBezTo>
                <a:cubicBezTo>
                  <a:pt x="1909898" y="4651291"/>
                  <a:pt x="1901675" y="4651256"/>
                  <a:pt x="1887843" y="4648460"/>
                </a:cubicBezTo>
                <a:cubicBezTo>
                  <a:pt x="1860177" y="4642867"/>
                  <a:pt x="1832973" y="4632486"/>
                  <a:pt x="1806152" y="4630319"/>
                </a:cubicBezTo>
                <a:cubicBezTo>
                  <a:pt x="1791012" y="4628886"/>
                  <a:pt x="1783633" y="4632277"/>
                  <a:pt x="1782246" y="4646644"/>
                </a:cubicBezTo>
                <a:cubicBezTo>
                  <a:pt x="1782165" y="4659647"/>
                  <a:pt x="1785542" y="4673349"/>
                  <a:pt x="1773398" y="4677405"/>
                </a:cubicBezTo>
                <a:cubicBezTo>
                  <a:pt x="1763406" y="4683522"/>
                  <a:pt x="1749191" y="4672511"/>
                  <a:pt x="1736665" y="4668352"/>
                </a:cubicBezTo>
                <a:cubicBezTo>
                  <a:pt x="1750718" y="4705369"/>
                  <a:pt x="1750718" y="4705369"/>
                  <a:pt x="1715674" y="4703168"/>
                </a:cubicBezTo>
                <a:cubicBezTo>
                  <a:pt x="1702686" y="4703797"/>
                  <a:pt x="1687546" y="4702364"/>
                  <a:pt x="1687003" y="4720156"/>
                </a:cubicBezTo>
                <a:cubicBezTo>
                  <a:pt x="1680307" y="4752979"/>
                  <a:pt x="1674235" y="4755007"/>
                  <a:pt x="1633661" y="4737040"/>
                </a:cubicBezTo>
                <a:cubicBezTo>
                  <a:pt x="1615526" y="4730120"/>
                  <a:pt x="1597391" y="4723199"/>
                  <a:pt x="1577949" y="4717641"/>
                </a:cubicBezTo>
                <a:cubicBezTo>
                  <a:pt x="1531303" y="4701702"/>
                  <a:pt x="1524769" y="4708519"/>
                  <a:pt x="1539204" y="4753751"/>
                </a:cubicBezTo>
                <a:cubicBezTo>
                  <a:pt x="1541737" y="4764027"/>
                  <a:pt x="1547728" y="4775003"/>
                  <a:pt x="1551105" y="4788706"/>
                </a:cubicBezTo>
                <a:cubicBezTo>
                  <a:pt x="1531281" y="4774934"/>
                  <a:pt x="1515760" y="4765286"/>
                  <a:pt x="1495936" y="4751514"/>
                </a:cubicBezTo>
                <a:cubicBezTo>
                  <a:pt x="1497625" y="4758365"/>
                  <a:pt x="1499776" y="4760428"/>
                  <a:pt x="1500620" y="4763853"/>
                </a:cubicBezTo>
                <a:cubicBezTo>
                  <a:pt x="1527581" y="4813245"/>
                  <a:pt x="1514512" y="4826878"/>
                  <a:pt x="1465715" y="4808876"/>
                </a:cubicBezTo>
                <a:cubicBezTo>
                  <a:pt x="1456648" y="4805416"/>
                  <a:pt x="1447580" y="4801956"/>
                  <a:pt x="1436361" y="4796433"/>
                </a:cubicBezTo>
                <a:cubicBezTo>
                  <a:pt x="1430751" y="4793671"/>
                  <a:pt x="1425142" y="4790910"/>
                  <a:pt x="1421302" y="4781996"/>
                </a:cubicBezTo>
                <a:cubicBezTo>
                  <a:pt x="1416699" y="4756654"/>
                  <a:pt x="1398100" y="4754522"/>
                  <a:pt x="1380810" y="4751027"/>
                </a:cubicBezTo>
                <a:cubicBezTo>
                  <a:pt x="1335391" y="4746728"/>
                  <a:pt x="1301110" y="4760955"/>
                  <a:pt x="1266829" y="4775183"/>
                </a:cubicBezTo>
                <a:cubicBezTo>
                  <a:pt x="1213870" y="4800281"/>
                  <a:pt x="1163906" y="4830868"/>
                  <a:pt x="1090359" y="4825766"/>
                </a:cubicBezTo>
                <a:cubicBezTo>
                  <a:pt x="1066996" y="4824298"/>
                  <a:pt x="1050931" y="4832443"/>
                  <a:pt x="1040013" y="4848138"/>
                </a:cubicBezTo>
                <a:cubicBezTo>
                  <a:pt x="1031709" y="4861107"/>
                  <a:pt x="1016107" y="4864462"/>
                  <a:pt x="998816" y="4860967"/>
                </a:cubicBezTo>
                <a:cubicBezTo>
                  <a:pt x="968537" y="4858101"/>
                  <a:pt x="943404" y="4862786"/>
                  <a:pt x="919960" y="4874321"/>
                </a:cubicBezTo>
                <a:cubicBezTo>
                  <a:pt x="897823" y="4884494"/>
                  <a:pt x="880834" y="4902216"/>
                  <a:pt x="849247" y="4900714"/>
                </a:cubicBezTo>
                <a:cubicBezTo>
                  <a:pt x="823271" y="4901973"/>
                  <a:pt x="803748" y="4909418"/>
                  <a:pt x="810884" y="4945038"/>
                </a:cubicBezTo>
                <a:cubicBezTo>
                  <a:pt x="773006" y="4911341"/>
                  <a:pt x="756478" y="4924275"/>
                  <a:pt x="738644" y="4938572"/>
                </a:cubicBezTo>
                <a:cubicBezTo>
                  <a:pt x="726882" y="4950842"/>
                  <a:pt x="712968" y="4961049"/>
                  <a:pt x="688761" y="4956155"/>
                </a:cubicBezTo>
                <a:cubicBezTo>
                  <a:pt x="652028" y="4947103"/>
                  <a:pt x="625589" y="4953150"/>
                  <a:pt x="597842" y="4960561"/>
                </a:cubicBezTo>
                <a:cubicBezTo>
                  <a:pt x="550573" y="4975418"/>
                  <a:pt x="506299" y="4995763"/>
                  <a:pt x="450888" y="4997581"/>
                </a:cubicBezTo>
                <a:cubicBezTo>
                  <a:pt x="407157" y="5000134"/>
                  <a:pt x="368574" y="5010236"/>
                  <a:pt x="338133" y="5033377"/>
                </a:cubicBezTo>
                <a:cubicBezTo>
                  <a:pt x="330292" y="5041557"/>
                  <a:pt x="318610" y="5040823"/>
                  <a:pt x="303088" y="5031176"/>
                </a:cubicBezTo>
                <a:cubicBezTo>
                  <a:pt x="251759" y="5002898"/>
                  <a:pt x="250452" y="5004261"/>
                  <a:pt x="225158" y="5034952"/>
                </a:cubicBezTo>
                <a:cubicBezTo>
                  <a:pt x="222544" y="5037679"/>
                  <a:pt x="219931" y="5040405"/>
                  <a:pt x="216010" y="5044495"/>
                </a:cubicBezTo>
                <a:cubicBezTo>
                  <a:pt x="207023" y="5028031"/>
                  <a:pt x="198036" y="5011567"/>
                  <a:pt x="191200" y="4997166"/>
                </a:cubicBezTo>
                <a:cubicBezTo>
                  <a:pt x="174915" y="4971089"/>
                  <a:pt x="176765" y="4951934"/>
                  <a:pt x="191986" y="4940363"/>
                </a:cubicBezTo>
                <a:cubicBezTo>
                  <a:pt x="199827" y="4932184"/>
                  <a:pt x="210664" y="4929492"/>
                  <a:pt x="216354" y="4919250"/>
                </a:cubicBezTo>
                <a:cubicBezTo>
                  <a:pt x="225121" y="4901493"/>
                  <a:pt x="233345" y="4901527"/>
                  <a:pt x="257471" y="4919424"/>
                </a:cubicBezTo>
                <a:cubicBezTo>
                  <a:pt x="266076" y="4927673"/>
                  <a:pt x="274681" y="4935923"/>
                  <a:pt x="283286" y="4944172"/>
                </a:cubicBezTo>
                <a:cubicBezTo>
                  <a:pt x="294887" y="4957909"/>
                  <a:pt x="300959" y="4955882"/>
                  <a:pt x="307494" y="4949066"/>
                </a:cubicBezTo>
                <a:cubicBezTo>
                  <a:pt x="324021" y="4936132"/>
                  <a:pt x="323720" y="4914914"/>
                  <a:pt x="317809" y="4890935"/>
                </a:cubicBezTo>
                <a:cubicBezTo>
                  <a:pt x="318272" y="4886146"/>
                  <a:pt x="313125" y="4878595"/>
                  <a:pt x="319197" y="4876568"/>
                </a:cubicBezTo>
                <a:cubicBezTo>
                  <a:pt x="323962" y="4875904"/>
                  <a:pt x="330416" y="4882091"/>
                  <a:pt x="336026" y="4884852"/>
                </a:cubicBezTo>
                <a:cubicBezTo>
                  <a:pt x="340328" y="4888977"/>
                  <a:pt x="342479" y="4891039"/>
                  <a:pt x="346782" y="4895164"/>
                </a:cubicBezTo>
                <a:cubicBezTo>
                  <a:pt x="361841" y="4909600"/>
                  <a:pt x="370064" y="4909635"/>
                  <a:pt x="373603" y="4897331"/>
                </a:cubicBezTo>
                <a:cubicBezTo>
                  <a:pt x="374991" y="4882964"/>
                  <a:pt x="385365" y="4885061"/>
                  <a:pt x="400042" y="4891283"/>
                </a:cubicBezTo>
                <a:cubicBezTo>
                  <a:pt x="412568" y="4895442"/>
                  <a:pt x="419867" y="4905055"/>
                  <a:pt x="422400" y="4915332"/>
                </a:cubicBezTo>
                <a:cubicBezTo>
                  <a:pt x="427084" y="4927671"/>
                  <a:pt x="416247" y="4930363"/>
                  <a:pt x="404565" y="4929629"/>
                </a:cubicBezTo>
                <a:cubicBezTo>
                  <a:pt x="398493" y="4931656"/>
                  <a:pt x="391577" y="4930258"/>
                  <a:pt x="396261" y="4942597"/>
                </a:cubicBezTo>
                <a:cubicBezTo>
                  <a:pt x="400946" y="4954937"/>
                  <a:pt x="407862" y="4956335"/>
                  <a:pt x="416930" y="4959795"/>
                </a:cubicBezTo>
                <a:cubicBezTo>
                  <a:pt x="434221" y="4963290"/>
                  <a:pt x="449140" y="4930502"/>
                  <a:pt x="434544" y="4911277"/>
                </a:cubicBezTo>
                <a:cubicBezTo>
                  <a:pt x="411805" y="4879013"/>
                  <a:pt x="427870" y="4870868"/>
                  <a:pt x="443934" y="4862724"/>
                </a:cubicBezTo>
                <a:cubicBezTo>
                  <a:pt x="475219" y="4843008"/>
                  <a:pt x="518105" y="4837030"/>
                  <a:pt x="552386" y="4822803"/>
                </a:cubicBezTo>
                <a:cubicBezTo>
                  <a:pt x="563223" y="4820111"/>
                  <a:pt x="571829" y="4828361"/>
                  <a:pt x="577820" y="4839336"/>
                </a:cubicBezTo>
                <a:cubicBezTo>
                  <a:pt x="585962" y="4852375"/>
                  <a:pt x="594105" y="4865413"/>
                  <a:pt x="605706" y="4879150"/>
                </a:cubicBezTo>
                <a:cubicBezTo>
                  <a:pt x="618613" y="4891524"/>
                  <a:pt x="628143" y="4890196"/>
                  <a:pt x="637674" y="4888867"/>
                </a:cubicBezTo>
                <a:cubicBezTo>
                  <a:pt x="645897" y="4888902"/>
                  <a:pt x="636447" y="4877227"/>
                  <a:pt x="636910" y="4872438"/>
                </a:cubicBezTo>
                <a:cubicBezTo>
                  <a:pt x="628385" y="4851185"/>
                  <a:pt x="621168" y="4828569"/>
                  <a:pt x="612644" y="4807317"/>
                </a:cubicBezTo>
                <a:cubicBezTo>
                  <a:pt x="618253" y="4810078"/>
                  <a:pt x="620404" y="4812141"/>
                  <a:pt x="622556" y="4814203"/>
                </a:cubicBezTo>
                <a:cubicBezTo>
                  <a:pt x="649678" y="4837588"/>
                  <a:pt x="649678" y="4837588"/>
                  <a:pt x="651147" y="4810217"/>
                </a:cubicBezTo>
                <a:cubicBezTo>
                  <a:pt x="649920" y="4798577"/>
                  <a:pt x="655530" y="4801339"/>
                  <a:pt x="663291" y="4806162"/>
                </a:cubicBezTo>
                <a:cubicBezTo>
                  <a:pt x="684421" y="4818571"/>
                  <a:pt x="698717" y="4816579"/>
                  <a:pt x="703563" y="4802911"/>
                </a:cubicBezTo>
                <a:cubicBezTo>
                  <a:pt x="707182" y="4777603"/>
                  <a:pt x="723710" y="4764669"/>
                  <a:pt x="738086" y="4749673"/>
                </a:cubicBezTo>
                <a:cubicBezTo>
                  <a:pt x="745927" y="4741494"/>
                  <a:pt x="747697" y="4735342"/>
                  <a:pt x="729561" y="4728421"/>
                </a:cubicBezTo>
                <a:cubicBezTo>
                  <a:pt x="712733" y="4720137"/>
                  <a:pt x="705435" y="4710524"/>
                  <a:pt x="705978" y="4692732"/>
                </a:cubicBezTo>
                <a:cubicBezTo>
                  <a:pt x="687762" y="4698814"/>
                  <a:pt x="671697" y="4706959"/>
                  <a:pt x="652637" y="4709616"/>
                </a:cubicBezTo>
                <a:cubicBezTo>
                  <a:pt x="635728" y="4714335"/>
                  <a:pt x="616667" y="4716992"/>
                  <a:pt x="593767" y="4710735"/>
                </a:cubicBezTo>
                <a:cubicBezTo>
                  <a:pt x="604303" y="4686826"/>
                  <a:pt x="604303" y="4686826"/>
                  <a:pt x="648496" y="4679485"/>
                </a:cubicBezTo>
                <a:cubicBezTo>
                  <a:pt x="677086" y="4675499"/>
                  <a:pt x="682777" y="4665257"/>
                  <a:pt x="672564" y="4637153"/>
                </a:cubicBezTo>
                <a:cubicBezTo>
                  <a:pt x="660199" y="4606987"/>
                  <a:pt x="660199" y="4606987"/>
                  <a:pt x="691705" y="4621493"/>
                </a:cubicBezTo>
                <a:cubicBezTo>
                  <a:pt x="693856" y="4623555"/>
                  <a:pt x="697314" y="4624254"/>
                  <a:pt x="699465" y="4626317"/>
                </a:cubicBezTo>
                <a:cubicBezTo>
                  <a:pt x="773695" y="4660851"/>
                  <a:pt x="794143" y="4643828"/>
                  <a:pt x="771647" y="4572554"/>
                </a:cubicBezTo>
                <a:cubicBezTo>
                  <a:pt x="761433" y="4544450"/>
                  <a:pt x="761595" y="4518443"/>
                  <a:pt x="771669" y="4499323"/>
                </a:cubicBezTo>
                <a:cubicBezTo>
                  <a:pt x="785200" y="4480901"/>
                  <a:pt x="806875" y="4475518"/>
                  <a:pt x="829856" y="4468771"/>
                </a:cubicBezTo>
                <a:cubicBezTo>
                  <a:pt x="859753" y="4463422"/>
                  <a:pt x="890958" y="4456710"/>
                  <a:pt x="913557" y="4441749"/>
                </a:cubicBezTo>
                <a:cubicBezTo>
                  <a:pt x="930085" y="4428815"/>
                  <a:pt x="950914" y="4420006"/>
                  <a:pt x="973433" y="4418048"/>
                </a:cubicBezTo>
                <a:cubicBezTo>
                  <a:pt x="991187" y="4416755"/>
                  <a:pt x="1011554" y="4412735"/>
                  <a:pt x="1015555" y="4395641"/>
                </a:cubicBezTo>
                <a:cubicBezTo>
                  <a:pt x="1020019" y="4373759"/>
                  <a:pt x="1037310" y="4377254"/>
                  <a:pt x="1058904" y="4384874"/>
                </a:cubicBezTo>
                <a:cubicBezTo>
                  <a:pt x="1098633" y="4399415"/>
                  <a:pt x="1137436" y="4423534"/>
                  <a:pt x="1174008" y="4458593"/>
                </a:cubicBezTo>
                <a:cubicBezTo>
                  <a:pt x="1182613" y="4466843"/>
                  <a:pt x="1191218" y="4475092"/>
                  <a:pt x="1203362" y="4471037"/>
                </a:cubicBezTo>
                <a:cubicBezTo>
                  <a:pt x="1217658" y="4469044"/>
                  <a:pt x="1209515" y="4456006"/>
                  <a:pt x="1206982" y="4445729"/>
                </a:cubicBezTo>
                <a:cubicBezTo>
                  <a:pt x="1203142" y="4436816"/>
                  <a:pt x="1199302" y="4427902"/>
                  <a:pt x="1197613" y="4421051"/>
                </a:cubicBezTo>
                <a:cubicBezTo>
                  <a:pt x="1188707" y="4391584"/>
                  <a:pt x="1198781" y="4372463"/>
                  <a:pt x="1211005" y="4355405"/>
                </a:cubicBezTo>
                <a:cubicBezTo>
                  <a:pt x="1222768" y="4343135"/>
                  <a:pt x="1239978" y="4359634"/>
                  <a:pt x="1255962" y="4364492"/>
                </a:cubicBezTo>
                <a:cubicBezTo>
                  <a:pt x="1243135" y="4339115"/>
                  <a:pt x="1244985" y="4319959"/>
                  <a:pt x="1261050" y="4311815"/>
                </a:cubicBezTo>
                <a:cubicBezTo>
                  <a:pt x="1281880" y="4303006"/>
                  <a:pt x="1294104" y="4285947"/>
                  <a:pt x="1306329" y="4268889"/>
                </a:cubicBezTo>
                <a:cubicBezTo>
                  <a:pt x="1334237" y="4235471"/>
                  <a:pt x="1373746" y="4215790"/>
                  <a:pt x="1434686" y="4229737"/>
                </a:cubicBezTo>
                <a:cubicBezTo>
                  <a:pt x="1445061" y="4231834"/>
                  <a:pt x="1455435" y="4233931"/>
                  <a:pt x="1456361" y="4224353"/>
                </a:cubicBezTo>
                <a:cubicBezTo>
                  <a:pt x="1456059" y="4203135"/>
                  <a:pt x="1468666" y="4194291"/>
                  <a:pt x="1481273" y="4185447"/>
                </a:cubicBezTo>
                <a:cubicBezTo>
                  <a:pt x="1485193" y="4181358"/>
                  <a:pt x="1485656" y="4176569"/>
                  <a:pt x="1481816" y="4167655"/>
                </a:cubicBezTo>
                <a:cubicBezTo>
                  <a:pt x="1473673" y="4154617"/>
                  <a:pt x="1481052" y="4151226"/>
                  <a:pt x="1490582" y="4149898"/>
                </a:cubicBezTo>
                <a:cubicBezTo>
                  <a:pt x="1501420" y="4147206"/>
                  <a:pt x="1508417" y="4135601"/>
                  <a:pt x="1526934" y="4150736"/>
                </a:cubicBezTo>
                <a:cubicBezTo>
                  <a:pt x="1544144" y="4167235"/>
                  <a:pt x="1557132" y="4166605"/>
                  <a:pt x="1569276" y="4162550"/>
                </a:cubicBezTo>
                <a:cubicBezTo>
                  <a:pt x="1580114" y="4159858"/>
                  <a:pt x="1587955" y="4151679"/>
                  <a:pt x="1599174" y="4157202"/>
                </a:cubicBezTo>
                <a:cubicBezTo>
                  <a:pt x="1623763" y="4170310"/>
                  <a:pt x="1628609" y="4156642"/>
                  <a:pt x="1639064" y="4145736"/>
                </a:cubicBezTo>
                <a:cubicBezTo>
                  <a:pt x="1640834" y="4139583"/>
                  <a:pt x="1646906" y="4137556"/>
                  <a:pt x="1650827" y="4133466"/>
                </a:cubicBezTo>
                <a:cubicBezTo>
                  <a:pt x="1671275" y="4116443"/>
                  <a:pt x="1696025" y="4103544"/>
                  <a:pt x="1712171" y="4082395"/>
                </a:cubicBezTo>
                <a:cubicBezTo>
                  <a:pt x="1717861" y="4072153"/>
                  <a:pt x="1728316" y="4061247"/>
                  <a:pt x="1722325" y="4050271"/>
                </a:cubicBezTo>
                <a:cubicBezTo>
                  <a:pt x="1712031" y="4035171"/>
                  <a:pt x="1695122" y="4039890"/>
                  <a:pt x="1682133" y="4040519"/>
                </a:cubicBezTo>
                <a:cubicBezTo>
                  <a:pt x="1678675" y="4039820"/>
                  <a:pt x="1675217" y="4039121"/>
                  <a:pt x="1673910" y="4040485"/>
                </a:cubicBezTo>
                <a:cubicBezTo>
                  <a:pt x="1630643" y="4038248"/>
                  <a:pt x="1604365" y="4018289"/>
                  <a:pt x="1587779" y="3970995"/>
                </a:cubicBezTo>
                <a:cubicBezTo>
                  <a:pt x="1605914" y="3977916"/>
                  <a:pt x="1629196" y="3992387"/>
                  <a:pt x="1648257" y="3989730"/>
                </a:cubicBezTo>
                <a:cubicBezTo>
                  <a:pt x="1668624" y="3985710"/>
                  <a:pt x="1664865" y="3963793"/>
                  <a:pt x="1668866" y="3946699"/>
                </a:cubicBezTo>
                <a:cubicBezTo>
                  <a:pt x="1668484" y="3938485"/>
                  <a:pt x="1674556" y="3936457"/>
                  <a:pt x="1684006" y="3948132"/>
                </a:cubicBezTo>
                <a:cubicBezTo>
                  <a:pt x="1687001" y="3953620"/>
                  <a:pt x="1691304" y="3957745"/>
                  <a:pt x="1694300" y="3963233"/>
                </a:cubicBezTo>
                <a:cubicBezTo>
                  <a:pt x="1699447" y="3970783"/>
                  <a:pt x="1704593" y="3978333"/>
                  <a:pt x="1713661" y="3981794"/>
                </a:cubicBezTo>
                <a:cubicBezTo>
                  <a:pt x="1719271" y="3984555"/>
                  <a:pt x="1716738" y="3974278"/>
                  <a:pt x="1719351" y="3971552"/>
                </a:cubicBezTo>
                <a:cubicBezTo>
                  <a:pt x="1722046" y="3955822"/>
                  <a:pt x="1731114" y="3959282"/>
                  <a:pt x="1742714" y="3973020"/>
                </a:cubicBezTo>
                <a:cubicBezTo>
                  <a:pt x="1747017" y="3977144"/>
                  <a:pt x="1748706" y="3983995"/>
                  <a:pt x="1756929" y="3984030"/>
                </a:cubicBezTo>
                <a:cubicBezTo>
                  <a:pt x="1731818" y="3915483"/>
                  <a:pt x="1737971" y="3900452"/>
                  <a:pt x="1799073" y="3888392"/>
                </a:cubicBezTo>
                <a:cubicBezTo>
                  <a:pt x="1800380" y="3887029"/>
                  <a:pt x="1800380" y="3887029"/>
                  <a:pt x="1803838" y="3887728"/>
                </a:cubicBezTo>
                <a:cubicBezTo>
                  <a:pt x="1852797" y="3879722"/>
                  <a:pt x="1894456" y="3862104"/>
                  <a:pt x="1918061" y="3824561"/>
                </a:cubicBezTo>
                <a:cubicBezTo>
                  <a:pt x="1926365" y="3811593"/>
                  <a:pt x="1939353" y="3810964"/>
                  <a:pt x="1956182" y="3819248"/>
                </a:cubicBezTo>
                <a:cubicBezTo>
                  <a:pt x="1976468" y="3828231"/>
                  <a:pt x="1994222" y="3826937"/>
                  <a:pt x="2005522" y="3819457"/>
                </a:cubicBezTo>
                <a:cubicBezTo>
                  <a:pt x="2027659" y="3809284"/>
                  <a:pt x="2048952" y="3795686"/>
                  <a:pt x="2065941" y="3777964"/>
                </a:cubicBezTo>
                <a:cubicBezTo>
                  <a:pt x="2080318" y="3762968"/>
                  <a:pt x="2074326" y="3751992"/>
                  <a:pt x="2047585" y="3736822"/>
                </a:cubicBezTo>
                <a:cubicBezTo>
                  <a:pt x="2039825" y="3731998"/>
                  <a:pt x="2031601" y="3731963"/>
                  <a:pt x="2029068" y="3721686"/>
                </a:cubicBezTo>
                <a:cubicBezTo>
                  <a:pt x="2026998" y="3706620"/>
                  <a:pt x="2012783" y="3695610"/>
                  <a:pt x="1999875" y="3683236"/>
                </a:cubicBezTo>
                <a:cubicBezTo>
                  <a:pt x="1993421" y="3677049"/>
                  <a:pt x="1983509" y="3670163"/>
                  <a:pt x="1986586" y="3662647"/>
                </a:cubicBezTo>
                <a:cubicBezTo>
                  <a:pt x="1989662" y="3655132"/>
                  <a:pt x="2000881" y="3660655"/>
                  <a:pt x="2008642" y="3665478"/>
                </a:cubicBezTo>
                <a:cubicBezTo>
                  <a:pt x="2029773" y="3677887"/>
                  <a:pt x="2048753" y="3688234"/>
                  <a:pt x="2067733" y="3698580"/>
                </a:cubicBezTo>
                <a:cubicBezTo>
                  <a:pt x="2112608" y="3720671"/>
                  <a:pt x="2145501" y="3720810"/>
                  <a:pt x="2166874" y="3694209"/>
                </a:cubicBezTo>
                <a:cubicBezTo>
                  <a:pt x="2178636" y="3681940"/>
                  <a:pt x="2188248" y="3667608"/>
                  <a:pt x="2200010" y="3655338"/>
                </a:cubicBezTo>
                <a:cubicBezTo>
                  <a:pt x="2212234" y="3638280"/>
                  <a:pt x="2230832" y="3640412"/>
                  <a:pt x="2256266" y="3656945"/>
                </a:cubicBezTo>
                <a:cubicBezTo>
                  <a:pt x="2261875" y="3659707"/>
                  <a:pt x="2267022" y="3667257"/>
                  <a:pt x="2273094" y="3665229"/>
                </a:cubicBezTo>
                <a:cubicBezTo>
                  <a:pt x="2263263" y="3645340"/>
                  <a:pt x="2252588" y="3622025"/>
                  <a:pt x="2240606" y="3600073"/>
                </a:cubicBezTo>
                <a:cubicBezTo>
                  <a:pt x="2229085" y="3573333"/>
                  <a:pt x="2229085" y="3573333"/>
                  <a:pt x="2254981" y="3585077"/>
                </a:cubicBezTo>
                <a:cubicBezTo>
                  <a:pt x="2277419" y="3596123"/>
                  <a:pt x="2288256" y="3593431"/>
                  <a:pt x="2285804" y="3570151"/>
                </a:cubicBezTo>
                <a:cubicBezTo>
                  <a:pt x="2284196" y="3550296"/>
                  <a:pt x="2292500" y="3537328"/>
                  <a:pt x="2308564" y="3529183"/>
                </a:cubicBezTo>
                <a:cubicBezTo>
                  <a:pt x="2329858" y="3515585"/>
                  <a:pt x="2358448" y="3511599"/>
                  <a:pt x="2387038" y="3507614"/>
                </a:cubicBezTo>
                <a:cubicBezTo>
                  <a:pt x="2415629" y="3503629"/>
                  <a:pt x="2420012" y="3494750"/>
                  <a:pt x="2412414" y="3463919"/>
                </a:cubicBezTo>
                <a:cubicBezTo>
                  <a:pt x="2401818" y="3427601"/>
                  <a:pt x="2418345" y="3414667"/>
                  <a:pt x="2455460" y="3431935"/>
                </a:cubicBezTo>
                <a:cubicBezTo>
                  <a:pt x="2488273" y="3445077"/>
                  <a:pt x="2488273" y="3445077"/>
                  <a:pt x="2478522" y="3412184"/>
                </a:cubicBezTo>
                <a:cubicBezTo>
                  <a:pt x="2479829" y="3410821"/>
                  <a:pt x="2477678" y="3408759"/>
                  <a:pt x="2478985" y="3407396"/>
                </a:cubicBezTo>
                <a:cubicBezTo>
                  <a:pt x="2473456" y="3391631"/>
                  <a:pt x="2480835" y="3388240"/>
                  <a:pt x="2497663" y="3396524"/>
                </a:cubicBezTo>
                <a:cubicBezTo>
                  <a:pt x="2505424" y="3401348"/>
                  <a:pt x="2513185" y="3406172"/>
                  <a:pt x="2520945" y="3410995"/>
                </a:cubicBezTo>
                <a:cubicBezTo>
                  <a:pt x="2547687" y="3426165"/>
                  <a:pt x="2567591" y="3426934"/>
                  <a:pt x="2574207" y="3407114"/>
                </a:cubicBezTo>
                <a:cubicBezTo>
                  <a:pt x="2585667" y="3373627"/>
                  <a:pt x="2605733" y="3348389"/>
                  <a:pt x="2607282" y="3308016"/>
                </a:cubicBezTo>
                <a:cubicBezTo>
                  <a:pt x="2607363" y="3295012"/>
                  <a:pt x="2613054" y="3284770"/>
                  <a:pt x="2631571" y="3299905"/>
                </a:cubicBezTo>
                <a:cubicBezTo>
                  <a:pt x="2647093" y="3309553"/>
                  <a:pt x="2652320" y="3304100"/>
                  <a:pt x="2653245" y="3294522"/>
                </a:cubicBezTo>
                <a:cubicBezTo>
                  <a:pt x="2657246" y="3277429"/>
                  <a:pt x="2669008" y="3265160"/>
                  <a:pt x="2679464" y="3254253"/>
                </a:cubicBezTo>
                <a:cubicBezTo>
                  <a:pt x="2696454" y="3236531"/>
                  <a:pt x="2694383" y="3221465"/>
                  <a:pt x="2672489" y="3192627"/>
                </a:cubicBezTo>
                <a:cubicBezTo>
                  <a:pt x="2658738" y="3176827"/>
                  <a:pt x="2662658" y="3172738"/>
                  <a:pt x="2670500" y="3164558"/>
                </a:cubicBezTo>
                <a:cubicBezTo>
                  <a:pt x="2679647" y="3155015"/>
                  <a:pt x="2701703" y="3157846"/>
                  <a:pt x="2697944" y="3135929"/>
                </a:cubicBezTo>
                <a:cubicBezTo>
                  <a:pt x="2695029" y="3117438"/>
                  <a:pt x="2671747" y="3102967"/>
                  <a:pt x="2658457" y="3082378"/>
                </a:cubicBezTo>
                <a:cubicBezTo>
                  <a:pt x="2680051" y="3089998"/>
                  <a:pt x="2695572" y="3099646"/>
                  <a:pt x="2709325" y="3115445"/>
                </a:cubicBezTo>
                <a:cubicBezTo>
                  <a:pt x="2736829" y="3147044"/>
                  <a:pt x="2722834" y="3170255"/>
                  <a:pt x="2726131" y="3196960"/>
                </a:cubicBezTo>
                <a:cubicBezTo>
                  <a:pt x="2775008" y="3201958"/>
                  <a:pt x="2785927" y="3186263"/>
                  <a:pt x="2763730" y="3136208"/>
                </a:cubicBezTo>
                <a:cubicBezTo>
                  <a:pt x="2759891" y="3127294"/>
                  <a:pt x="2757357" y="3117017"/>
                  <a:pt x="2751366" y="3106042"/>
                </a:cubicBezTo>
                <a:cubicBezTo>
                  <a:pt x="2740690" y="3082726"/>
                  <a:pt x="2732166" y="3061474"/>
                  <a:pt x="2740933" y="3043716"/>
                </a:cubicBezTo>
                <a:cubicBezTo>
                  <a:pt x="2744009" y="3036201"/>
                  <a:pt x="2737555" y="3030014"/>
                  <a:pt x="2730257" y="3020401"/>
                </a:cubicBezTo>
                <a:cubicBezTo>
                  <a:pt x="2719963" y="3005301"/>
                  <a:pt x="2701446" y="2990165"/>
                  <a:pt x="2696380" y="2969612"/>
                </a:cubicBezTo>
                <a:cubicBezTo>
                  <a:pt x="2704141" y="2974435"/>
                  <a:pt x="2709750" y="2977196"/>
                  <a:pt x="2717511" y="2982020"/>
                </a:cubicBezTo>
                <a:cubicBezTo>
                  <a:pt x="2746865" y="2994464"/>
                  <a:pt x="2759009" y="2990409"/>
                  <a:pt x="2759171" y="2964402"/>
                </a:cubicBezTo>
                <a:cubicBezTo>
                  <a:pt x="2758025" y="2939759"/>
                  <a:pt x="2768943" y="2924063"/>
                  <a:pt x="2786315" y="2914555"/>
                </a:cubicBezTo>
                <a:cubicBezTo>
                  <a:pt x="2799767" y="2909137"/>
                  <a:pt x="2811067" y="2901656"/>
                  <a:pt x="2825823" y="2894875"/>
                </a:cubicBezTo>
                <a:cubicBezTo>
                  <a:pt x="2865332" y="2875194"/>
                  <a:pt x="2906993" y="2857576"/>
                  <a:pt x="2956794" y="2852997"/>
                </a:cubicBezTo>
                <a:cubicBezTo>
                  <a:pt x="2975854" y="2850339"/>
                  <a:pt x="2987918" y="2859288"/>
                  <a:pt x="2997750" y="2879177"/>
                </a:cubicBezTo>
                <a:cubicBezTo>
                  <a:pt x="3005429" y="2897004"/>
                  <a:pt x="3007499" y="2912070"/>
                  <a:pt x="3008263" y="2928499"/>
                </a:cubicBezTo>
                <a:cubicBezTo>
                  <a:pt x="3011178" y="2946991"/>
                  <a:pt x="3007177" y="2964084"/>
                  <a:pt x="3014394" y="2986700"/>
                </a:cubicBezTo>
                <a:cubicBezTo>
                  <a:pt x="3056679" y="2938286"/>
                  <a:pt x="3098499" y="2894661"/>
                  <a:pt x="3075240" y="2806959"/>
                </a:cubicBezTo>
                <a:cubicBezTo>
                  <a:pt x="3074857" y="2798744"/>
                  <a:pt x="3075782" y="2789166"/>
                  <a:pt x="3085312" y="2787837"/>
                </a:cubicBezTo>
                <a:cubicBezTo>
                  <a:pt x="3096994" y="2788572"/>
                  <a:pt x="3107368" y="2790669"/>
                  <a:pt x="3120276" y="2803043"/>
                </a:cubicBezTo>
                <a:cubicBezTo>
                  <a:pt x="3126730" y="2809230"/>
                  <a:pt x="3130570" y="2818143"/>
                  <a:pt x="3134411" y="2827057"/>
                </a:cubicBezTo>
                <a:cubicBezTo>
                  <a:pt x="3145085" y="2850372"/>
                  <a:pt x="3147539" y="2873652"/>
                  <a:pt x="3161671" y="2897666"/>
                </a:cubicBezTo>
                <a:cubicBezTo>
                  <a:pt x="3175806" y="2921680"/>
                  <a:pt x="3209844" y="2946463"/>
                  <a:pt x="3225446" y="2943107"/>
                </a:cubicBezTo>
                <a:cubicBezTo>
                  <a:pt x="3244507" y="2940450"/>
                  <a:pt x="3239440" y="2919897"/>
                  <a:pt x="3236526" y="2901405"/>
                </a:cubicBezTo>
                <a:cubicBezTo>
                  <a:pt x="3235300" y="2889765"/>
                  <a:pt x="3226694" y="2881516"/>
                  <a:pt x="3219396" y="2871903"/>
                </a:cubicBezTo>
                <a:cubicBezTo>
                  <a:pt x="3175989" y="2822442"/>
                  <a:pt x="3171385" y="2797099"/>
                  <a:pt x="3204440" y="2771232"/>
                </a:cubicBezTo>
                <a:cubicBezTo>
                  <a:pt x="3219660" y="2759661"/>
                  <a:pt x="3229271" y="2745329"/>
                  <a:pt x="3234580" y="2726873"/>
                </a:cubicBezTo>
                <a:cubicBezTo>
                  <a:pt x="3247891" y="2674230"/>
                  <a:pt x="3283559" y="2645636"/>
                  <a:pt x="3354875" y="2661679"/>
                </a:cubicBezTo>
                <a:cubicBezTo>
                  <a:pt x="3389456" y="2668670"/>
                  <a:pt x="3389456" y="2668670"/>
                  <a:pt x="3371945" y="2630954"/>
                </a:cubicBezTo>
                <a:cubicBezTo>
                  <a:pt x="3358274" y="2602151"/>
                  <a:pt x="3371042" y="2567300"/>
                  <a:pt x="3392636" y="2574920"/>
                </a:cubicBezTo>
                <a:cubicBezTo>
                  <a:pt x="3431057" y="2590824"/>
                  <a:pt x="3447585" y="2577890"/>
                  <a:pt x="3464575" y="2560168"/>
                </a:cubicBezTo>
                <a:cubicBezTo>
                  <a:pt x="3471573" y="2548562"/>
                  <a:pt x="3477725" y="2533531"/>
                  <a:pt x="3497629" y="2534300"/>
                </a:cubicBezTo>
                <a:cubicBezTo>
                  <a:pt x="3520992" y="2535768"/>
                  <a:pt x="3519766" y="2524127"/>
                  <a:pt x="3507783" y="2502176"/>
                </a:cubicBezTo>
                <a:cubicBezTo>
                  <a:pt x="3501793" y="2491200"/>
                  <a:pt x="3495801" y="2480224"/>
                  <a:pt x="3508789" y="2479594"/>
                </a:cubicBezTo>
                <a:cubicBezTo>
                  <a:pt x="3520471" y="2480328"/>
                  <a:pt x="3530845" y="2482426"/>
                  <a:pt x="3539832" y="2498890"/>
                </a:cubicBezTo>
                <a:cubicBezTo>
                  <a:pt x="3545824" y="2509866"/>
                  <a:pt x="3550508" y="2522204"/>
                  <a:pt x="3558652" y="2535243"/>
                </a:cubicBezTo>
                <a:cubicBezTo>
                  <a:pt x="3583922" y="2577783"/>
                  <a:pt x="3622807" y="2588898"/>
                  <a:pt x="3642873" y="2563660"/>
                </a:cubicBezTo>
                <a:cubicBezTo>
                  <a:pt x="3648101" y="2558207"/>
                  <a:pt x="3649026" y="2548629"/>
                  <a:pt x="3652103" y="2541114"/>
                </a:cubicBezTo>
                <a:cubicBezTo>
                  <a:pt x="3655179" y="2533599"/>
                  <a:pt x="3658255" y="2526083"/>
                  <a:pt x="3668630" y="2528180"/>
                </a:cubicBezTo>
                <a:cubicBezTo>
                  <a:pt x="3719658" y="2535241"/>
                  <a:pt x="3732426" y="2500389"/>
                  <a:pt x="3748190" y="2471027"/>
                </a:cubicBezTo>
                <a:cubicBezTo>
                  <a:pt x="3748653" y="2466238"/>
                  <a:pt x="3751266" y="2463512"/>
                  <a:pt x="3743506" y="2458688"/>
                </a:cubicBezTo>
                <a:cubicBezTo>
                  <a:pt x="3735745" y="2453864"/>
                  <a:pt x="3727140" y="2445615"/>
                  <a:pt x="3716765" y="2443518"/>
                </a:cubicBezTo>
                <a:cubicBezTo>
                  <a:pt x="3709849" y="2442119"/>
                  <a:pt x="3714996" y="2449670"/>
                  <a:pt x="3715840" y="2453095"/>
                </a:cubicBezTo>
                <a:cubicBezTo>
                  <a:pt x="3719137" y="2479801"/>
                  <a:pt x="3710833" y="2492770"/>
                  <a:pt x="3687470" y="2491302"/>
                </a:cubicBezTo>
                <a:cubicBezTo>
                  <a:pt x="3662800" y="2491197"/>
                  <a:pt x="3633908" y="2473965"/>
                  <a:pt x="3618467" y="2451314"/>
                </a:cubicBezTo>
                <a:cubicBezTo>
                  <a:pt x="3609018" y="2439639"/>
                  <a:pt x="3610787" y="2433487"/>
                  <a:pt x="3624620" y="2436283"/>
                </a:cubicBezTo>
                <a:cubicBezTo>
                  <a:pt x="3646676" y="2439114"/>
                  <a:pt x="3647601" y="2429537"/>
                  <a:pt x="3641691" y="2405557"/>
                </a:cubicBezTo>
                <a:cubicBezTo>
                  <a:pt x="3629789" y="2370602"/>
                  <a:pt x="3650781" y="2335786"/>
                  <a:pt x="3676295" y="2339317"/>
                </a:cubicBezTo>
                <a:cubicBezTo>
                  <a:pt x="3697044" y="2343511"/>
                  <a:pt x="3703578" y="2336694"/>
                  <a:pt x="3707117" y="2324390"/>
                </a:cubicBezTo>
                <a:cubicBezTo>
                  <a:pt x="3713270" y="2309359"/>
                  <a:pt x="3723725" y="2298453"/>
                  <a:pt x="3749622" y="2310197"/>
                </a:cubicBezTo>
                <a:cubicBezTo>
                  <a:pt x="3766450" y="2318481"/>
                  <a:pt x="3769989" y="2306177"/>
                  <a:pt x="3772221" y="2295236"/>
                </a:cubicBezTo>
                <a:cubicBezTo>
                  <a:pt x="3774453" y="2284295"/>
                  <a:pt x="3774534" y="2271292"/>
                  <a:pt x="3785371" y="2268600"/>
                </a:cubicBezTo>
                <a:cubicBezTo>
                  <a:pt x="3796670" y="2261119"/>
                  <a:pt x="3807809" y="2279645"/>
                  <a:pt x="3830246" y="2290691"/>
                </a:cubicBezTo>
                <a:cubicBezTo>
                  <a:pt x="3791604" y="2240566"/>
                  <a:pt x="3829343" y="2227037"/>
                  <a:pt x="3826972" y="2190754"/>
                </a:cubicBezTo>
                <a:cubicBezTo>
                  <a:pt x="3832963" y="2201730"/>
                  <a:pt x="3835958" y="2207218"/>
                  <a:pt x="3838954" y="2212705"/>
                </a:cubicBezTo>
                <a:cubicBezTo>
                  <a:pt x="3863382" y="2251820"/>
                  <a:pt x="3881517" y="2258741"/>
                  <a:pt x="3902428" y="2236928"/>
                </a:cubicBezTo>
                <a:cubicBezTo>
                  <a:pt x="3914653" y="2219870"/>
                  <a:pt x="3927722" y="2206237"/>
                  <a:pt x="3944249" y="2193304"/>
                </a:cubicBezTo>
                <a:cubicBezTo>
                  <a:pt x="3972920" y="2176315"/>
                  <a:pt x="4006739" y="2166877"/>
                  <a:pt x="4046548" y="2168414"/>
                </a:cubicBezTo>
                <a:cubicBezTo>
                  <a:pt x="4075983" y="2167854"/>
                  <a:pt x="4078215" y="2156913"/>
                  <a:pt x="4059779" y="2128774"/>
                </a:cubicBezTo>
                <a:cubicBezTo>
                  <a:pt x="4035733" y="2097874"/>
                  <a:pt x="4036276" y="2080082"/>
                  <a:pt x="4059720" y="2068546"/>
                </a:cubicBezTo>
                <a:cubicBezTo>
                  <a:pt x="4072327" y="2059702"/>
                  <a:pt x="4087085" y="2052921"/>
                  <a:pt x="4096696" y="2038589"/>
                </a:cubicBezTo>
                <a:cubicBezTo>
                  <a:pt x="4103230" y="2031772"/>
                  <a:pt x="4114067" y="2029081"/>
                  <a:pt x="4128744" y="2035302"/>
                </a:cubicBezTo>
                <a:cubicBezTo>
                  <a:pt x="4134354" y="2038064"/>
                  <a:pt x="4138656" y="2042188"/>
                  <a:pt x="4138275" y="2033974"/>
                </a:cubicBezTo>
                <a:cubicBezTo>
                  <a:pt x="4134596" y="1999054"/>
                  <a:pt x="4157196" y="1984092"/>
                  <a:pt x="4176336" y="1968432"/>
                </a:cubicBezTo>
                <a:cubicBezTo>
                  <a:pt x="4195478" y="1952772"/>
                  <a:pt x="4209009" y="1934350"/>
                  <a:pt x="4200566" y="1900094"/>
                </a:cubicBezTo>
                <a:cubicBezTo>
                  <a:pt x="4197188" y="1886392"/>
                  <a:pt x="4203260" y="1884364"/>
                  <a:pt x="4217937" y="1890586"/>
                </a:cubicBezTo>
                <a:cubicBezTo>
                  <a:pt x="4247292" y="1903029"/>
                  <a:pt x="4248599" y="1901666"/>
                  <a:pt x="4243995" y="1876324"/>
                </a:cubicBezTo>
                <a:cubicBezTo>
                  <a:pt x="4236476" y="1832490"/>
                  <a:pt x="4238870" y="1795542"/>
                  <a:pt x="4274458" y="1779952"/>
                </a:cubicBezTo>
                <a:cubicBezTo>
                  <a:pt x="4284451" y="1773834"/>
                  <a:pt x="4297901" y="1768416"/>
                  <a:pt x="4309201" y="1760935"/>
                </a:cubicBezTo>
                <a:cubicBezTo>
                  <a:pt x="4320038" y="1758244"/>
                  <a:pt x="4327036" y="1746638"/>
                  <a:pt x="4343783" y="1767926"/>
                </a:cubicBezTo>
                <a:cubicBezTo>
                  <a:pt x="4351081" y="1777538"/>
                  <a:pt x="4366221" y="1778971"/>
                  <a:pt x="4374444" y="1779006"/>
                </a:cubicBezTo>
                <a:cubicBezTo>
                  <a:pt x="4405186" y="1777083"/>
                  <a:pt x="4428630" y="1765547"/>
                  <a:pt x="4442624" y="1742337"/>
                </a:cubicBezTo>
                <a:cubicBezTo>
                  <a:pt x="4454004" y="1721853"/>
                  <a:pt x="4451853" y="1719790"/>
                  <a:pt x="4423424" y="1697769"/>
                </a:cubicBezTo>
                <a:cubicBezTo>
                  <a:pt x="4405751" y="1686059"/>
                  <a:pt x="4396302" y="1674384"/>
                  <a:pt x="4393387" y="1655893"/>
                </a:cubicBezTo>
                <a:cubicBezTo>
                  <a:pt x="4412286" y="1679243"/>
                  <a:pt x="4432573" y="1688226"/>
                  <a:pt x="4448637" y="1680081"/>
                </a:cubicBezTo>
                <a:cubicBezTo>
                  <a:pt x="4469930" y="1666483"/>
                  <a:pt x="4492911" y="1659736"/>
                  <a:pt x="4529020" y="1699585"/>
                </a:cubicBezTo>
                <a:cubicBezTo>
                  <a:pt x="4505899" y="1659107"/>
                  <a:pt x="4518124" y="1642049"/>
                  <a:pt x="4541568" y="1630513"/>
                </a:cubicBezTo>
                <a:cubicBezTo>
                  <a:pt x="4553712" y="1626458"/>
                  <a:pt x="4553793" y="1613455"/>
                  <a:pt x="4553873" y="1600451"/>
                </a:cubicBezTo>
                <a:cubicBezTo>
                  <a:pt x="4554960" y="1564867"/>
                  <a:pt x="4571869" y="1560147"/>
                  <a:pt x="4608059" y="1586993"/>
                </a:cubicBezTo>
                <a:cubicBezTo>
                  <a:pt x="4627883" y="1600765"/>
                  <a:pt x="4629653" y="1594612"/>
                  <a:pt x="4624124" y="1578848"/>
                </a:cubicBezTo>
                <a:cubicBezTo>
                  <a:pt x="4619058" y="1558294"/>
                  <a:pt x="4620445" y="1543927"/>
                  <a:pt x="4645115" y="1544032"/>
                </a:cubicBezTo>
                <a:cubicBezTo>
                  <a:pt x="4647648" y="1554309"/>
                  <a:pt x="4648030" y="1562523"/>
                  <a:pt x="4649719" y="1569374"/>
                </a:cubicBezTo>
                <a:cubicBezTo>
                  <a:pt x="4653940" y="1586503"/>
                  <a:pt x="4664697" y="1596814"/>
                  <a:pt x="4681144" y="1596884"/>
                </a:cubicBezTo>
                <a:cubicBezTo>
                  <a:pt x="4696283" y="1598317"/>
                  <a:pt x="4701511" y="1592864"/>
                  <a:pt x="4692524" y="1576400"/>
                </a:cubicBezTo>
                <a:cubicBezTo>
                  <a:pt x="4677164" y="1540746"/>
                  <a:pt x="4679939" y="1512012"/>
                  <a:pt x="4679257" y="1482580"/>
                </a:cubicBezTo>
                <a:cubicBezTo>
                  <a:pt x="4681107" y="1463424"/>
                  <a:pt x="4687260" y="1448393"/>
                  <a:pt x="4705475" y="1442311"/>
                </a:cubicBezTo>
                <a:cubicBezTo>
                  <a:pt x="4723692" y="1436228"/>
                  <a:pt x="4735454" y="1423959"/>
                  <a:pt x="4745065" y="1409627"/>
                </a:cubicBezTo>
                <a:cubicBezTo>
                  <a:pt x="4753831" y="1391870"/>
                  <a:pt x="4766056" y="1374811"/>
                  <a:pt x="4793722" y="1380403"/>
                </a:cubicBezTo>
                <a:cubicBezTo>
                  <a:pt x="4822694" y="1384633"/>
                  <a:pt x="4822775" y="1371629"/>
                  <a:pt x="4816864" y="1347650"/>
                </a:cubicBezTo>
                <a:cubicBezTo>
                  <a:pt x="4812723" y="1317519"/>
                  <a:pt x="4820565" y="1309339"/>
                  <a:pt x="4851688" y="1315630"/>
                </a:cubicBezTo>
                <a:cubicBezTo>
                  <a:pt x="4859912" y="1315665"/>
                  <a:pt x="4868979" y="1319126"/>
                  <a:pt x="4875896" y="1320524"/>
                </a:cubicBezTo>
                <a:cubicBezTo>
                  <a:pt x="4903561" y="1326116"/>
                  <a:pt x="4919626" y="1317971"/>
                  <a:pt x="4931851" y="1300913"/>
                </a:cubicBezTo>
                <a:cubicBezTo>
                  <a:pt x="4941462" y="1286581"/>
                  <a:pt x="4930324" y="1268055"/>
                  <a:pt x="4919185" y="1249529"/>
                </a:cubicBezTo>
                <a:cubicBezTo>
                  <a:pt x="4905051" y="1225515"/>
                  <a:pt x="4903524" y="1192657"/>
                  <a:pt x="4921278" y="1191363"/>
                </a:cubicBezTo>
                <a:cubicBezTo>
                  <a:pt x="4959399" y="1186049"/>
                  <a:pt x="4957409" y="1157980"/>
                  <a:pt x="4958033" y="1127185"/>
                </a:cubicBezTo>
                <a:cubicBezTo>
                  <a:pt x="4959802" y="1121032"/>
                  <a:pt x="4965030" y="1115579"/>
                  <a:pt x="4966800" y="1109427"/>
                </a:cubicBezTo>
                <a:cubicBezTo>
                  <a:pt x="4986021" y="1080763"/>
                  <a:pt x="5024605" y="1070661"/>
                  <a:pt x="5046440" y="1039270"/>
                </a:cubicBezTo>
                <a:cubicBezTo>
                  <a:pt x="5048893" y="1062551"/>
                  <a:pt x="5057880" y="1079014"/>
                  <a:pt x="5072476" y="1098239"/>
                </a:cubicBezTo>
                <a:cubicBezTo>
                  <a:pt x="5077623" y="1105790"/>
                  <a:pt x="5086228" y="1114039"/>
                  <a:pt x="5086610" y="1122254"/>
                </a:cubicBezTo>
                <a:cubicBezTo>
                  <a:pt x="5089143" y="1132531"/>
                  <a:pt x="5095134" y="1143506"/>
                  <a:pt x="5106816" y="1144240"/>
                </a:cubicBezTo>
                <a:cubicBezTo>
                  <a:pt x="5118497" y="1144974"/>
                  <a:pt x="5120267" y="1138822"/>
                  <a:pt x="5117734" y="1128545"/>
                </a:cubicBezTo>
                <a:cubicBezTo>
                  <a:pt x="5114356" y="1114843"/>
                  <a:pt x="5109672" y="1102504"/>
                  <a:pt x="5106295" y="1088801"/>
                </a:cubicBezTo>
                <a:cubicBezTo>
                  <a:pt x="5101610" y="1076462"/>
                  <a:pt x="5107682" y="1074435"/>
                  <a:pt x="5121052" y="1082020"/>
                </a:cubicBezTo>
                <a:cubicBezTo>
                  <a:pt x="5132271" y="1087542"/>
                  <a:pt x="5140876" y="1095792"/>
                  <a:pt x="5152558" y="1096526"/>
                </a:cubicBezTo>
                <a:cubicBezTo>
                  <a:pt x="5198440" y="1096035"/>
                  <a:pt x="5220275" y="1064645"/>
                  <a:pt x="5208454" y="1016687"/>
                </a:cubicBezTo>
                <a:cubicBezTo>
                  <a:pt x="5207228" y="1005047"/>
                  <a:pt x="5203850" y="991344"/>
                  <a:pt x="5200473" y="977642"/>
                </a:cubicBezTo>
                <a:cubicBezTo>
                  <a:pt x="5209078" y="985891"/>
                  <a:pt x="5217683" y="994140"/>
                  <a:pt x="5224982" y="1003753"/>
                </a:cubicBezTo>
                <a:cubicBezTo>
                  <a:pt x="5244343" y="1022314"/>
                  <a:pt x="5252566" y="1022349"/>
                  <a:pt x="5258719" y="1007318"/>
                </a:cubicBezTo>
                <a:cubicBezTo>
                  <a:pt x="5264409" y="997076"/>
                  <a:pt x="5268793" y="988197"/>
                  <a:pt x="5272331" y="975893"/>
                </a:cubicBezTo>
                <a:cubicBezTo>
                  <a:pt x="5277177" y="962225"/>
                  <a:pt x="5272493" y="949886"/>
                  <a:pt x="5257434" y="935450"/>
                </a:cubicBezTo>
                <a:cubicBezTo>
                  <a:pt x="5241068" y="922377"/>
                  <a:pt x="5225084" y="917518"/>
                  <a:pt x="5210025" y="903082"/>
                </a:cubicBezTo>
                <a:cubicBezTo>
                  <a:pt x="5226472" y="903151"/>
                  <a:pt x="5240304" y="905948"/>
                  <a:pt x="5255444" y="907380"/>
                </a:cubicBezTo>
                <a:cubicBezTo>
                  <a:pt x="5270584" y="908813"/>
                  <a:pt x="5277118" y="901997"/>
                  <a:pt x="5275048" y="886931"/>
                </a:cubicBezTo>
                <a:cubicBezTo>
                  <a:pt x="5261156" y="823907"/>
                  <a:pt x="5268998" y="815727"/>
                  <a:pt x="5327023" y="811182"/>
                </a:cubicBezTo>
                <a:cubicBezTo>
                  <a:pt x="5355614" y="807197"/>
                  <a:pt x="5372303" y="768256"/>
                  <a:pt x="5353022" y="736692"/>
                </a:cubicBezTo>
                <a:cubicBezTo>
                  <a:pt x="5342728" y="721592"/>
                  <a:pt x="5347493" y="720927"/>
                  <a:pt x="5356179" y="716173"/>
                </a:cubicBezTo>
                <a:cubicBezTo>
                  <a:pt x="5379623" y="704637"/>
                  <a:pt x="5380086" y="699848"/>
                  <a:pt x="5364725" y="664194"/>
                </a:cubicBezTo>
                <a:cubicBezTo>
                  <a:pt x="5362574" y="662132"/>
                  <a:pt x="5360423" y="660070"/>
                  <a:pt x="5361730" y="658707"/>
                </a:cubicBezTo>
                <a:cubicBezTo>
                  <a:pt x="5357046" y="646367"/>
                  <a:pt x="5356664" y="638153"/>
                  <a:pt x="5363198" y="631336"/>
                </a:cubicBezTo>
                <a:cubicBezTo>
                  <a:pt x="5371040" y="623157"/>
                  <a:pt x="5379182" y="636195"/>
                  <a:pt x="5386943" y="641019"/>
                </a:cubicBezTo>
                <a:cubicBezTo>
                  <a:pt x="5412377" y="657552"/>
                  <a:pt x="5422751" y="659649"/>
                  <a:pt x="5423757" y="637068"/>
                </a:cubicBezTo>
                <a:cubicBezTo>
                  <a:pt x="5427839" y="606972"/>
                  <a:pt x="5442678" y="587187"/>
                  <a:pt x="5460975" y="568101"/>
                </a:cubicBezTo>
                <a:cubicBezTo>
                  <a:pt x="5474044" y="554468"/>
                  <a:pt x="5482810" y="536711"/>
                  <a:pt x="5487274" y="514828"/>
                </a:cubicBezTo>
                <a:cubicBezTo>
                  <a:pt x="5488199" y="505251"/>
                  <a:pt x="5492965" y="504586"/>
                  <a:pt x="5504183" y="510109"/>
                </a:cubicBezTo>
                <a:cubicBezTo>
                  <a:pt x="5527928" y="519791"/>
                  <a:pt x="5546144" y="513709"/>
                  <a:pt x="5555755" y="499377"/>
                </a:cubicBezTo>
                <a:cubicBezTo>
                  <a:pt x="5569287" y="480955"/>
                  <a:pt x="5579360" y="461835"/>
                  <a:pt x="5607107" y="454424"/>
                </a:cubicBezTo>
                <a:cubicBezTo>
                  <a:pt x="5592430" y="448202"/>
                  <a:pt x="5582518" y="441316"/>
                  <a:pt x="5573450" y="437855"/>
                </a:cubicBezTo>
                <a:cubicBezTo>
                  <a:pt x="5558773" y="431633"/>
                  <a:pt x="5552782" y="420658"/>
                  <a:pt x="5557165" y="411779"/>
                </a:cubicBezTo>
                <a:cubicBezTo>
                  <a:pt x="5570315" y="385143"/>
                  <a:pt x="5558876" y="345399"/>
                  <a:pt x="5557348" y="312541"/>
                </a:cubicBezTo>
                <a:cubicBezTo>
                  <a:pt x="5553751" y="264617"/>
                  <a:pt x="5557914" y="221517"/>
                  <a:pt x="5581056" y="188763"/>
                </a:cubicBezTo>
                <a:cubicBezTo>
                  <a:pt x="5588898" y="180584"/>
                  <a:pt x="5594507" y="183345"/>
                  <a:pt x="5603957" y="195020"/>
                </a:cubicBezTo>
                <a:cubicBezTo>
                  <a:pt x="5621167" y="211518"/>
                  <a:pt x="5621930" y="227948"/>
                  <a:pt x="5622694" y="244377"/>
                </a:cubicBezTo>
                <a:cubicBezTo>
                  <a:pt x="5626072" y="258079"/>
                  <a:pt x="5631219" y="265629"/>
                  <a:pt x="5645896" y="271851"/>
                </a:cubicBezTo>
                <a:cubicBezTo>
                  <a:pt x="5658421" y="276011"/>
                  <a:pt x="5661498" y="268495"/>
                  <a:pt x="5664574" y="260980"/>
                </a:cubicBezTo>
                <a:cubicBezTo>
                  <a:pt x="5666806" y="250039"/>
                  <a:pt x="5668194" y="235672"/>
                  <a:pt x="5670426" y="224731"/>
                </a:cubicBezTo>
                <a:cubicBezTo>
                  <a:pt x="5670044" y="216516"/>
                  <a:pt x="5670125" y="203513"/>
                  <a:pt x="5682651" y="207673"/>
                </a:cubicBezTo>
                <a:cubicBezTo>
                  <a:pt x="5696484" y="210469"/>
                  <a:pt x="5699861" y="224171"/>
                  <a:pt x="5705852" y="235147"/>
                </a:cubicBezTo>
                <a:cubicBezTo>
                  <a:pt x="5708848" y="240635"/>
                  <a:pt x="5709230" y="248849"/>
                  <a:pt x="5716146" y="250248"/>
                </a:cubicBezTo>
                <a:cubicBezTo>
                  <a:pt x="5725214" y="253708"/>
                  <a:pt x="5722680" y="243431"/>
                  <a:pt x="5723143" y="238643"/>
                </a:cubicBezTo>
                <a:cubicBezTo>
                  <a:pt x="5731609" y="199667"/>
                  <a:pt x="5730162" y="153806"/>
                  <a:pt x="5723106" y="105183"/>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744800" y="1061533"/>
            <a:ext cx="10702400" cy="4980000"/>
          </a:xfrm>
          <a:prstGeom prst="rect">
            <a:avLst/>
          </a:prstGeom>
          <a:solidFill>
            <a:srgbClr val="FFFFFF">
              <a:alpha val="43080"/>
            </a:srgbClr>
          </a:solidFill>
          <a:ln w="9525" cap="flat" cmpd="sng">
            <a:solidFill>
              <a:srgbClr val="EFD67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1556600" y="590300"/>
            <a:ext cx="9078800" cy="5677600"/>
          </a:xfrm>
          <a:prstGeom prst="rect">
            <a:avLst/>
          </a:prstGeom>
        </p:spPr>
        <p:txBody>
          <a:bodyPr spcFirstLastPara="1" wrap="square" lIns="91425" tIns="91425" rIns="91425" bIns="91425" anchor="ctr" anchorCtr="0">
            <a:noAutofit/>
          </a:bodyPr>
          <a:lstStyle>
            <a:lvl1pPr lvl="0">
              <a:spcBef>
                <a:spcPts val="0"/>
              </a:spcBef>
              <a:spcAft>
                <a:spcPts val="0"/>
              </a:spcAft>
              <a:buClr>
                <a:srgbClr val="434343"/>
              </a:buClr>
              <a:buSzPts val="6000"/>
              <a:buNone/>
              <a:defRPr sz="8000" b="1">
                <a:solidFill>
                  <a:srgbClr val="434343"/>
                </a:solidFill>
              </a:defRPr>
            </a:lvl1pPr>
            <a:lvl2pPr lvl="1"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2pPr>
            <a:lvl3pPr lvl="2"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3pPr>
            <a:lvl4pPr lvl="3"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4pPr>
            <a:lvl5pPr lvl="4"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5pPr>
            <a:lvl6pPr lvl="5"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6pPr>
            <a:lvl7pPr lvl="6"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7pPr>
            <a:lvl8pPr lvl="7"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8pPr>
            <a:lvl9pPr lvl="8" algn="ctr">
              <a:spcBef>
                <a:spcPts val="0"/>
              </a:spcBef>
              <a:spcAft>
                <a:spcPts val="0"/>
              </a:spcAft>
              <a:buClr>
                <a:srgbClr val="434343"/>
              </a:buClr>
              <a:buSzPts val="7200"/>
              <a:buFont typeface="Merriweather Black"/>
              <a:buNone/>
              <a:defRPr sz="9600">
                <a:solidFill>
                  <a:srgbClr val="434343"/>
                </a:solidFill>
                <a:latin typeface="Merriweather Black"/>
                <a:ea typeface="Merriweather Black"/>
                <a:cs typeface="Merriweather Black"/>
                <a:sym typeface="Merriweather Black"/>
              </a:defRPr>
            </a:lvl9pPr>
          </a:lstStyle>
          <a:p>
            <a:endParaRPr/>
          </a:p>
        </p:txBody>
      </p:sp>
    </p:spTree>
    <p:extLst>
      <p:ext uri="{BB962C8B-B14F-4D97-AF65-F5344CB8AC3E}">
        <p14:creationId xmlns:p14="http://schemas.microsoft.com/office/powerpoint/2010/main" val="1713838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5"/>
        <p:cNvGrpSpPr/>
        <p:nvPr/>
      </p:nvGrpSpPr>
      <p:grpSpPr>
        <a:xfrm>
          <a:off x="0" y="0"/>
          <a:ext cx="0" cy="0"/>
          <a:chOff x="0" y="0"/>
          <a:chExt cx="0" cy="0"/>
        </a:xfrm>
      </p:grpSpPr>
      <p:sp>
        <p:nvSpPr>
          <p:cNvPr id="16" name="Google Shape;16;p4"/>
          <p:cNvSpPr txBox="1">
            <a:spLocks noGrp="1"/>
          </p:cNvSpPr>
          <p:nvPr>
            <p:ph type="subTitle" idx="1"/>
          </p:nvPr>
        </p:nvSpPr>
        <p:spPr>
          <a:xfrm>
            <a:off x="2829600" y="1841276"/>
            <a:ext cx="6532800" cy="2801200"/>
          </a:xfrm>
          <a:prstGeom prst="rect">
            <a:avLst/>
          </a:prstGeom>
        </p:spPr>
        <p:txBody>
          <a:bodyPr spcFirstLastPara="1" wrap="square" lIns="91425" tIns="91425" rIns="91425" bIns="91425" anchor="t" anchorCtr="0">
            <a:noAutofit/>
          </a:bodyPr>
          <a:lstStyle>
            <a:lvl1pPr lvl="0">
              <a:spcBef>
                <a:spcPts val="0"/>
              </a:spcBef>
              <a:spcAft>
                <a:spcPts val="0"/>
              </a:spcAft>
              <a:buNone/>
              <a:defRPr sz="3600" b="1" i="1">
                <a:solidFill>
                  <a:srgbClr val="434343"/>
                </a:solidFill>
                <a:latin typeface="Playfair Display"/>
                <a:ea typeface="Playfair Display"/>
                <a:cs typeface="Playfair Display"/>
                <a:sym typeface="Playfair Display"/>
              </a:defRPr>
            </a:lvl1pPr>
            <a:lvl2pPr lvl="1">
              <a:spcBef>
                <a:spcPts val="0"/>
              </a:spcBef>
              <a:spcAft>
                <a:spcPts val="0"/>
              </a:spcAft>
              <a:buNone/>
              <a:defRPr sz="3600">
                <a:solidFill>
                  <a:srgbClr val="434343"/>
                </a:solidFill>
                <a:latin typeface="Playfair Display"/>
                <a:ea typeface="Playfair Display"/>
                <a:cs typeface="Playfair Display"/>
                <a:sym typeface="Playfair Display"/>
              </a:defRPr>
            </a:lvl2pPr>
            <a:lvl3pPr lvl="2">
              <a:spcBef>
                <a:spcPts val="0"/>
              </a:spcBef>
              <a:spcAft>
                <a:spcPts val="0"/>
              </a:spcAft>
              <a:buNone/>
              <a:defRPr sz="3600">
                <a:solidFill>
                  <a:srgbClr val="434343"/>
                </a:solidFill>
                <a:latin typeface="Playfair Display"/>
                <a:ea typeface="Playfair Display"/>
                <a:cs typeface="Playfair Display"/>
                <a:sym typeface="Playfair Display"/>
              </a:defRPr>
            </a:lvl3pPr>
            <a:lvl4pPr lvl="3">
              <a:spcBef>
                <a:spcPts val="0"/>
              </a:spcBef>
              <a:spcAft>
                <a:spcPts val="0"/>
              </a:spcAft>
              <a:buNone/>
              <a:defRPr sz="3600">
                <a:solidFill>
                  <a:srgbClr val="434343"/>
                </a:solidFill>
                <a:latin typeface="Playfair Display"/>
                <a:ea typeface="Playfair Display"/>
                <a:cs typeface="Playfair Display"/>
                <a:sym typeface="Playfair Display"/>
              </a:defRPr>
            </a:lvl4pPr>
            <a:lvl5pPr lvl="4">
              <a:spcBef>
                <a:spcPts val="0"/>
              </a:spcBef>
              <a:spcAft>
                <a:spcPts val="0"/>
              </a:spcAft>
              <a:buNone/>
              <a:defRPr sz="3600">
                <a:solidFill>
                  <a:srgbClr val="434343"/>
                </a:solidFill>
                <a:latin typeface="Playfair Display"/>
                <a:ea typeface="Playfair Display"/>
                <a:cs typeface="Playfair Display"/>
                <a:sym typeface="Playfair Display"/>
              </a:defRPr>
            </a:lvl5pPr>
            <a:lvl6pPr lvl="5">
              <a:spcBef>
                <a:spcPts val="0"/>
              </a:spcBef>
              <a:spcAft>
                <a:spcPts val="0"/>
              </a:spcAft>
              <a:buNone/>
              <a:defRPr sz="3600">
                <a:solidFill>
                  <a:srgbClr val="434343"/>
                </a:solidFill>
                <a:latin typeface="Playfair Display"/>
                <a:ea typeface="Playfair Display"/>
                <a:cs typeface="Playfair Display"/>
                <a:sym typeface="Playfair Display"/>
              </a:defRPr>
            </a:lvl6pPr>
            <a:lvl7pPr lvl="6">
              <a:spcBef>
                <a:spcPts val="0"/>
              </a:spcBef>
              <a:spcAft>
                <a:spcPts val="0"/>
              </a:spcAft>
              <a:buNone/>
              <a:defRPr sz="3600">
                <a:solidFill>
                  <a:srgbClr val="434343"/>
                </a:solidFill>
                <a:latin typeface="Playfair Display"/>
                <a:ea typeface="Playfair Display"/>
                <a:cs typeface="Playfair Display"/>
                <a:sym typeface="Playfair Display"/>
              </a:defRPr>
            </a:lvl7pPr>
            <a:lvl8pPr lvl="7">
              <a:spcBef>
                <a:spcPts val="0"/>
              </a:spcBef>
              <a:spcAft>
                <a:spcPts val="0"/>
              </a:spcAft>
              <a:buNone/>
              <a:defRPr sz="3600">
                <a:solidFill>
                  <a:srgbClr val="434343"/>
                </a:solidFill>
                <a:latin typeface="Playfair Display"/>
                <a:ea typeface="Playfair Display"/>
                <a:cs typeface="Playfair Display"/>
                <a:sym typeface="Playfair Display"/>
              </a:defRPr>
            </a:lvl8pPr>
            <a:lvl9pPr lvl="8">
              <a:spcBef>
                <a:spcPts val="0"/>
              </a:spcBef>
              <a:spcAft>
                <a:spcPts val="0"/>
              </a:spcAft>
              <a:buNone/>
              <a:defRPr sz="3600">
                <a:solidFill>
                  <a:srgbClr val="434343"/>
                </a:solidFill>
                <a:latin typeface="Playfair Display"/>
                <a:ea typeface="Playfair Display"/>
                <a:cs typeface="Playfair Display"/>
                <a:sym typeface="Playfair Display"/>
              </a:defRPr>
            </a:lvl9pPr>
          </a:lstStyle>
          <a:p>
            <a:endParaRPr/>
          </a:p>
        </p:txBody>
      </p:sp>
      <p:grpSp>
        <p:nvGrpSpPr>
          <p:cNvPr id="17" name="Google Shape;17;p4"/>
          <p:cNvGrpSpPr/>
          <p:nvPr/>
        </p:nvGrpSpPr>
        <p:grpSpPr>
          <a:xfrm>
            <a:off x="863600" y="-44126"/>
            <a:ext cx="10464800" cy="6946233"/>
            <a:chOff x="647700" y="-33095"/>
            <a:chExt cx="7848600" cy="5209675"/>
          </a:xfrm>
        </p:grpSpPr>
        <p:pic>
          <p:nvPicPr>
            <p:cNvPr id="18" name="Google Shape;18;p4"/>
            <p:cNvPicPr preferRelativeResize="0"/>
            <p:nvPr/>
          </p:nvPicPr>
          <p:blipFill rotWithShape="1">
            <a:blip r:embed="rId2">
              <a:alphaModFix/>
            </a:blip>
            <a:srcRect l="20630" t="2859" r="73292" b="2452"/>
            <a:stretch/>
          </p:blipFill>
          <p:spPr>
            <a:xfrm>
              <a:off x="647700" y="-33095"/>
              <a:ext cx="528750" cy="5209675"/>
            </a:xfrm>
            <a:prstGeom prst="rect">
              <a:avLst/>
            </a:prstGeom>
            <a:noFill/>
            <a:ln w="9525" cap="flat" cmpd="sng">
              <a:solidFill>
                <a:srgbClr val="EFD67E"/>
              </a:solidFill>
              <a:prstDash val="solid"/>
              <a:round/>
              <a:headEnd type="none" w="sm" len="sm"/>
              <a:tailEnd type="none" w="sm" len="sm"/>
            </a:ln>
          </p:spPr>
        </p:pic>
        <p:pic>
          <p:nvPicPr>
            <p:cNvPr id="19" name="Google Shape;19;p4"/>
            <p:cNvPicPr preferRelativeResize="0"/>
            <p:nvPr/>
          </p:nvPicPr>
          <p:blipFill rotWithShape="1">
            <a:blip r:embed="rId2">
              <a:alphaModFix/>
            </a:blip>
            <a:srcRect l="20630" t="2859" r="73292" b="2452"/>
            <a:stretch/>
          </p:blipFill>
          <p:spPr>
            <a:xfrm rot="10800000">
              <a:off x="7967550" y="-33095"/>
              <a:ext cx="528750" cy="5209675"/>
            </a:xfrm>
            <a:prstGeom prst="rect">
              <a:avLst/>
            </a:prstGeom>
            <a:noFill/>
            <a:ln w="9525" cap="flat" cmpd="sng">
              <a:solidFill>
                <a:srgbClr val="EFD67E"/>
              </a:solidFill>
              <a:prstDash val="solid"/>
              <a:round/>
              <a:headEnd type="none" w="sm" len="sm"/>
              <a:tailEnd type="none" w="sm" len="sm"/>
            </a:ln>
          </p:spPr>
        </p:pic>
      </p:grpSp>
      <p:sp>
        <p:nvSpPr>
          <p:cNvPr id="20" name="Google Shape;20;p4"/>
          <p:cNvSpPr txBox="1">
            <a:spLocks noGrp="1"/>
          </p:cNvSpPr>
          <p:nvPr>
            <p:ph type="subTitle" idx="2"/>
          </p:nvPr>
        </p:nvSpPr>
        <p:spPr>
          <a:xfrm>
            <a:off x="3648800" y="4647793"/>
            <a:ext cx="5713600" cy="101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666666"/>
                </a:solidFill>
              </a:defRPr>
            </a:lvl1pPr>
            <a:lvl2pPr lvl="1" algn="r" rtl="0">
              <a:spcBef>
                <a:spcPts val="0"/>
              </a:spcBef>
              <a:spcAft>
                <a:spcPts val="0"/>
              </a:spcAft>
              <a:buNone/>
              <a:defRPr>
                <a:solidFill>
                  <a:srgbClr val="666666"/>
                </a:solidFill>
              </a:defRPr>
            </a:lvl2pPr>
            <a:lvl3pPr lvl="2" algn="r" rtl="0">
              <a:spcBef>
                <a:spcPts val="0"/>
              </a:spcBef>
              <a:spcAft>
                <a:spcPts val="0"/>
              </a:spcAft>
              <a:buNone/>
              <a:defRPr>
                <a:solidFill>
                  <a:srgbClr val="666666"/>
                </a:solidFill>
              </a:defRPr>
            </a:lvl3pPr>
            <a:lvl4pPr lvl="3" algn="r" rtl="0">
              <a:spcBef>
                <a:spcPts val="0"/>
              </a:spcBef>
              <a:spcAft>
                <a:spcPts val="0"/>
              </a:spcAft>
              <a:buNone/>
              <a:defRPr>
                <a:solidFill>
                  <a:srgbClr val="666666"/>
                </a:solidFill>
              </a:defRPr>
            </a:lvl4pPr>
            <a:lvl5pPr lvl="4" algn="r" rtl="0">
              <a:spcBef>
                <a:spcPts val="0"/>
              </a:spcBef>
              <a:spcAft>
                <a:spcPts val="0"/>
              </a:spcAft>
              <a:buNone/>
              <a:defRPr>
                <a:solidFill>
                  <a:srgbClr val="666666"/>
                </a:solidFill>
              </a:defRPr>
            </a:lvl5pPr>
            <a:lvl6pPr lvl="5" algn="r" rtl="0">
              <a:spcBef>
                <a:spcPts val="0"/>
              </a:spcBef>
              <a:spcAft>
                <a:spcPts val="0"/>
              </a:spcAft>
              <a:buNone/>
              <a:defRPr>
                <a:solidFill>
                  <a:srgbClr val="666666"/>
                </a:solidFill>
              </a:defRPr>
            </a:lvl6pPr>
            <a:lvl7pPr lvl="6" algn="r" rtl="0">
              <a:spcBef>
                <a:spcPts val="0"/>
              </a:spcBef>
              <a:spcAft>
                <a:spcPts val="0"/>
              </a:spcAft>
              <a:buNone/>
              <a:defRPr>
                <a:solidFill>
                  <a:srgbClr val="666666"/>
                </a:solidFill>
              </a:defRPr>
            </a:lvl7pPr>
            <a:lvl8pPr lvl="7" algn="r" rtl="0">
              <a:spcBef>
                <a:spcPts val="0"/>
              </a:spcBef>
              <a:spcAft>
                <a:spcPts val="0"/>
              </a:spcAft>
              <a:buNone/>
              <a:defRPr>
                <a:solidFill>
                  <a:srgbClr val="666666"/>
                </a:solidFill>
              </a:defRPr>
            </a:lvl8pPr>
            <a:lvl9pPr lvl="8" algn="r" rtl="0">
              <a:spcBef>
                <a:spcPts val="0"/>
              </a:spcBef>
              <a:spcAft>
                <a:spcPts val="0"/>
              </a:spcAft>
              <a:buNone/>
              <a:defRPr>
                <a:solidFill>
                  <a:srgbClr val="666666"/>
                </a:solidFill>
              </a:defRPr>
            </a:lvl9pPr>
          </a:lstStyle>
          <a:p>
            <a:endParaRPr/>
          </a:p>
        </p:txBody>
      </p:sp>
    </p:spTree>
    <p:extLst>
      <p:ext uri="{BB962C8B-B14F-4D97-AF65-F5344CB8AC3E}">
        <p14:creationId xmlns:p14="http://schemas.microsoft.com/office/powerpoint/2010/main" val="3488029899"/>
      </p:ext>
    </p:extLst>
  </p:cSld>
  <p:clrMapOvr>
    <a:masterClrMapping/>
  </p:clrMapOvr>
  <p:extLst mod="1">
    <p:ext uri="{DCECCB84-F9BA-43D5-87BE-67443E8EF086}">
      <p15:sldGuideLst xmlns:p15="http://schemas.microsoft.com/office/powerpoint/2012/main">
        <p15:guide id="4294967295" orient="horz" pos="237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27AE75DE-0542-4628-AD5E-897DAFACFC47}"/>
              </a:ext>
            </a:extLst>
          </p:cNvPr>
          <p:cNvSpPr/>
          <p:nvPr userDrawn="1"/>
        </p:nvSpPr>
        <p:spPr>
          <a:xfrm flipH="1">
            <a:off x="0" y="5559064"/>
            <a:ext cx="12192000" cy="1298937"/>
          </a:xfrm>
          <a:custGeom>
            <a:avLst/>
            <a:gdLst>
              <a:gd name="connsiteX0" fmla="*/ 472390 w 12192000"/>
              <a:gd name="connsiteY0" fmla="*/ 1136600 h 1298937"/>
              <a:gd name="connsiteX1" fmla="*/ 481676 w 12192000"/>
              <a:gd name="connsiteY1" fmla="*/ 1136856 h 1298937"/>
              <a:gd name="connsiteX2" fmla="*/ 497422 w 12192000"/>
              <a:gd name="connsiteY2" fmla="*/ 1151062 h 1298937"/>
              <a:gd name="connsiteX3" fmla="*/ 500502 w 12192000"/>
              <a:gd name="connsiteY3" fmla="*/ 1139081 h 1298937"/>
              <a:gd name="connsiteX4" fmla="*/ 566909 w 12192000"/>
              <a:gd name="connsiteY4" fmla="*/ 1178446 h 1298937"/>
              <a:gd name="connsiteX5" fmla="*/ 576494 w 12192000"/>
              <a:gd name="connsiteY5" fmla="*/ 1183752 h 1298937"/>
              <a:gd name="connsiteX6" fmla="*/ 533877 w 12192000"/>
              <a:gd name="connsiteY6" fmla="*/ 1189058 h 1298937"/>
              <a:gd name="connsiteX7" fmla="*/ 509231 w 12192000"/>
              <a:gd name="connsiteY7" fmla="*/ 1200354 h 1298937"/>
              <a:gd name="connsiteX8" fmla="*/ 502385 w 12192000"/>
              <a:gd name="connsiteY8" fmla="*/ 1189571 h 1298937"/>
              <a:gd name="connsiteX9" fmla="*/ 461822 w 12192000"/>
              <a:gd name="connsiteY9" fmla="*/ 1158592 h 1298937"/>
              <a:gd name="connsiteX10" fmla="*/ 449499 w 12192000"/>
              <a:gd name="connsiteY10" fmla="*/ 1156539 h 1298937"/>
              <a:gd name="connsiteX11" fmla="*/ 463362 w 12192000"/>
              <a:gd name="connsiteY11" fmla="*/ 1139937 h 1298937"/>
              <a:gd name="connsiteX12" fmla="*/ 472390 w 12192000"/>
              <a:gd name="connsiteY12" fmla="*/ 1136600 h 1298937"/>
              <a:gd name="connsiteX13" fmla="*/ 757744 w 12192000"/>
              <a:gd name="connsiteY13" fmla="*/ 226668 h 1298937"/>
              <a:gd name="connsiteX14" fmla="*/ 765960 w 12192000"/>
              <a:gd name="connsiteY14" fmla="*/ 227695 h 1298937"/>
              <a:gd name="connsiteX15" fmla="*/ 766815 w 12192000"/>
              <a:gd name="connsiteY15" fmla="*/ 264835 h 1298937"/>
              <a:gd name="connsiteX16" fmla="*/ 786022 w 12192000"/>
              <a:gd name="connsiteY16" fmla="*/ 287436 h 1298937"/>
              <a:gd name="connsiteX17" fmla="*/ 795618 w 12192000"/>
              <a:gd name="connsiteY17" fmla="*/ 290977 h 1298937"/>
              <a:gd name="connsiteX18" fmla="*/ 800810 w 12192000"/>
              <a:gd name="connsiteY18" fmla="*/ 289909 h 1298937"/>
              <a:gd name="connsiteX19" fmla="*/ 805838 w 12192000"/>
              <a:gd name="connsiteY19" fmla="*/ 286229 h 1298937"/>
              <a:gd name="connsiteX20" fmla="*/ 811850 w 12192000"/>
              <a:gd name="connsiteY20" fmla="*/ 282507 h 1298937"/>
              <a:gd name="connsiteX21" fmla="*/ 812013 w 12192000"/>
              <a:gd name="connsiteY21" fmla="*/ 282579 h 1298937"/>
              <a:gd name="connsiteX22" fmla="*/ 812128 w 12192000"/>
              <a:gd name="connsiteY22" fmla="*/ 282507 h 1298937"/>
              <a:gd name="connsiteX23" fmla="*/ 818332 w 12192000"/>
              <a:gd name="connsiteY23" fmla="*/ 285202 h 1298937"/>
              <a:gd name="connsiteX24" fmla="*/ 824322 w 12192000"/>
              <a:gd name="connsiteY24" fmla="*/ 289995 h 1298937"/>
              <a:gd name="connsiteX25" fmla="*/ 828580 w 12192000"/>
              <a:gd name="connsiteY25" fmla="*/ 293316 h 1298937"/>
              <a:gd name="connsiteX26" fmla="*/ 832901 w 12192000"/>
              <a:gd name="connsiteY26" fmla="*/ 295102 h 1298937"/>
              <a:gd name="connsiteX27" fmla="*/ 837242 w 12192000"/>
              <a:gd name="connsiteY27" fmla="*/ 294760 h 1298937"/>
              <a:gd name="connsiteX28" fmla="*/ 842293 w 12192000"/>
              <a:gd name="connsiteY28" fmla="*/ 291535 h 1298937"/>
              <a:gd name="connsiteX29" fmla="*/ 842281 w 12192000"/>
              <a:gd name="connsiteY29" fmla="*/ 291763 h 1298937"/>
              <a:gd name="connsiteX30" fmla="*/ 842636 w 12192000"/>
              <a:gd name="connsiteY30" fmla="*/ 291535 h 1298937"/>
              <a:gd name="connsiteX31" fmla="*/ 842465 w 12192000"/>
              <a:gd name="connsiteY31" fmla="*/ 294616 h 1298937"/>
              <a:gd name="connsiteX32" fmla="*/ 848066 w 12192000"/>
              <a:gd name="connsiteY32" fmla="*/ 295413 h 1298937"/>
              <a:gd name="connsiteX33" fmla="*/ 852905 w 12192000"/>
              <a:gd name="connsiteY33" fmla="*/ 294958 h 1298937"/>
              <a:gd name="connsiteX34" fmla="*/ 865870 w 12192000"/>
              <a:gd name="connsiteY34" fmla="*/ 292648 h 1298937"/>
              <a:gd name="connsiteX35" fmla="*/ 866144 w 12192000"/>
              <a:gd name="connsiteY35" fmla="*/ 292774 h 1298937"/>
              <a:gd name="connsiteX36" fmla="*/ 866212 w 12192000"/>
              <a:gd name="connsiteY36" fmla="*/ 292776 h 1298937"/>
              <a:gd name="connsiteX37" fmla="*/ 877893 w 12192000"/>
              <a:gd name="connsiteY37" fmla="*/ 298039 h 1298937"/>
              <a:gd name="connsiteX38" fmla="*/ 891414 w 12192000"/>
              <a:gd name="connsiteY38" fmla="*/ 309164 h 1298937"/>
              <a:gd name="connsiteX39" fmla="*/ 891035 w 12192000"/>
              <a:gd name="connsiteY39" fmla="*/ 309134 h 1298937"/>
              <a:gd name="connsiteX40" fmla="*/ 891072 w 12192000"/>
              <a:gd name="connsiteY40" fmla="*/ 309164 h 1298937"/>
              <a:gd name="connsiteX41" fmla="*/ 878466 w 12192000"/>
              <a:gd name="connsiteY41" fmla="*/ 308155 h 1298937"/>
              <a:gd name="connsiteX42" fmla="*/ 869400 w 12192000"/>
              <a:gd name="connsiteY42" fmla="*/ 309656 h 1298937"/>
              <a:gd name="connsiteX43" fmla="*/ 864201 w 12192000"/>
              <a:gd name="connsiteY43" fmla="*/ 317208 h 1298937"/>
              <a:gd name="connsiteX44" fmla="*/ 845374 w 12192000"/>
              <a:gd name="connsiteY44" fmla="*/ 342710 h 1298937"/>
              <a:gd name="connsiteX45" fmla="*/ 840582 w 12192000"/>
              <a:gd name="connsiteY45" fmla="*/ 352636 h 1298937"/>
              <a:gd name="connsiteX46" fmla="*/ 829286 w 12192000"/>
              <a:gd name="connsiteY46" fmla="*/ 384642 h 1298937"/>
              <a:gd name="connsiteX47" fmla="*/ 795055 w 12192000"/>
              <a:gd name="connsiteY47" fmla="*/ 409288 h 1298937"/>
              <a:gd name="connsiteX48" fmla="*/ 741485 w 12192000"/>
              <a:gd name="connsiteY48" fmla="*/ 460805 h 1298937"/>
              <a:gd name="connsiteX49" fmla="*/ 725225 w 12192000"/>
              <a:gd name="connsiteY49" fmla="*/ 466453 h 1298937"/>
              <a:gd name="connsiteX50" fmla="*/ 725246 w 12192000"/>
              <a:gd name="connsiteY50" fmla="*/ 466327 h 1298937"/>
              <a:gd name="connsiteX51" fmla="*/ 724883 w 12192000"/>
              <a:gd name="connsiteY51" fmla="*/ 466453 h 1298937"/>
              <a:gd name="connsiteX52" fmla="*/ 732585 w 12192000"/>
              <a:gd name="connsiteY52" fmla="*/ 420413 h 1298937"/>
              <a:gd name="connsiteX53" fmla="*/ 737377 w 12192000"/>
              <a:gd name="connsiteY53" fmla="*/ 414936 h 1298937"/>
              <a:gd name="connsiteX54" fmla="*/ 749871 w 12192000"/>
              <a:gd name="connsiteY54" fmla="*/ 372319 h 1298937"/>
              <a:gd name="connsiteX55" fmla="*/ 762536 w 12192000"/>
              <a:gd name="connsiteY55" fmla="*/ 263637 h 1298937"/>
              <a:gd name="connsiteX56" fmla="*/ 750385 w 12192000"/>
              <a:gd name="connsiteY56" fmla="*/ 241045 h 1298937"/>
              <a:gd name="connsiteX57" fmla="*/ 745079 w 12192000"/>
              <a:gd name="connsiteY57" fmla="*/ 229578 h 1298937"/>
              <a:gd name="connsiteX58" fmla="*/ 757402 w 12192000"/>
              <a:gd name="connsiteY58" fmla="*/ 226668 h 1298937"/>
              <a:gd name="connsiteX59" fmla="*/ 757629 w 12192000"/>
              <a:gd name="connsiteY59" fmla="*/ 226696 h 1298937"/>
              <a:gd name="connsiteX60" fmla="*/ 903660 w 12192000"/>
              <a:gd name="connsiteY60" fmla="*/ 66 h 1298937"/>
              <a:gd name="connsiteX61" fmla="*/ 897404 w 12192000"/>
              <a:gd name="connsiteY61" fmla="*/ 1432 h 1298937"/>
              <a:gd name="connsiteX62" fmla="*/ 850166 w 12192000"/>
              <a:gd name="connsiteY62" fmla="*/ 28474 h 1298937"/>
              <a:gd name="connsiteX63" fmla="*/ 737035 w 12192000"/>
              <a:gd name="connsiteY63" fmla="*/ 97962 h 1298937"/>
              <a:gd name="connsiteX64" fmla="*/ 669772 w 12192000"/>
              <a:gd name="connsiteY64" fmla="*/ 107718 h 1298937"/>
              <a:gd name="connsiteX65" fmla="*/ 650945 w 12192000"/>
              <a:gd name="connsiteY65" fmla="*/ 108231 h 1298937"/>
              <a:gd name="connsiteX66" fmla="*/ 611067 w 12192000"/>
              <a:gd name="connsiteY66" fmla="*/ 117987 h 1298937"/>
              <a:gd name="connsiteX67" fmla="*/ 566054 w 12192000"/>
              <a:gd name="connsiteY67" fmla="*/ 125689 h 1298937"/>
              <a:gd name="connsiteX68" fmla="*/ 447274 w 12192000"/>
              <a:gd name="connsiteY68" fmla="*/ 223074 h 1298937"/>
              <a:gd name="connsiteX69" fmla="*/ 355708 w 12192000"/>
              <a:gd name="connsiteY69" fmla="*/ 417161 h 1298937"/>
              <a:gd name="connsiteX70" fmla="*/ 345781 w 12192000"/>
              <a:gd name="connsiteY70" fmla="*/ 564694 h 1298937"/>
              <a:gd name="connsiteX71" fmla="*/ 342358 w 12192000"/>
              <a:gd name="connsiteY71" fmla="*/ 649586 h 1298937"/>
              <a:gd name="connsiteX72" fmla="*/ 350573 w 12192000"/>
              <a:gd name="connsiteY72" fmla="*/ 690491 h 1298937"/>
              <a:gd name="connsiteX73" fmla="*/ 363067 w 12192000"/>
              <a:gd name="connsiteY73" fmla="*/ 706751 h 1298937"/>
              <a:gd name="connsiteX74" fmla="*/ 356050 w 12192000"/>
              <a:gd name="connsiteY74" fmla="*/ 720443 h 1298937"/>
              <a:gd name="connsiteX75" fmla="*/ 354167 w 12192000"/>
              <a:gd name="connsiteY75" fmla="*/ 745089 h 1298937"/>
              <a:gd name="connsiteX76" fmla="*/ 361013 w 12192000"/>
              <a:gd name="connsiteY76" fmla="*/ 842303 h 1298937"/>
              <a:gd name="connsiteX77" fmla="*/ 389082 w 12192000"/>
              <a:gd name="connsiteY77" fmla="*/ 897072 h 1298937"/>
              <a:gd name="connsiteX78" fmla="*/ 408422 w 12192000"/>
              <a:gd name="connsiteY78" fmla="*/ 915214 h 1298937"/>
              <a:gd name="connsiteX79" fmla="*/ 415782 w 12192000"/>
              <a:gd name="connsiteY79" fmla="*/ 924970 h 1298937"/>
              <a:gd name="connsiteX80" fmla="*/ 414755 w 12192000"/>
              <a:gd name="connsiteY80" fmla="*/ 927879 h 1298937"/>
              <a:gd name="connsiteX81" fmla="*/ 335340 w 12192000"/>
              <a:gd name="connsiteY81" fmla="*/ 914187 h 1298937"/>
              <a:gd name="connsiteX82" fmla="*/ 292381 w 12192000"/>
              <a:gd name="connsiteY82" fmla="*/ 914529 h 1298937"/>
              <a:gd name="connsiteX83" fmla="*/ 267222 w 12192000"/>
              <a:gd name="connsiteY83" fmla="*/ 930789 h 1298937"/>
              <a:gd name="connsiteX84" fmla="*/ 267051 w 12192000"/>
              <a:gd name="connsiteY84" fmla="*/ 1048884 h 1298937"/>
              <a:gd name="connsiteX85" fmla="*/ 275095 w 12192000"/>
              <a:gd name="connsiteY85" fmla="*/ 1061207 h 1298937"/>
              <a:gd name="connsiteX86" fmla="*/ 283310 w 12192000"/>
              <a:gd name="connsiteY86" fmla="*/ 1076953 h 1298937"/>
              <a:gd name="connsiteX87" fmla="*/ 276464 w 12192000"/>
              <a:gd name="connsiteY87" fmla="*/ 1106391 h 1298937"/>
              <a:gd name="connsiteX88" fmla="*/ 272527 w 12192000"/>
              <a:gd name="connsiteY88" fmla="*/ 1123335 h 1298937"/>
              <a:gd name="connsiteX89" fmla="*/ 288616 w 12192000"/>
              <a:gd name="connsiteY89" fmla="*/ 1195390 h 1298937"/>
              <a:gd name="connsiteX90" fmla="*/ 294435 w 12192000"/>
              <a:gd name="connsiteY90" fmla="*/ 1213190 h 1298937"/>
              <a:gd name="connsiteX91" fmla="*/ 286391 w 12192000"/>
              <a:gd name="connsiteY91" fmla="*/ 1221063 h 1298937"/>
              <a:gd name="connsiteX92" fmla="*/ 261574 w 12192000"/>
              <a:gd name="connsiteY92" fmla="*/ 1212163 h 1298937"/>
              <a:gd name="connsiteX93" fmla="*/ 241378 w 12192000"/>
              <a:gd name="connsiteY93" fmla="*/ 1217811 h 1298937"/>
              <a:gd name="connsiteX94" fmla="*/ 227686 w 12192000"/>
              <a:gd name="connsiteY94" fmla="*/ 1221063 h 1298937"/>
              <a:gd name="connsiteX95" fmla="*/ 216047 w 12192000"/>
              <a:gd name="connsiteY95" fmla="*/ 1216784 h 1298937"/>
              <a:gd name="connsiteX96" fmla="*/ 215020 w 12192000"/>
              <a:gd name="connsiteY96" fmla="*/ 1232873 h 1298937"/>
              <a:gd name="connsiteX97" fmla="*/ 180961 w 12192000"/>
              <a:gd name="connsiteY97" fmla="*/ 1222604 h 1298937"/>
              <a:gd name="connsiteX98" fmla="*/ 161621 w 12192000"/>
              <a:gd name="connsiteY98" fmla="*/ 1223802 h 1298937"/>
              <a:gd name="connsiteX99" fmla="*/ 155973 w 12192000"/>
              <a:gd name="connsiteY99" fmla="*/ 1223802 h 1298937"/>
              <a:gd name="connsiteX100" fmla="*/ 127219 w 12192000"/>
              <a:gd name="connsiteY100" fmla="*/ 1222432 h 1298937"/>
              <a:gd name="connsiteX101" fmla="*/ 92304 w 12192000"/>
              <a:gd name="connsiteY101" fmla="*/ 1220550 h 1298937"/>
              <a:gd name="connsiteX102" fmla="*/ 58929 w 12192000"/>
              <a:gd name="connsiteY102" fmla="*/ 1231161 h 1298937"/>
              <a:gd name="connsiteX103" fmla="*/ 45922 w 12192000"/>
              <a:gd name="connsiteY103" fmla="*/ 1220721 h 1298937"/>
              <a:gd name="connsiteX104" fmla="*/ 36166 w 12192000"/>
              <a:gd name="connsiteY104" fmla="*/ 1223973 h 1298937"/>
              <a:gd name="connsiteX105" fmla="*/ 24014 w 12192000"/>
              <a:gd name="connsiteY105" fmla="*/ 1220207 h 1298937"/>
              <a:gd name="connsiteX106" fmla="*/ 13916 w 12192000"/>
              <a:gd name="connsiteY106" fmla="*/ 1217982 h 1298937"/>
              <a:gd name="connsiteX107" fmla="*/ 0 w 12192000"/>
              <a:gd name="connsiteY107" fmla="*/ 1223574 h 1298937"/>
              <a:gd name="connsiteX108" fmla="*/ 0 w 12192000"/>
              <a:gd name="connsiteY108" fmla="*/ 1298937 h 1298937"/>
              <a:gd name="connsiteX109" fmla="*/ 2316480 w 12192000"/>
              <a:gd name="connsiteY109" fmla="*/ 1298937 h 1298937"/>
              <a:gd name="connsiteX110" fmla="*/ 3086100 w 12192000"/>
              <a:gd name="connsiteY110" fmla="*/ 1298937 h 1298937"/>
              <a:gd name="connsiteX111" fmla="*/ 5059680 w 12192000"/>
              <a:gd name="connsiteY111" fmla="*/ 1298937 h 1298937"/>
              <a:gd name="connsiteX112" fmla="*/ 8625840 w 12192000"/>
              <a:gd name="connsiteY112" fmla="*/ 1298937 h 1298937"/>
              <a:gd name="connsiteX113" fmla="*/ 8625840 w 12192000"/>
              <a:gd name="connsiteY113" fmla="*/ 1298937 h 1298937"/>
              <a:gd name="connsiteX114" fmla="*/ 12192000 w 12192000"/>
              <a:gd name="connsiteY114" fmla="*/ 1298937 h 1298937"/>
              <a:gd name="connsiteX115" fmla="*/ 12192000 w 12192000"/>
              <a:gd name="connsiteY115" fmla="*/ 1182554 h 1298937"/>
              <a:gd name="connsiteX116" fmla="*/ 12012012 w 12192000"/>
              <a:gd name="connsiteY116" fmla="*/ 1195733 h 1298937"/>
              <a:gd name="connsiteX117" fmla="*/ 11873174 w 12192000"/>
              <a:gd name="connsiteY117" fmla="*/ 1194363 h 1298937"/>
              <a:gd name="connsiteX118" fmla="*/ 11752239 w 12192000"/>
              <a:gd name="connsiteY118" fmla="*/ 1173825 h 1298937"/>
              <a:gd name="connsiteX119" fmla="*/ 11711404 w 12192000"/>
              <a:gd name="connsiteY119" fmla="*/ 1183239 h 1298937"/>
              <a:gd name="connsiteX120" fmla="*/ 11662088 w 12192000"/>
              <a:gd name="connsiteY120" fmla="*/ 1189571 h 1298937"/>
              <a:gd name="connsiteX121" fmla="*/ 11660832 w 12192000"/>
              <a:gd name="connsiteY121" fmla="*/ 1189058 h 1298937"/>
              <a:gd name="connsiteX122" fmla="*/ 11605548 w 12192000"/>
              <a:gd name="connsiteY122" fmla="*/ 1186148 h 1298937"/>
              <a:gd name="connsiteX123" fmla="*/ 11560001 w 12192000"/>
              <a:gd name="connsiteY123" fmla="*/ 1190427 h 1298937"/>
              <a:gd name="connsiteX124" fmla="*/ 11533615 w 12192000"/>
              <a:gd name="connsiteY124" fmla="*/ 1190769 h 1298937"/>
              <a:gd name="connsiteX125" fmla="*/ 11381269 w 12192000"/>
              <a:gd name="connsiteY125" fmla="*/ 1200867 h 1298937"/>
              <a:gd name="connsiteX126" fmla="*/ 11266932 w 12192000"/>
              <a:gd name="connsiteY126" fmla="*/ 1186832 h 1298937"/>
              <a:gd name="connsiteX127" fmla="*/ 11213847 w 12192000"/>
              <a:gd name="connsiteY127" fmla="*/ 1182383 h 1298937"/>
              <a:gd name="connsiteX128" fmla="*/ 11111445 w 12192000"/>
              <a:gd name="connsiteY128" fmla="*/ 1203606 h 1298937"/>
              <a:gd name="connsiteX129" fmla="*/ 11073124 w 12192000"/>
              <a:gd name="connsiteY129" fmla="*/ 1198642 h 1298937"/>
              <a:gd name="connsiteX130" fmla="*/ 11034487 w 12192000"/>
              <a:gd name="connsiteY130" fmla="*/ 1189571 h 1298937"/>
              <a:gd name="connsiteX131" fmla="*/ 10954701 w 12192000"/>
              <a:gd name="connsiteY131" fmla="*/ 1192310 h 1298937"/>
              <a:gd name="connsiteX132" fmla="*/ 10741418 w 12192000"/>
              <a:gd name="connsiteY132" fmla="*/ 1188544 h 1298937"/>
              <a:gd name="connsiteX133" fmla="*/ 10714404 w 12192000"/>
              <a:gd name="connsiteY133" fmla="*/ 1195048 h 1298937"/>
              <a:gd name="connsiteX134" fmla="*/ 10686447 w 12192000"/>
              <a:gd name="connsiteY134" fmla="*/ 1202750 h 1298937"/>
              <a:gd name="connsiteX135" fmla="*/ 10663203 w 12192000"/>
              <a:gd name="connsiteY135" fmla="*/ 1201210 h 1298937"/>
              <a:gd name="connsiteX136" fmla="*/ 10597553 w 12192000"/>
              <a:gd name="connsiteY136" fmla="*/ 1184437 h 1298937"/>
              <a:gd name="connsiteX137" fmla="*/ 10573837 w 12192000"/>
              <a:gd name="connsiteY137" fmla="*/ 1170851 h 1298937"/>
              <a:gd name="connsiteX138" fmla="*/ 10539756 w 12192000"/>
              <a:gd name="connsiteY138" fmla="*/ 1174852 h 1298937"/>
              <a:gd name="connsiteX139" fmla="*/ 10456830 w 12192000"/>
              <a:gd name="connsiteY139" fmla="*/ 1194877 h 1298937"/>
              <a:gd name="connsiteX140" fmla="*/ 10433270 w 12192000"/>
              <a:gd name="connsiteY140" fmla="*/ 1190598 h 1298937"/>
              <a:gd name="connsiteX141" fmla="*/ 10381442 w 12192000"/>
              <a:gd name="connsiteY141" fmla="*/ 1183923 h 1298937"/>
              <a:gd name="connsiteX142" fmla="*/ 10370448 w 12192000"/>
              <a:gd name="connsiteY142" fmla="*/ 1187175 h 1298937"/>
              <a:gd name="connsiteX143" fmla="*/ 10338408 w 12192000"/>
              <a:gd name="connsiteY143" fmla="*/ 1186832 h 1298937"/>
              <a:gd name="connsiteX144" fmla="*/ 10307940 w 12192000"/>
              <a:gd name="connsiteY144" fmla="*/ 1184094 h 1298937"/>
              <a:gd name="connsiteX145" fmla="*/ 10237263 w 12192000"/>
              <a:gd name="connsiteY145" fmla="*/ 1194877 h 1298937"/>
              <a:gd name="connsiteX146" fmla="*/ 10204910 w 12192000"/>
              <a:gd name="connsiteY146" fmla="*/ 1187517 h 1298937"/>
              <a:gd name="connsiteX147" fmla="*/ 10180723 w 12192000"/>
              <a:gd name="connsiteY147" fmla="*/ 1180842 h 1298937"/>
              <a:gd name="connsiteX148" fmla="*/ 10140831 w 12192000"/>
              <a:gd name="connsiteY148" fmla="*/ 1185464 h 1298937"/>
              <a:gd name="connsiteX149" fmla="*/ 10012359 w 12192000"/>
              <a:gd name="connsiteY149" fmla="*/ 1192994 h 1298937"/>
              <a:gd name="connsiteX150" fmla="*/ 9909956 w 12192000"/>
              <a:gd name="connsiteY150" fmla="*/ 1180500 h 1298937"/>
              <a:gd name="connsiteX151" fmla="*/ 9885455 w 12192000"/>
              <a:gd name="connsiteY151" fmla="*/ 1191796 h 1298937"/>
              <a:gd name="connsiteX152" fmla="*/ 9883884 w 12192000"/>
              <a:gd name="connsiteY152" fmla="*/ 1194706 h 1298937"/>
              <a:gd name="connsiteX153" fmla="*/ 9858755 w 12192000"/>
              <a:gd name="connsiteY153" fmla="*/ 1190085 h 1298937"/>
              <a:gd name="connsiteX154" fmla="*/ 9796561 w 12192000"/>
              <a:gd name="connsiteY154" fmla="*/ 1185464 h 1298937"/>
              <a:gd name="connsiteX155" fmla="*/ 9667145 w 12192000"/>
              <a:gd name="connsiteY155" fmla="*/ 1188031 h 1298937"/>
              <a:gd name="connsiteX156" fmla="*/ 9624427 w 12192000"/>
              <a:gd name="connsiteY156" fmla="*/ 1188887 h 1298937"/>
              <a:gd name="connsiteX157" fmla="*/ 9593642 w 12192000"/>
              <a:gd name="connsiteY157" fmla="*/ 1188373 h 1298937"/>
              <a:gd name="connsiteX158" fmla="*/ 9485587 w 12192000"/>
              <a:gd name="connsiteY158" fmla="*/ 1173996 h 1298937"/>
              <a:gd name="connsiteX159" fmla="*/ 9459831 w 12192000"/>
              <a:gd name="connsiteY159" fmla="*/ 1188544 h 1298937"/>
              <a:gd name="connsiteX160" fmla="*/ 9446323 w 12192000"/>
              <a:gd name="connsiteY160" fmla="*/ 1198129 h 1298937"/>
              <a:gd name="connsiteX161" fmla="*/ 9363397 w 12192000"/>
              <a:gd name="connsiteY161" fmla="*/ 1198300 h 1298937"/>
              <a:gd name="connsiteX162" fmla="*/ 9284868 w 12192000"/>
              <a:gd name="connsiteY162" fmla="*/ 1186148 h 1298937"/>
              <a:gd name="connsiteX163" fmla="*/ 9229270 w 12192000"/>
              <a:gd name="connsiteY163" fmla="*/ 1181869 h 1298937"/>
              <a:gd name="connsiteX164" fmla="*/ 9145714 w 12192000"/>
              <a:gd name="connsiteY164" fmla="*/ 1193337 h 1298937"/>
              <a:gd name="connsiteX165" fmla="*/ 9022896 w 12192000"/>
              <a:gd name="connsiteY165" fmla="*/ 1179644 h 1298937"/>
              <a:gd name="connsiteX166" fmla="*/ 8996197 w 12192000"/>
              <a:gd name="connsiteY166" fmla="*/ 1179815 h 1298937"/>
              <a:gd name="connsiteX167" fmla="*/ 8982061 w 12192000"/>
              <a:gd name="connsiteY167" fmla="*/ 1186662 h 1298937"/>
              <a:gd name="connsiteX168" fmla="*/ 8954734 w 12192000"/>
              <a:gd name="connsiteY168" fmla="*/ 1187860 h 1298937"/>
              <a:gd name="connsiteX169" fmla="*/ 8885941 w 12192000"/>
              <a:gd name="connsiteY169" fmla="*/ 1181698 h 1298937"/>
              <a:gd name="connsiteX170" fmla="*/ 8698730 w 12192000"/>
              <a:gd name="connsiteY170" fmla="*/ 1192652 h 1298937"/>
              <a:gd name="connsiteX171" fmla="*/ 8664805 w 12192000"/>
              <a:gd name="connsiteY171" fmla="*/ 1183752 h 1298937"/>
              <a:gd name="connsiteX172" fmla="*/ 8630252 w 12192000"/>
              <a:gd name="connsiteY172" fmla="*/ 1172456 h 1298937"/>
              <a:gd name="connsiteX173" fmla="*/ 8625840 w 12192000"/>
              <a:gd name="connsiteY173" fmla="*/ 1172361 h 1298937"/>
              <a:gd name="connsiteX174" fmla="*/ 8625840 w 12192000"/>
              <a:gd name="connsiteY174" fmla="*/ 1182554 h 1298937"/>
              <a:gd name="connsiteX175" fmla="*/ 8445853 w 12192000"/>
              <a:gd name="connsiteY175" fmla="*/ 1195733 h 1298937"/>
              <a:gd name="connsiteX176" fmla="*/ 8307014 w 12192000"/>
              <a:gd name="connsiteY176" fmla="*/ 1194363 h 1298937"/>
              <a:gd name="connsiteX177" fmla="*/ 8186080 w 12192000"/>
              <a:gd name="connsiteY177" fmla="*/ 1173825 h 1298937"/>
              <a:gd name="connsiteX178" fmla="*/ 8145244 w 12192000"/>
              <a:gd name="connsiteY178" fmla="*/ 1183239 h 1298937"/>
              <a:gd name="connsiteX179" fmla="*/ 8095928 w 12192000"/>
              <a:gd name="connsiteY179" fmla="*/ 1189571 h 1298937"/>
              <a:gd name="connsiteX180" fmla="*/ 8094673 w 12192000"/>
              <a:gd name="connsiteY180" fmla="*/ 1189058 h 1298937"/>
              <a:gd name="connsiteX181" fmla="*/ 8039388 w 12192000"/>
              <a:gd name="connsiteY181" fmla="*/ 1186148 h 1298937"/>
              <a:gd name="connsiteX182" fmla="*/ 7993842 w 12192000"/>
              <a:gd name="connsiteY182" fmla="*/ 1190427 h 1298937"/>
              <a:gd name="connsiteX183" fmla="*/ 7967456 w 12192000"/>
              <a:gd name="connsiteY183" fmla="*/ 1190769 h 1298937"/>
              <a:gd name="connsiteX184" fmla="*/ 7815110 w 12192000"/>
              <a:gd name="connsiteY184" fmla="*/ 1200867 h 1298937"/>
              <a:gd name="connsiteX185" fmla="*/ 7700773 w 12192000"/>
              <a:gd name="connsiteY185" fmla="*/ 1186832 h 1298937"/>
              <a:gd name="connsiteX186" fmla="*/ 7647687 w 12192000"/>
              <a:gd name="connsiteY186" fmla="*/ 1182383 h 1298937"/>
              <a:gd name="connsiteX187" fmla="*/ 7545285 w 12192000"/>
              <a:gd name="connsiteY187" fmla="*/ 1203606 h 1298937"/>
              <a:gd name="connsiteX188" fmla="*/ 7506964 w 12192000"/>
              <a:gd name="connsiteY188" fmla="*/ 1198642 h 1298937"/>
              <a:gd name="connsiteX189" fmla="*/ 7468327 w 12192000"/>
              <a:gd name="connsiteY189" fmla="*/ 1189571 h 1298937"/>
              <a:gd name="connsiteX190" fmla="*/ 7388542 w 12192000"/>
              <a:gd name="connsiteY190" fmla="*/ 1192310 h 1298937"/>
              <a:gd name="connsiteX191" fmla="*/ 7175259 w 12192000"/>
              <a:gd name="connsiteY191" fmla="*/ 1188544 h 1298937"/>
              <a:gd name="connsiteX192" fmla="*/ 7148245 w 12192000"/>
              <a:gd name="connsiteY192" fmla="*/ 1195048 h 1298937"/>
              <a:gd name="connsiteX193" fmla="*/ 7120288 w 12192000"/>
              <a:gd name="connsiteY193" fmla="*/ 1202750 h 1298937"/>
              <a:gd name="connsiteX194" fmla="*/ 7097044 w 12192000"/>
              <a:gd name="connsiteY194" fmla="*/ 1201210 h 1298937"/>
              <a:gd name="connsiteX195" fmla="*/ 7031394 w 12192000"/>
              <a:gd name="connsiteY195" fmla="*/ 1184437 h 1298937"/>
              <a:gd name="connsiteX196" fmla="*/ 7007678 w 12192000"/>
              <a:gd name="connsiteY196" fmla="*/ 1170851 h 1298937"/>
              <a:gd name="connsiteX197" fmla="*/ 6973596 w 12192000"/>
              <a:gd name="connsiteY197" fmla="*/ 1174852 h 1298937"/>
              <a:gd name="connsiteX198" fmla="*/ 6890671 w 12192000"/>
              <a:gd name="connsiteY198" fmla="*/ 1194877 h 1298937"/>
              <a:gd name="connsiteX199" fmla="*/ 6867111 w 12192000"/>
              <a:gd name="connsiteY199" fmla="*/ 1190598 h 1298937"/>
              <a:gd name="connsiteX200" fmla="*/ 6815282 w 12192000"/>
              <a:gd name="connsiteY200" fmla="*/ 1183923 h 1298937"/>
              <a:gd name="connsiteX201" fmla="*/ 6804288 w 12192000"/>
              <a:gd name="connsiteY201" fmla="*/ 1187175 h 1298937"/>
              <a:gd name="connsiteX202" fmla="*/ 6772248 w 12192000"/>
              <a:gd name="connsiteY202" fmla="*/ 1186832 h 1298937"/>
              <a:gd name="connsiteX203" fmla="*/ 6741780 w 12192000"/>
              <a:gd name="connsiteY203" fmla="*/ 1184094 h 1298937"/>
              <a:gd name="connsiteX204" fmla="*/ 6671103 w 12192000"/>
              <a:gd name="connsiteY204" fmla="*/ 1194877 h 1298937"/>
              <a:gd name="connsiteX205" fmla="*/ 6638751 w 12192000"/>
              <a:gd name="connsiteY205" fmla="*/ 1187517 h 1298937"/>
              <a:gd name="connsiteX206" fmla="*/ 6614563 w 12192000"/>
              <a:gd name="connsiteY206" fmla="*/ 1180842 h 1298937"/>
              <a:gd name="connsiteX207" fmla="*/ 6574671 w 12192000"/>
              <a:gd name="connsiteY207" fmla="*/ 1185464 h 1298937"/>
              <a:gd name="connsiteX208" fmla="*/ 6446199 w 12192000"/>
              <a:gd name="connsiteY208" fmla="*/ 1192994 h 1298937"/>
              <a:gd name="connsiteX209" fmla="*/ 6343797 w 12192000"/>
              <a:gd name="connsiteY209" fmla="*/ 1180500 h 1298937"/>
              <a:gd name="connsiteX210" fmla="*/ 6319296 w 12192000"/>
              <a:gd name="connsiteY210" fmla="*/ 1191796 h 1298937"/>
              <a:gd name="connsiteX211" fmla="*/ 6317725 w 12192000"/>
              <a:gd name="connsiteY211" fmla="*/ 1194706 h 1298937"/>
              <a:gd name="connsiteX212" fmla="*/ 6292596 w 12192000"/>
              <a:gd name="connsiteY212" fmla="*/ 1190085 h 1298937"/>
              <a:gd name="connsiteX213" fmla="*/ 6230401 w 12192000"/>
              <a:gd name="connsiteY213" fmla="*/ 1185464 h 1298937"/>
              <a:gd name="connsiteX214" fmla="*/ 6100986 w 12192000"/>
              <a:gd name="connsiteY214" fmla="*/ 1188031 h 1298937"/>
              <a:gd name="connsiteX215" fmla="*/ 6058267 w 12192000"/>
              <a:gd name="connsiteY215" fmla="*/ 1188887 h 1298937"/>
              <a:gd name="connsiteX216" fmla="*/ 6027482 w 12192000"/>
              <a:gd name="connsiteY216" fmla="*/ 1188373 h 1298937"/>
              <a:gd name="connsiteX217" fmla="*/ 5919427 w 12192000"/>
              <a:gd name="connsiteY217" fmla="*/ 1173996 h 1298937"/>
              <a:gd name="connsiteX218" fmla="*/ 5893671 w 12192000"/>
              <a:gd name="connsiteY218" fmla="*/ 1188544 h 1298937"/>
              <a:gd name="connsiteX219" fmla="*/ 5880163 w 12192000"/>
              <a:gd name="connsiteY219" fmla="*/ 1198129 h 1298937"/>
              <a:gd name="connsiteX220" fmla="*/ 5797237 w 12192000"/>
              <a:gd name="connsiteY220" fmla="*/ 1198300 h 1298937"/>
              <a:gd name="connsiteX221" fmla="*/ 5718709 w 12192000"/>
              <a:gd name="connsiteY221" fmla="*/ 1186148 h 1298937"/>
              <a:gd name="connsiteX222" fmla="*/ 5663110 w 12192000"/>
              <a:gd name="connsiteY222" fmla="*/ 1181869 h 1298937"/>
              <a:gd name="connsiteX223" fmla="*/ 5579555 w 12192000"/>
              <a:gd name="connsiteY223" fmla="*/ 1193337 h 1298937"/>
              <a:gd name="connsiteX224" fmla="*/ 5456737 w 12192000"/>
              <a:gd name="connsiteY224" fmla="*/ 1179644 h 1298937"/>
              <a:gd name="connsiteX225" fmla="*/ 5430037 w 12192000"/>
              <a:gd name="connsiteY225" fmla="*/ 1179815 h 1298937"/>
              <a:gd name="connsiteX226" fmla="*/ 5415902 w 12192000"/>
              <a:gd name="connsiteY226" fmla="*/ 1186662 h 1298937"/>
              <a:gd name="connsiteX227" fmla="*/ 5388574 w 12192000"/>
              <a:gd name="connsiteY227" fmla="*/ 1187860 h 1298937"/>
              <a:gd name="connsiteX228" fmla="*/ 5319782 w 12192000"/>
              <a:gd name="connsiteY228" fmla="*/ 1181698 h 1298937"/>
              <a:gd name="connsiteX229" fmla="*/ 5132571 w 12192000"/>
              <a:gd name="connsiteY229" fmla="*/ 1192652 h 1298937"/>
              <a:gd name="connsiteX230" fmla="*/ 5098645 w 12192000"/>
              <a:gd name="connsiteY230" fmla="*/ 1183752 h 1298937"/>
              <a:gd name="connsiteX231" fmla="*/ 5064092 w 12192000"/>
              <a:gd name="connsiteY231" fmla="*/ 1172456 h 1298937"/>
              <a:gd name="connsiteX232" fmla="*/ 5059680 w 12192000"/>
              <a:gd name="connsiteY232" fmla="*/ 1172361 h 1298937"/>
              <a:gd name="connsiteX233" fmla="*/ 5059680 w 12192000"/>
              <a:gd name="connsiteY233" fmla="*/ 1182554 h 1298937"/>
              <a:gd name="connsiteX234" fmla="*/ 4921228 w 12192000"/>
              <a:gd name="connsiteY234" fmla="*/ 1195733 h 1298937"/>
              <a:gd name="connsiteX235" fmla="*/ 4814430 w 12192000"/>
              <a:gd name="connsiteY235" fmla="*/ 1194363 h 1298937"/>
              <a:gd name="connsiteX236" fmla="*/ 4721403 w 12192000"/>
              <a:gd name="connsiteY236" fmla="*/ 1173825 h 1298937"/>
              <a:gd name="connsiteX237" fmla="*/ 4689991 w 12192000"/>
              <a:gd name="connsiteY237" fmla="*/ 1183239 h 1298937"/>
              <a:gd name="connsiteX238" fmla="*/ 4652056 w 12192000"/>
              <a:gd name="connsiteY238" fmla="*/ 1189571 h 1298937"/>
              <a:gd name="connsiteX239" fmla="*/ 4651090 w 12192000"/>
              <a:gd name="connsiteY239" fmla="*/ 1189058 h 1298937"/>
              <a:gd name="connsiteX240" fmla="*/ 4608563 w 12192000"/>
              <a:gd name="connsiteY240" fmla="*/ 1186148 h 1298937"/>
              <a:gd name="connsiteX241" fmla="*/ 4573528 w 12192000"/>
              <a:gd name="connsiteY241" fmla="*/ 1190427 h 1298937"/>
              <a:gd name="connsiteX242" fmla="*/ 4553231 w 12192000"/>
              <a:gd name="connsiteY242" fmla="*/ 1190769 h 1298937"/>
              <a:gd name="connsiteX243" fmla="*/ 4436042 w 12192000"/>
              <a:gd name="connsiteY243" fmla="*/ 1200867 h 1298937"/>
              <a:gd name="connsiteX244" fmla="*/ 4348090 w 12192000"/>
              <a:gd name="connsiteY244" fmla="*/ 1186832 h 1298937"/>
              <a:gd name="connsiteX245" fmla="*/ 4307255 w 12192000"/>
              <a:gd name="connsiteY245" fmla="*/ 1182383 h 1298937"/>
              <a:gd name="connsiteX246" fmla="*/ 4228484 w 12192000"/>
              <a:gd name="connsiteY246" fmla="*/ 1203606 h 1298937"/>
              <a:gd name="connsiteX247" fmla="*/ 4199006 w 12192000"/>
              <a:gd name="connsiteY247" fmla="*/ 1198642 h 1298937"/>
              <a:gd name="connsiteX248" fmla="*/ 4169286 w 12192000"/>
              <a:gd name="connsiteY248" fmla="*/ 1189571 h 1298937"/>
              <a:gd name="connsiteX249" fmla="*/ 4107912 w 12192000"/>
              <a:gd name="connsiteY249" fmla="*/ 1192310 h 1298937"/>
              <a:gd name="connsiteX250" fmla="*/ 3943848 w 12192000"/>
              <a:gd name="connsiteY250" fmla="*/ 1188544 h 1298937"/>
              <a:gd name="connsiteX251" fmla="*/ 3923068 w 12192000"/>
              <a:gd name="connsiteY251" fmla="*/ 1195048 h 1298937"/>
              <a:gd name="connsiteX252" fmla="*/ 3901563 w 12192000"/>
              <a:gd name="connsiteY252" fmla="*/ 1202750 h 1298937"/>
              <a:gd name="connsiteX253" fmla="*/ 3883683 w 12192000"/>
              <a:gd name="connsiteY253" fmla="*/ 1201210 h 1298937"/>
              <a:gd name="connsiteX254" fmla="*/ 3833183 w 12192000"/>
              <a:gd name="connsiteY254" fmla="*/ 1184437 h 1298937"/>
              <a:gd name="connsiteX255" fmla="*/ 3814940 w 12192000"/>
              <a:gd name="connsiteY255" fmla="*/ 1170851 h 1298937"/>
              <a:gd name="connsiteX256" fmla="*/ 3788723 w 12192000"/>
              <a:gd name="connsiteY256" fmla="*/ 1174852 h 1298937"/>
              <a:gd name="connsiteX257" fmla="*/ 3724934 w 12192000"/>
              <a:gd name="connsiteY257" fmla="*/ 1194877 h 1298937"/>
              <a:gd name="connsiteX258" fmla="*/ 3706811 w 12192000"/>
              <a:gd name="connsiteY258" fmla="*/ 1190598 h 1298937"/>
              <a:gd name="connsiteX259" fmla="*/ 3666943 w 12192000"/>
              <a:gd name="connsiteY259" fmla="*/ 1183923 h 1298937"/>
              <a:gd name="connsiteX260" fmla="*/ 3658487 w 12192000"/>
              <a:gd name="connsiteY260" fmla="*/ 1187175 h 1298937"/>
              <a:gd name="connsiteX261" fmla="*/ 3633840 w 12192000"/>
              <a:gd name="connsiteY261" fmla="*/ 1186832 h 1298937"/>
              <a:gd name="connsiteX262" fmla="*/ 3610403 w 12192000"/>
              <a:gd name="connsiteY262" fmla="*/ 1184094 h 1298937"/>
              <a:gd name="connsiteX263" fmla="*/ 3556036 w 12192000"/>
              <a:gd name="connsiteY263" fmla="*/ 1194877 h 1298937"/>
              <a:gd name="connsiteX264" fmla="*/ 3531150 w 12192000"/>
              <a:gd name="connsiteY264" fmla="*/ 1187517 h 1298937"/>
              <a:gd name="connsiteX265" fmla="*/ 3512544 w 12192000"/>
              <a:gd name="connsiteY265" fmla="*/ 1180842 h 1298937"/>
              <a:gd name="connsiteX266" fmla="*/ 3481858 w 12192000"/>
              <a:gd name="connsiteY266" fmla="*/ 1185464 h 1298937"/>
              <a:gd name="connsiteX267" fmla="*/ 3383033 w 12192000"/>
              <a:gd name="connsiteY267" fmla="*/ 1192994 h 1298937"/>
              <a:gd name="connsiteX268" fmla="*/ 3304262 w 12192000"/>
              <a:gd name="connsiteY268" fmla="*/ 1180500 h 1298937"/>
              <a:gd name="connsiteX269" fmla="*/ 3285415 w 12192000"/>
              <a:gd name="connsiteY269" fmla="*/ 1191796 h 1298937"/>
              <a:gd name="connsiteX270" fmla="*/ 3284207 w 12192000"/>
              <a:gd name="connsiteY270" fmla="*/ 1194706 h 1298937"/>
              <a:gd name="connsiteX271" fmla="*/ 3264877 w 12192000"/>
              <a:gd name="connsiteY271" fmla="*/ 1190085 h 1298937"/>
              <a:gd name="connsiteX272" fmla="*/ 3217035 w 12192000"/>
              <a:gd name="connsiteY272" fmla="*/ 1185464 h 1298937"/>
              <a:gd name="connsiteX273" fmla="*/ 3117484 w 12192000"/>
              <a:gd name="connsiteY273" fmla="*/ 1188031 h 1298937"/>
              <a:gd name="connsiteX274" fmla="*/ 3086100 w 12192000"/>
              <a:gd name="connsiteY274" fmla="*/ 1188849 h 1298937"/>
              <a:gd name="connsiteX275" fmla="*/ 3086100 w 12192000"/>
              <a:gd name="connsiteY275" fmla="*/ 1182554 h 1298937"/>
              <a:gd name="connsiteX276" fmla="*/ 3053010 w 12192000"/>
              <a:gd name="connsiteY276" fmla="*/ 1187001 h 1298937"/>
              <a:gd name="connsiteX277" fmla="*/ 2977824 w 12192000"/>
              <a:gd name="connsiteY277" fmla="*/ 1173996 h 1298937"/>
              <a:gd name="connsiteX278" fmla="*/ 2958011 w 12192000"/>
              <a:gd name="connsiteY278" fmla="*/ 1188544 h 1298937"/>
              <a:gd name="connsiteX279" fmla="*/ 2947621 w 12192000"/>
              <a:gd name="connsiteY279" fmla="*/ 1198129 h 1298937"/>
              <a:gd name="connsiteX280" fmla="*/ 2945180 w 12192000"/>
              <a:gd name="connsiteY280" fmla="*/ 1198136 h 1298937"/>
              <a:gd name="connsiteX281" fmla="*/ 2912380 w 12192000"/>
              <a:gd name="connsiteY281" fmla="*/ 1194363 h 1298937"/>
              <a:gd name="connsiteX282" fmla="*/ 2846487 w 12192000"/>
              <a:gd name="connsiteY282" fmla="*/ 1173825 h 1298937"/>
              <a:gd name="connsiteX283" fmla="*/ 2824237 w 12192000"/>
              <a:gd name="connsiteY283" fmla="*/ 1183239 h 1298937"/>
              <a:gd name="connsiteX284" fmla="*/ 2822060 w 12192000"/>
              <a:gd name="connsiteY284" fmla="*/ 1185781 h 1298937"/>
              <a:gd name="connsiteX285" fmla="*/ 2802856 w 12192000"/>
              <a:gd name="connsiteY285" fmla="*/ 1180607 h 1298937"/>
              <a:gd name="connsiteX286" fmla="*/ 2780657 w 12192000"/>
              <a:gd name="connsiteY286" fmla="*/ 1181869 h 1298937"/>
              <a:gd name="connsiteX287" fmla="*/ 2731301 w 12192000"/>
              <a:gd name="connsiteY287" fmla="*/ 1190676 h 1298937"/>
              <a:gd name="connsiteX288" fmla="*/ 2727365 w 12192000"/>
              <a:gd name="connsiteY288" fmla="*/ 1190769 h 1298937"/>
              <a:gd name="connsiteX289" fmla="*/ 2704278 w 12192000"/>
              <a:gd name="connsiteY289" fmla="*/ 1193578 h 1298937"/>
              <a:gd name="connsiteX290" fmla="*/ 2666881 w 12192000"/>
              <a:gd name="connsiteY290" fmla="*/ 1194321 h 1298937"/>
              <a:gd name="connsiteX291" fmla="*/ 2621908 w 12192000"/>
              <a:gd name="connsiteY291" fmla="*/ 1179644 h 1298937"/>
              <a:gd name="connsiteX292" fmla="*/ 2601370 w 12192000"/>
              <a:gd name="connsiteY292" fmla="*/ 1179815 h 1298937"/>
              <a:gd name="connsiteX293" fmla="*/ 2590496 w 12192000"/>
              <a:gd name="connsiteY293" fmla="*/ 1186662 h 1298937"/>
              <a:gd name="connsiteX294" fmla="*/ 2582615 w 12192000"/>
              <a:gd name="connsiteY294" fmla="*/ 1187111 h 1298937"/>
              <a:gd name="connsiteX295" fmla="*/ 2582056 w 12192000"/>
              <a:gd name="connsiteY295" fmla="*/ 1186832 h 1298937"/>
              <a:gd name="connsiteX296" fmla="*/ 2553132 w 12192000"/>
              <a:gd name="connsiteY296" fmla="*/ 1182383 h 1298937"/>
              <a:gd name="connsiteX297" fmla="*/ 2551668 w 12192000"/>
              <a:gd name="connsiteY297" fmla="*/ 1182940 h 1298937"/>
              <a:gd name="connsiteX298" fmla="*/ 2543922 w 12192000"/>
              <a:gd name="connsiteY298" fmla="*/ 1180800 h 1298937"/>
              <a:gd name="connsiteX299" fmla="*/ 2516558 w 12192000"/>
              <a:gd name="connsiteY299" fmla="*/ 1181698 h 1298937"/>
              <a:gd name="connsiteX300" fmla="*/ 2372550 w 12192000"/>
              <a:gd name="connsiteY300" fmla="*/ 1192652 h 1298937"/>
              <a:gd name="connsiteX301" fmla="*/ 2346453 w 12192000"/>
              <a:gd name="connsiteY301" fmla="*/ 1183752 h 1298937"/>
              <a:gd name="connsiteX302" fmla="*/ 2319874 w 12192000"/>
              <a:gd name="connsiteY302" fmla="*/ 1172456 h 1298937"/>
              <a:gd name="connsiteX303" fmla="*/ 2316480 w 12192000"/>
              <a:gd name="connsiteY303" fmla="*/ 1172361 h 1298937"/>
              <a:gd name="connsiteX304" fmla="*/ 2316480 w 12192000"/>
              <a:gd name="connsiteY304" fmla="*/ 1191175 h 1298937"/>
              <a:gd name="connsiteX305" fmla="*/ 2295719 w 12192000"/>
              <a:gd name="connsiteY305" fmla="*/ 1188544 h 1298937"/>
              <a:gd name="connsiteX306" fmla="*/ 2281000 w 12192000"/>
              <a:gd name="connsiteY306" fmla="*/ 1195048 h 1298937"/>
              <a:gd name="connsiteX307" fmla="*/ 2265767 w 12192000"/>
              <a:gd name="connsiteY307" fmla="*/ 1202750 h 1298937"/>
              <a:gd name="connsiteX308" fmla="*/ 2253102 w 12192000"/>
              <a:gd name="connsiteY308" fmla="*/ 1201210 h 1298937"/>
              <a:gd name="connsiteX309" fmla="*/ 2217331 w 12192000"/>
              <a:gd name="connsiteY309" fmla="*/ 1184437 h 1298937"/>
              <a:gd name="connsiteX310" fmla="*/ 2185839 w 12192000"/>
              <a:gd name="connsiteY310" fmla="*/ 1174852 h 1298937"/>
              <a:gd name="connsiteX311" fmla="*/ 2140655 w 12192000"/>
              <a:gd name="connsiteY311" fmla="*/ 1194877 h 1298937"/>
              <a:gd name="connsiteX312" fmla="*/ 2127818 w 12192000"/>
              <a:gd name="connsiteY312" fmla="*/ 1190598 h 1298937"/>
              <a:gd name="connsiteX313" fmla="*/ 2099578 w 12192000"/>
              <a:gd name="connsiteY313" fmla="*/ 1183923 h 1298937"/>
              <a:gd name="connsiteX314" fmla="*/ 2093588 w 12192000"/>
              <a:gd name="connsiteY314" fmla="*/ 1187175 h 1298937"/>
              <a:gd name="connsiteX315" fmla="*/ 2076130 w 12192000"/>
              <a:gd name="connsiteY315" fmla="*/ 1186832 h 1298937"/>
              <a:gd name="connsiteX316" fmla="*/ 2059528 w 12192000"/>
              <a:gd name="connsiteY316" fmla="*/ 1184094 h 1298937"/>
              <a:gd name="connsiteX317" fmla="*/ 2021019 w 12192000"/>
              <a:gd name="connsiteY317" fmla="*/ 1194877 h 1298937"/>
              <a:gd name="connsiteX318" fmla="*/ 2003390 w 12192000"/>
              <a:gd name="connsiteY318" fmla="*/ 1187517 h 1298937"/>
              <a:gd name="connsiteX319" fmla="*/ 1990212 w 12192000"/>
              <a:gd name="connsiteY319" fmla="*/ 1180842 h 1298937"/>
              <a:gd name="connsiteX320" fmla="*/ 1968476 w 12192000"/>
              <a:gd name="connsiteY320" fmla="*/ 1185464 h 1298937"/>
              <a:gd name="connsiteX321" fmla="*/ 1898474 w 12192000"/>
              <a:gd name="connsiteY321" fmla="*/ 1192994 h 1298937"/>
              <a:gd name="connsiteX322" fmla="*/ 1842679 w 12192000"/>
              <a:gd name="connsiteY322" fmla="*/ 1180500 h 1298937"/>
              <a:gd name="connsiteX323" fmla="*/ 1829329 w 12192000"/>
              <a:gd name="connsiteY323" fmla="*/ 1191796 h 1298937"/>
              <a:gd name="connsiteX324" fmla="*/ 1828473 w 12192000"/>
              <a:gd name="connsiteY324" fmla="*/ 1194706 h 1298937"/>
              <a:gd name="connsiteX325" fmla="*/ 1814781 w 12192000"/>
              <a:gd name="connsiteY325" fmla="*/ 1190085 h 1298937"/>
              <a:gd name="connsiteX326" fmla="*/ 1780893 w 12192000"/>
              <a:gd name="connsiteY326" fmla="*/ 1185464 h 1298937"/>
              <a:gd name="connsiteX327" fmla="*/ 1710378 w 12192000"/>
              <a:gd name="connsiteY327" fmla="*/ 1188031 h 1298937"/>
              <a:gd name="connsiteX328" fmla="*/ 1687101 w 12192000"/>
              <a:gd name="connsiteY328" fmla="*/ 1188887 h 1298937"/>
              <a:gd name="connsiteX329" fmla="*/ 1670328 w 12192000"/>
              <a:gd name="connsiteY329" fmla="*/ 1188373 h 1298937"/>
              <a:gd name="connsiteX330" fmla="*/ 1611452 w 12192000"/>
              <a:gd name="connsiteY330" fmla="*/ 1173996 h 1298937"/>
              <a:gd name="connsiteX331" fmla="*/ 1597417 w 12192000"/>
              <a:gd name="connsiteY331" fmla="*/ 1188544 h 1298937"/>
              <a:gd name="connsiteX332" fmla="*/ 1590058 w 12192000"/>
              <a:gd name="connsiteY332" fmla="*/ 1198129 h 1298937"/>
              <a:gd name="connsiteX333" fmla="*/ 1544874 w 12192000"/>
              <a:gd name="connsiteY333" fmla="*/ 1198300 h 1298937"/>
              <a:gd name="connsiteX334" fmla="*/ 1502086 w 12192000"/>
              <a:gd name="connsiteY334" fmla="*/ 1186148 h 1298937"/>
              <a:gd name="connsiteX335" fmla="*/ 1471792 w 12192000"/>
              <a:gd name="connsiteY335" fmla="*/ 1181869 h 1298937"/>
              <a:gd name="connsiteX336" fmla="*/ 1426265 w 12192000"/>
              <a:gd name="connsiteY336" fmla="*/ 1193337 h 1298937"/>
              <a:gd name="connsiteX337" fmla="*/ 1359344 w 12192000"/>
              <a:gd name="connsiteY337" fmla="*/ 1179644 h 1298937"/>
              <a:gd name="connsiteX338" fmla="*/ 1344797 w 12192000"/>
              <a:gd name="connsiteY338" fmla="*/ 1179815 h 1298937"/>
              <a:gd name="connsiteX339" fmla="*/ 1337095 w 12192000"/>
              <a:gd name="connsiteY339" fmla="*/ 1186662 h 1298937"/>
              <a:gd name="connsiteX340" fmla="*/ 1322204 w 12192000"/>
              <a:gd name="connsiteY340" fmla="*/ 1187860 h 1298937"/>
              <a:gd name="connsiteX341" fmla="*/ 1284722 w 12192000"/>
              <a:gd name="connsiteY341" fmla="*/ 1181698 h 1298937"/>
              <a:gd name="connsiteX342" fmla="*/ 1182715 w 12192000"/>
              <a:gd name="connsiteY342" fmla="*/ 1192652 h 1298937"/>
              <a:gd name="connsiteX343" fmla="*/ 1164231 w 12192000"/>
              <a:gd name="connsiteY343" fmla="*/ 1183752 h 1298937"/>
              <a:gd name="connsiteX344" fmla="*/ 1145404 w 12192000"/>
              <a:gd name="connsiteY344" fmla="*/ 1172456 h 1298937"/>
              <a:gd name="connsiteX345" fmla="*/ 1101932 w 12192000"/>
              <a:gd name="connsiteY345" fmla="*/ 1170744 h 1298937"/>
              <a:gd name="connsiteX346" fmla="*/ 1076088 w 12192000"/>
              <a:gd name="connsiteY346" fmla="*/ 1181698 h 1298937"/>
              <a:gd name="connsiteX347" fmla="*/ 1065990 w 12192000"/>
              <a:gd name="connsiteY347" fmla="*/ 1193337 h 1298937"/>
              <a:gd name="connsiteX348" fmla="*/ 1062909 w 12192000"/>
              <a:gd name="connsiteY348" fmla="*/ 1191111 h 1298937"/>
              <a:gd name="connsiteX349" fmla="*/ 1072151 w 12192000"/>
              <a:gd name="connsiteY349" fmla="*/ 1170573 h 1298937"/>
              <a:gd name="connsiteX350" fmla="*/ 1087384 w 12192000"/>
              <a:gd name="connsiteY350" fmla="*/ 1122308 h 1298937"/>
              <a:gd name="connsiteX351" fmla="*/ 1086015 w 12192000"/>
              <a:gd name="connsiteY351" fmla="*/ 1080034 h 1298937"/>
              <a:gd name="connsiteX352" fmla="*/ 1068386 w 12192000"/>
              <a:gd name="connsiteY352" fmla="*/ 1061891 h 1298937"/>
              <a:gd name="connsiteX353" fmla="*/ 894666 w 12192000"/>
              <a:gd name="connsiteY353" fmla="*/ 902035 h 1298937"/>
              <a:gd name="connsiteX354" fmla="*/ 821926 w 12192000"/>
              <a:gd name="connsiteY354" fmla="*/ 858905 h 1298937"/>
              <a:gd name="connsiteX355" fmla="*/ 755177 w 12192000"/>
              <a:gd name="connsiteY355" fmla="*/ 827242 h 1298937"/>
              <a:gd name="connsiteX356" fmla="*/ 752781 w 12192000"/>
              <a:gd name="connsiteY356" fmla="*/ 811496 h 1298937"/>
              <a:gd name="connsiteX357" fmla="*/ 756717 w 12192000"/>
              <a:gd name="connsiteY357" fmla="*/ 796606 h 1298937"/>
              <a:gd name="connsiteX358" fmla="*/ 748502 w 12192000"/>
              <a:gd name="connsiteY358" fmla="*/ 768194 h 1298937"/>
              <a:gd name="connsiteX359" fmla="*/ 740116 w 12192000"/>
              <a:gd name="connsiteY359" fmla="*/ 747656 h 1298937"/>
              <a:gd name="connsiteX360" fmla="*/ 731387 w 12192000"/>
              <a:gd name="connsiteY360" fmla="*/ 736360 h 1298937"/>
              <a:gd name="connsiteX361" fmla="*/ 718037 w 12192000"/>
              <a:gd name="connsiteY361" fmla="*/ 716677 h 1298937"/>
              <a:gd name="connsiteX362" fmla="*/ 704345 w 12192000"/>
              <a:gd name="connsiteY362" fmla="*/ 695968 h 1298937"/>
              <a:gd name="connsiteX363" fmla="*/ 691337 w 12192000"/>
              <a:gd name="connsiteY363" fmla="*/ 684158 h 1298937"/>
              <a:gd name="connsiteX364" fmla="*/ 684320 w 12192000"/>
              <a:gd name="connsiteY364" fmla="*/ 667557 h 1298937"/>
              <a:gd name="connsiteX365" fmla="*/ 681068 w 12192000"/>
              <a:gd name="connsiteY365" fmla="*/ 656089 h 1298937"/>
              <a:gd name="connsiteX366" fmla="*/ 679014 w 12192000"/>
              <a:gd name="connsiteY366" fmla="*/ 647874 h 1298937"/>
              <a:gd name="connsiteX367" fmla="*/ 699552 w 12192000"/>
              <a:gd name="connsiteY367" fmla="*/ 623228 h 1298937"/>
              <a:gd name="connsiteX368" fmla="*/ 843834 w 12192000"/>
              <a:gd name="connsiteY368" fmla="*/ 507700 h 1298937"/>
              <a:gd name="connsiteX369" fmla="*/ 848797 w 12192000"/>
              <a:gd name="connsiteY369" fmla="*/ 503251 h 1298937"/>
              <a:gd name="connsiteX370" fmla="*/ 862489 w 12192000"/>
              <a:gd name="connsiteY370" fmla="*/ 488531 h 1298937"/>
              <a:gd name="connsiteX371" fmla="*/ 946868 w 12192000"/>
              <a:gd name="connsiteY371" fmla="*/ 442834 h 1298937"/>
              <a:gd name="connsiteX372" fmla="*/ 973738 w 12192000"/>
              <a:gd name="connsiteY372" fmla="*/ 434618 h 1298937"/>
              <a:gd name="connsiteX373" fmla="*/ 986062 w 12192000"/>
              <a:gd name="connsiteY373" fmla="*/ 417503 h 1298937"/>
              <a:gd name="connsiteX374" fmla="*/ 989313 w 12192000"/>
              <a:gd name="connsiteY374" fmla="*/ 399019 h 1298937"/>
              <a:gd name="connsiteX375" fmla="*/ 1003348 w 12192000"/>
              <a:gd name="connsiteY375" fmla="*/ 387209 h 1298937"/>
              <a:gd name="connsiteX376" fmla="*/ 995646 w 12192000"/>
              <a:gd name="connsiteY376" fmla="*/ 373346 h 1298937"/>
              <a:gd name="connsiteX377" fmla="*/ 982639 w 12192000"/>
              <a:gd name="connsiteY377" fmla="*/ 361708 h 1298937"/>
              <a:gd name="connsiteX378" fmla="*/ 985719 w 12192000"/>
              <a:gd name="connsiteY378" fmla="*/ 357771 h 1298937"/>
              <a:gd name="connsiteX379" fmla="*/ 982467 w 12192000"/>
              <a:gd name="connsiteY379" fmla="*/ 339115 h 1298937"/>
              <a:gd name="connsiteX380" fmla="*/ 977504 w 12192000"/>
              <a:gd name="connsiteY380" fmla="*/ 334665 h 1298937"/>
              <a:gd name="connsiteX381" fmla="*/ 963298 w 12192000"/>
              <a:gd name="connsiteY381" fmla="*/ 330558 h 1298937"/>
              <a:gd name="connsiteX382" fmla="*/ 949777 w 12192000"/>
              <a:gd name="connsiteY382" fmla="*/ 334494 h 1298937"/>
              <a:gd name="connsiteX383" fmla="*/ 949264 w 12192000"/>
              <a:gd name="connsiteY383" fmla="*/ 317893 h 1298937"/>
              <a:gd name="connsiteX384" fmla="*/ 936598 w 12192000"/>
              <a:gd name="connsiteY384" fmla="*/ 311218 h 1298937"/>
              <a:gd name="connsiteX385" fmla="*/ 927870 w 12192000"/>
              <a:gd name="connsiteY385" fmla="*/ 299237 h 1298937"/>
              <a:gd name="connsiteX386" fmla="*/ 918798 w 12192000"/>
              <a:gd name="connsiteY386" fmla="*/ 301291 h 1298937"/>
              <a:gd name="connsiteX387" fmla="*/ 899972 w 12192000"/>
              <a:gd name="connsiteY387" fmla="*/ 307623 h 1298937"/>
              <a:gd name="connsiteX388" fmla="*/ 928896 w 12192000"/>
              <a:gd name="connsiteY388" fmla="*/ 274933 h 1298937"/>
              <a:gd name="connsiteX389" fmla="*/ 959020 w 12192000"/>
              <a:gd name="connsiteY389" fmla="*/ 272366 h 1298937"/>
              <a:gd name="connsiteX390" fmla="*/ 968262 w 12192000"/>
              <a:gd name="connsiteY390" fmla="*/ 272880 h 1298937"/>
              <a:gd name="connsiteX391" fmla="*/ 1024057 w 12192000"/>
              <a:gd name="connsiteY391" fmla="*/ 242928 h 1298937"/>
              <a:gd name="connsiteX392" fmla="*/ 1025940 w 12192000"/>
              <a:gd name="connsiteY392" fmla="*/ 243099 h 1298937"/>
              <a:gd name="connsiteX393" fmla="*/ 1021490 w 12192000"/>
              <a:gd name="connsiteY393" fmla="*/ 253882 h 1298937"/>
              <a:gd name="connsiteX394" fmla="*/ 1026453 w 12192000"/>
              <a:gd name="connsiteY394" fmla="*/ 260385 h 1298937"/>
              <a:gd name="connsiteX395" fmla="*/ 1062396 w 12192000"/>
              <a:gd name="connsiteY395" fmla="*/ 236253 h 1298937"/>
              <a:gd name="connsiteX396" fmla="*/ 1078141 w 12192000"/>
              <a:gd name="connsiteY396" fmla="*/ 123806 h 1298937"/>
              <a:gd name="connsiteX397" fmla="*/ 1024742 w 12192000"/>
              <a:gd name="connsiteY397" fmla="*/ 31213 h 1298937"/>
              <a:gd name="connsiteX398" fmla="*/ 995132 w 12192000"/>
              <a:gd name="connsiteY398" fmla="*/ 15980 h 1298937"/>
              <a:gd name="connsiteX399" fmla="*/ 941904 w 12192000"/>
              <a:gd name="connsiteY399" fmla="*/ 2972 h 1298937"/>
              <a:gd name="connsiteX400" fmla="*/ 924960 w 12192000"/>
              <a:gd name="connsiteY400" fmla="*/ 1774 h 1298937"/>
              <a:gd name="connsiteX401" fmla="*/ 903660 w 12192000"/>
              <a:gd name="connsiteY401" fmla="*/ 66 h 129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92000" h="1298937">
                <a:moveTo>
                  <a:pt x="472390" y="1136600"/>
                </a:moveTo>
                <a:cubicBezTo>
                  <a:pt x="475685" y="1136001"/>
                  <a:pt x="479023" y="1136001"/>
                  <a:pt x="481676" y="1136856"/>
                </a:cubicBezTo>
                <a:cubicBezTo>
                  <a:pt x="487324" y="1138739"/>
                  <a:pt x="491431" y="1145414"/>
                  <a:pt x="497422" y="1151062"/>
                </a:cubicBezTo>
                <a:cubicBezTo>
                  <a:pt x="498620" y="1146441"/>
                  <a:pt x="499475" y="1143360"/>
                  <a:pt x="500502" y="1139081"/>
                </a:cubicBezTo>
                <a:cubicBezTo>
                  <a:pt x="517275" y="1161673"/>
                  <a:pt x="544660" y="1165610"/>
                  <a:pt x="566909" y="1178446"/>
                </a:cubicBezTo>
                <a:cubicBezTo>
                  <a:pt x="570161" y="1180329"/>
                  <a:pt x="573242" y="1182040"/>
                  <a:pt x="576494" y="1183752"/>
                </a:cubicBezTo>
                <a:cubicBezTo>
                  <a:pt x="562288" y="1189742"/>
                  <a:pt x="548254" y="1191454"/>
                  <a:pt x="533877" y="1189058"/>
                </a:cubicBezTo>
                <a:cubicBezTo>
                  <a:pt x="517960" y="1185977"/>
                  <a:pt x="517789" y="1186319"/>
                  <a:pt x="509231" y="1200354"/>
                </a:cubicBezTo>
                <a:cubicBezTo>
                  <a:pt x="506664" y="1196417"/>
                  <a:pt x="503754" y="1193337"/>
                  <a:pt x="502385" y="1189571"/>
                </a:cubicBezTo>
                <a:cubicBezTo>
                  <a:pt x="495368" y="1170573"/>
                  <a:pt x="482360" y="1159791"/>
                  <a:pt x="461822" y="1158592"/>
                </a:cubicBezTo>
                <a:cubicBezTo>
                  <a:pt x="458570" y="1158421"/>
                  <a:pt x="455318" y="1157566"/>
                  <a:pt x="449499" y="1156539"/>
                </a:cubicBezTo>
                <a:cubicBezTo>
                  <a:pt x="454805" y="1149693"/>
                  <a:pt x="458057" y="1143189"/>
                  <a:pt x="463362" y="1139937"/>
                </a:cubicBezTo>
                <a:cubicBezTo>
                  <a:pt x="465844" y="1138397"/>
                  <a:pt x="469096" y="1137199"/>
                  <a:pt x="472390" y="1136600"/>
                </a:cubicBezTo>
                <a:close/>
                <a:moveTo>
                  <a:pt x="757744" y="226668"/>
                </a:moveTo>
                <a:cubicBezTo>
                  <a:pt x="760140" y="226326"/>
                  <a:pt x="762536" y="227182"/>
                  <a:pt x="765960" y="227695"/>
                </a:cubicBezTo>
                <a:cubicBezTo>
                  <a:pt x="761338" y="240532"/>
                  <a:pt x="763221" y="252684"/>
                  <a:pt x="766815" y="264835"/>
                </a:cubicBezTo>
                <a:cubicBezTo>
                  <a:pt x="769896" y="276003"/>
                  <a:pt x="776924" y="283031"/>
                  <a:pt x="786022" y="287436"/>
                </a:cubicBezTo>
                <a:lnTo>
                  <a:pt x="795618" y="290977"/>
                </a:lnTo>
                <a:lnTo>
                  <a:pt x="800810" y="289909"/>
                </a:lnTo>
                <a:cubicBezTo>
                  <a:pt x="802757" y="288925"/>
                  <a:pt x="804640" y="287513"/>
                  <a:pt x="805838" y="286229"/>
                </a:cubicBezTo>
                <a:cubicBezTo>
                  <a:pt x="807978" y="283919"/>
                  <a:pt x="809903" y="282678"/>
                  <a:pt x="811850" y="282507"/>
                </a:cubicBezTo>
                <a:lnTo>
                  <a:pt x="812013" y="282579"/>
                </a:lnTo>
                <a:lnTo>
                  <a:pt x="812128" y="282507"/>
                </a:lnTo>
                <a:cubicBezTo>
                  <a:pt x="814096" y="282336"/>
                  <a:pt x="816107" y="283234"/>
                  <a:pt x="818332" y="285202"/>
                </a:cubicBezTo>
                <a:cubicBezTo>
                  <a:pt x="820215" y="286914"/>
                  <a:pt x="822440" y="288283"/>
                  <a:pt x="824322" y="289995"/>
                </a:cubicBezTo>
                <a:cubicBezTo>
                  <a:pt x="825735" y="291279"/>
                  <a:pt x="827147" y="292423"/>
                  <a:pt x="828580" y="293316"/>
                </a:cubicBezTo>
                <a:lnTo>
                  <a:pt x="832901" y="295102"/>
                </a:lnTo>
                <a:lnTo>
                  <a:pt x="837242" y="294760"/>
                </a:lnTo>
                <a:cubicBezTo>
                  <a:pt x="838860" y="294199"/>
                  <a:pt x="840539" y="293161"/>
                  <a:pt x="842293" y="291535"/>
                </a:cubicBezTo>
                <a:lnTo>
                  <a:pt x="842281" y="291763"/>
                </a:lnTo>
                <a:lnTo>
                  <a:pt x="842636" y="291535"/>
                </a:lnTo>
                <a:cubicBezTo>
                  <a:pt x="842465" y="292562"/>
                  <a:pt x="842465" y="293589"/>
                  <a:pt x="842465" y="294616"/>
                </a:cubicBezTo>
                <a:lnTo>
                  <a:pt x="848066" y="295413"/>
                </a:lnTo>
                <a:lnTo>
                  <a:pt x="852905" y="294958"/>
                </a:lnTo>
                <a:cubicBezTo>
                  <a:pt x="857526" y="292305"/>
                  <a:pt x="861805" y="291835"/>
                  <a:pt x="865870" y="292648"/>
                </a:cubicBezTo>
                <a:lnTo>
                  <a:pt x="866144" y="292774"/>
                </a:lnTo>
                <a:lnTo>
                  <a:pt x="866212" y="292776"/>
                </a:lnTo>
                <a:cubicBezTo>
                  <a:pt x="870277" y="293589"/>
                  <a:pt x="874128" y="295643"/>
                  <a:pt x="877893" y="298039"/>
                </a:cubicBezTo>
                <a:cubicBezTo>
                  <a:pt x="882172" y="300777"/>
                  <a:pt x="885766" y="304372"/>
                  <a:pt x="891414" y="309164"/>
                </a:cubicBezTo>
                <a:lnTo>
                  <a:pt x="891035" y="309134"/>
                </a:lnTo>
                <a:lnTo>
                  <a:pt x="891072" y="309164"/>
                </a:lnTo>
                <a:lnTo>
                  <a:pt x="878466" y="308155"/>
                </a:lnTo>
                <a:lnTo>
                  <a:pt x="869400" y="309656"/>
                </a:lnTo>
                <a:cubicBezTo>
                  <a:pt x="866982" y="311132"/>
                  <a:pt x="865228" y="313614"/>
                  <a:pt x="864201" y="317208"/>
                </a:cubicBezTo>
                <a:cubicBezTo>
                  <a:pt x="861120" y="328162"/>
                  <a:pt x="854788" y="336377"/>
                  <a:pt x="845374" y="342710"/>
                </a:cubicBezTo>
                <a:cubicBezTo>
                  <a:pt x="842636" y="344592"/>
                  <a:pt x="840240" y="349385"/>
                  <a:pt x="840582" y="352636"/>
                </a:cubicBezTo>
                <a:cubicBezTo>
                  <a:pt x="841780" y="365302"/>
                  <a:pt x="836303" y="374715"/>
                  <a:pt x="829286" y="384642"/>
                </a:cubicBezTo>
                <a:cubicBezTo>
                  <a:pt x="820557" y="396965"/>
                  <a:pt x="809432" y="404153"/>
                  <a:pt x="795055" y="409288"/>
                </a:cubicBezTo>
                <a:cubicBezTo>
                  <a:pt x="776571" y="415792"/>
                  <a:pt x="759285" y="452761"/>
                  <a:pt x="741485" y="460805"/>
                </a:cubicBezTo>
                <a:cubicBezTo>
                  <a:pt x="737035" y="462859"/>
                  <a:pt x="732243" y="464057"/>
                  <a:pt x="725225" y="466453"/>
                </a:cubicBezTo>
                <a:lnTo>
                  <a:pt x="725246" y="466327"/>
                </a:lnTo>
                <a:lnTo>
                  <a:pt x="724883" y="466453"/>
                </a:lnTo>
                <a:cubicBezTo>
                  <a:pt x="727621" y="449337"/>
                  <a:pt x="729846" y="434790"/>
                  <a:pt x="732585" y="420413"/>
                </a:cubicBezTo>
                <a:cubicBezTo>
                  <a:pt x="732927" y="418359"/>
                  <a:pt x="735323" y="415792"/>
                  <a:pt x="737377" y="414936"/>
                </a:cubicBezTo>
                <a:cubicBezTo>
                  <a:pt x="744394" y="412026"/>
                  <a:pt x="747304" y="378823"/>
                  <a:pt x="749871" y="372319"/>
                </a:cubicBezTo>
                <a:cubicBezTo>
                  <a:pt x="763906" y="337233"/>
                  <a:pt x="768869" y="300777"/>
                  <a:pt x="762536" y="263637"/>
                </a:cubicBezTo>
                <a:cubicBezTo>
                  <a:pt x="761167" y="255593"/>
                  <a:pt x="754492" y="248576"/>
                  <a:pt x="750385" y="241045"/>
                </a:cubicBezTo>
                <a:cubicBezTo>
                  <a:pt x="748331" y="237280"/>
                  <a:pt x="746790" y="233515"/>
                  <a:pt x="745079" y="229578"/>
                </a:cubicBezTo>
                <a:cubicBezTo>
                  <a:pt x="749187" y="228551"/>
                  <a:pt x="753294" y="227353"/>
                  <a:pt x="757402" y="226668"/>
                </a:cubicBezTo>
                <a:lnTo>
                  <a:pt x="757629" y="226696"/>
                </a:lnTo>
                <a:close/>
                <a:moveTo>
                  <a:pt x="903660" y="66"/>
                </a:moveTo>
                <a:cubicBezTo>
                  <a:pt x="901437" y="213"/>
                  <a:pt x="899330" y="619"/>
                  <a:pt x="897404" y="1432"/>
                </a:cubicBezTo>
                <a:cubicBezTo>
                  <a:pt x="880803" y="8620"/>
                  <a:pt x="864886" y="17863"/>
                  <a:pt x="850166" y="28474"/>
                </a:cubicBezTo>
                <a:cubicBezTo>
                  <a:pt x="812855" y="55345"/>
                  <a:pt x="783930" y="93854"/>
                  <a:pt x="737035" y="97962"/>
                </a:cubicBezTo>
                <a:cubicBezTo>
                  <a:pt x="714443" y="99845"/>
                  <a:pt x="692022" y="117816"/>
                  <a:pt x="669772" y="107718"/>
                </a:cubicBezTo>
                <a:cubicBezTo>
                  <a:pt x="664637" y="105321"/>
                  <a:pt x="656422" y="105835"/>
                  <a:pt x="650945" y="108231"/>
                </a:cubicBezTo>
                <a:cubicBezTo>
                  <a:pt x="638109" y="113879"/>
                  <a:pt x="624759" y="116618"/>
                  <a:pt x="611067" y="117987"/>
                </a:cubicBezTo>
                <a:cubicBezTo>
                  <a:pt x="596005" y="119356"/>
                  <a:pt x="579746" y="119869"/>
                  <a:pt x="566054" y="125689"/>
                </a:cubicBezTo>
                <a:cubicBezTo>
                  <a:pt x="518644" y="146056"/>
                  <a:pt x="478081" y="180971"/>
                  <a:pt x="447274" y="223074"/>
                </a:cubicBezTo>
                <a:cubicBezTo>
                  <a:pt x="404144" y="281779"/>
                  <a:pt x="376075" y="347502"/>
                  <a:pt x="355708" y="417161"/>
                </a:cubicBezTo>
                <a:cubicBezTo>
                  <a:pt x="341502" y="465768"/>
                  <a:pt x="334827" y="514718"/>
                  <a:pt x="345781" y="564694"/>
                </a:cubicBezTo>
                <a:cubicBezTo>
                  <a:pt x="352113" y="593448"/>
                  <a:pt x="351942" y="621517"/>
                  <a:pt x="342358" y="649586"/>
                </a:cubicBezTo>
                <a:cubicBezTo>
                  <a:pt x="337223" y="664476"/>
                  <a:pt x="340988" y="678168"/>
                  <a:pt x="350573" y="690491"/>
                </a:cubicBezTo>
                <a:cubicBezTo>
                  <a:pt x="355194" y="696482"/>
                  <a:pt x="359815" y="702643"/>
                  <a:pt x="363067" y="706751"/>
                </a:cubicBezTo>
                <a:cubicBezTo>
                  <a:pt x="360157" y="712227"/>
                  <a:pt x="356906" y="715993"/>
                  <a:pt x="356050" y="720443"/>
                </a:cubicBezTo>
                <a:cubicBezTo>
                  <a:pt x="354509" y="728487"/>
                  <a:pt x="353654" y="736874"/>
                  <a:pt x="354167" y="745089"/>
                </a:cubicBezTo>
                <a:cubicBezTo>
                  <a:pt x="356050" y="777607"/>
                  <a:pt x="358446" y="809955"/>
                  <a:pt x="361013" y="842303"/>
                </a:cubicBezTo>
                <a:cubicBezTo>
                  <a:pt x="362725" y="864211"/>
                  <a:pt x="372138" y="882695"/>
                  <a:pt x="389082" y="897072"/>
                </a:cubicBezTo>
                <a:cubicBezTo>
                  <a:pt x="395757" y="902720"/>
                  <a:pt x="402261" y="908882"/>
                  <a:pt x="408422" y="915214"/>
                </a:cubicBezTo>
                <a:cubicBezTo>
                  <a:pt x="411332" y="918123"/>
                  <a:pt x="413386" y="921718"/>
                  <a:pt x="415782" y="924970"/>
                </a:cubicBezTo>
                <a:cubicBezTo>
                  <a:pt x="415440" y="925825"/>
                  <a:pt x="415097" y="926853"/>
                  <a:pt x="414755" y="927879"/>
                </a:cubicBezTo>
                <a:cubicBezTo>
                  <a:pt x="408936" y="927879"/>
                  <a:pt x="340988" y="914872"/>
                  <a:pt x="335340" y="914187"/>
                </a:cubicBezTo>
                <a:cubicBezTo>
                  <a:pt x="300425" y="909908"/>
                  <a:pt x="327467" y="918979"/>
                  <a:pt x="292381" y="914529"/>
                </a:cubicBezTo>
                <a:cubicBezTo>
                  <a:pt x="277149" y="912647"/>
                  <a:pt x="271158" y="916412"/>
                  <a:pt x="267222" y="930789"/>
                </a:cubicBezTo>
                <a:cubicBezTo>
                  <a:pt x="256610" y="970154"/>
                  <a:pt x="256268" y="1009519"/>
                  <a:pt x="267051" y="1048884"/>
                </a:cubicBezTo>
                <a:cubicBezTo>
                  <a:pt x="268249" y="1053505"/>
                  <a:pt x="271329" y="1058811"/>
                  <a:pt x="275095" y="1061207"/>
                </a:cubicBezTo>
                <a:cubicBezTo>
                  <a:pt x="281256" y="1065314"/>
                  <a:pt x="283481" y="1070449"/>
                  <a:pt x="283310" y="1076953"/>
                </a:cubicBezTo>
                <a:cubicBezTo>
                  <a:pt x="282968" y="1087051"/>
                  <a:pt x="282283" y="1097149"/>
                  <a:pt x="276464" y="1106391"/>
                </a:cubicBezTo>
                <a:cubicBezTo>
                  <a:pt x="273554" y="1111183"/>
                  <a:pt x="272014" y="1117858"/>
                  <a:pt x="272527" y="1123335"/>
                </a:cubicBezTo>
                <a:cubicBezTo>
                  <a:pt x="275095" y="1147810"/>
                  <a:pt x="278176" y="1172456"/>
                  <a:pt x="288616" y="1195390"/>
                </a:cubicBezTo>
                <a:cubicBezTo>
                  <a:pt x="291183" y="1201038"/>
                  <a:pt x="293066" y="1207200"/>
                  <a:pt x="294435" y="1213190"/>
                </a:cubicBezTo>
                <a:cubicBezTo>
                  <a:pt x="296146" y="1220550"/>
                  <a:pt x="293579" y="1223117"/>
                  <a:pt x="286391" y="1221063"/>
                </a:cubicBezTo>
                <a:cubicBezTo>
                  <a:pt x="278004" y="1218667"/>
                  <a:pt x="269618" y="1215757"/>
                  <a:pt x="261574" y="1212163"/>
                </a:cubicBezTo>
                <a:cubicBezTo>
                  <a:pt x="252845" y="1208398"/>
                  <a:pt x="246170" y="1209082"/>
                  <a:pt x="241378" y="1217811"/>
                </a:cubicBezTo>
                <a:cubicBezTo>
                  <a:pt x="238126" y="1223973"/>
                  <a:pt x="233334" y="1223973"/>
                  <a:pt x="227686" y="1221063"/>
                </a:cubicBezTo>
                <a:cubicBezTo>
                  <a:pt x="224263" y="1219351"/>
                  <a:pt x="220668" y="1218496"/>
                  <a:pt x="216047" y="1216784"/>
                </a:cubicBezTo>
                <a:cubicBezTo>
                  <a:pt x="215705" y="1222946"/>
                  <a:pt x="215363" y="1227225"/>
                  <a:pt x="215020" y="1232873"/>
                </a:cubicBezTo>
                <a:cubicBezTo>
                  <a:pt x="203211" y="1229278"/>
                  <a:pt x="192086" y="1225855"/>
                  <a:pt x="180961" y="1222604"/>
                </a:cubicBezTo>
                <a:cubicBezTo>
                  <a:pt x="174457" y="1220892"/>
                  <a:pt x="167782" y="1215928"/>
                  <a:pt x="161621" y="1223802"/>
                </a:cubicBezTo>
                <a:cubicBezTo>
                  <a:pt x="160936" y="1224657"/>
                  <a:pt x="157855" y="1223973"/>
                  <a:pt x="155973" y="1223802"/>
                </a:cubicBezTo>
                <a:cubicBezTo>
                  <a:pt x="146388" y="1223117"/>
                  <a:pt x="135948" y="1219865"/>
                  <a:pt x="127219" y="1222432"/>
                </a:cubicBezTo>
                <a:cubicBezTo>
                  <a:pt x="114725" y="1226197"/>
                  <a:pt x="103771" y="1223630"/>
                  <a:pt x="92304" y="1220550"/>
                </a:cubicBezTo>
                <a:cubicBezTo>
                  <a:pt x="79639" y="1217298"/>
                  <a:pt x="66631" y="1213019"/>
                  <a:pt x="58929" y="1231161"/>
                </a:cubicBezTo>
                <a:cubicBezTo>
                  <a:pt x="57731" y="1217298"/>
                  <a:pt x="57389" y="1217127"/>
                  <a:pt x="45922" y="1220721"/>
                </a:cubicBezTo>
                <a:cubicBezTo>
                  <a:pt x="42670" y="1221748"/>
                  <a:pt x="39418" y="1222774"/>
                  <a:pt x="36166" y="1223973"/>
                </a:cubicBezTo>
                <a:cubicBezTo>
                  <a:pt x="31032" y="1226027"/>
                  <a:pt x="26924" y="1225684"/>
                  <a:pt x="24014" y="1220207"/>
                </a:cubicBezTo>
                <a:cubicBezTo>
                  <a:pt x="21618" y="1215757"/>
                  <a:pt x="17511" y="1214731"/>
                  <a:pt x="13916" y="1217982"/>
                </a:cubicBezTo>
                <a:lnTo>
                  <a:pt x="0" y="1223574"/>
                </a:lnTo>
                <a:lnTo>
                  <a:pt x="0" y="1298937"/>
                </a:lnTo>
                <a:lnTo>
                  <a:pt x="2316480" y="1298937"/>
                </a:lnTo>
                <a:lnTo>
                  <a:pt x="3086100" y="1298937"/>
                </a:lnTo>
                <a:lnTo>
                  <a:pt x="5059680" y="1298937"/>
                </a:lnTo>
                <a:lnTo>
                  <a:pt x="8625840" y="1298937"/>
                </a:lnTo>
                <a:lnTo>
                  <a:pt x="8625840" y="1298937"/>
                </a:lnTo>
                <a:lnTo>
                  <a:pt x="12192000" y="1298937"/>
                </a:lnTo>
                <a:cubicBezTo>
                  <a:pt x="12192000" y="1260086"/>
                  <a:pt x="12192000" y="1221405"/>
                  <a:pt x="12192000" y="1182554"/>
                </a:cubicBezTo>
                <a:cubicBezTo>
                  <a:pt x="12132004" y="1187004"/>
                  <a:pt x="12072322" y="1191967"/>
                  <a:pt x="12012012" y="1195733"/>
                </a:cubicBezTo>
                <a:cubicBezTo>
                  <a:pt x="11965836" y="1198471"/>
                  <a:pt x="11919034" y="1201380"/>
                  <a:pt x="11873174" y="1194363"/>
                </a:cubicBezTo>
                <a:cubicBezTo>
                  <a:pt x="11832653" y="1188031"/>
                  <a:pt x="11792761" y="1180500"/>
                  <a:pt x="11752239" y="1173825"/>
                </a:cubicBezTo>
                <a:cubicBezTo>
                  <a:pt x="11729937" y="1170231"/>
                  <a:pt x="11723341" y="1172114"/>
                  <a:pt x="11711404" y="1183239"/>
                </a:cubicBezTo>
                <a:cubicBezTo>
                  <a:pt x="11694756" y="1199156"/>
                  <a:pt x="11690045" y="1199840"/>
                  <a:pt x="11662088" y="1189571"/>
                </a:cubicBezTo>
                <a:cubicBezTo>
                  <a:pt x="11661774" y="1189400"/>
                  <a:pt x="11661146" y="1189229"/>
                  <a:pt x="11660832" y="1189058"/>
                </a:cubicBezTo>
                <a:cubicBezTo>
                  <a:pt x="11643555" y="1181356"/>
                  <a:pt x="11626279" y="1181356"/>
                  <a:pt x="11605548" y="1186148"/>
                </a:cubicBezTo>
                <a:cubicBezTo>
                  <a:pt x="11591726" y="1189400"/>
                  <a:pt x="11575392" y="1189400"/>
                  <a:pt x="11560001" y="1190427"/>
                </a:cubicBezTo>
                <a:cubicBezTo>
                  <a:pt x="11551521" y="1191111"/>
                  <a:pt x="11542410" y="1190256"/>
                  <a:pt x="11533615" y="1190769"/>
                </a:cubicBezTo>
                <a:cubicBezTo>
                  <a:pt x="11483042" y="1194021"/>
                  <a:pt x="11432157" y="1197444"/>
                  <a:pt x="11381269" y="1200867"/>
                </a:cubicBezTo>
                <a:cubicBezTo>
                  <a:pt x="11340120" y="1203777"/>
                  <a:pt x="11300542" y="1204633"/>
                  <a:pt x="11266932" y="1186832"/>
                </a:cubicBezTo>
                <a:cubicBezTo>
                  <a:pt x="11252797" y="1179302"/>
                  <a:pt x="11232693" y="1178617"/>
                  <a:pt x="11213847" y="1182383"/>
                </a:cubicBezTo>
                <a:cubicBezTo>
                  <a:pt x="11179607" y="1189229"/>
                  <a:pt x="11145370" y="1196075"/>
                  <a:pt x="11111445" y="1203606"/>
                </a:cubicBezTo>
                <a:cubicBezTo>
                  <a:pt x="11095740" y="1207200"/>
                  <a:pt x="11083489" y="1206173"/>
                  <a:pt x="11073124" y="1198642"/>
                </a:cubicBezTo>
                <a:cubicBezTo>
                  <a:pt x="11063386" y="1191625"/>
                  <a:pt x="11050507" y="1188887"/>
                  <a:pt x="11034487" y="1189571"/>
                </a:cubicBezTo>
                <a:cubicBezTo>
                  <a:pt x="11008101" y="1190769"/>
                  <a:pt x="10981401" y="1191454"/>
                  <a:pt x="10954701" y="1192310"/>
                </a:cubicBezTo>
                <a:cubicBezTo>
                  <a:pt x="10883398" y="1194706"/>
                  <a:pt x="10811780" y="1200696"/>
                  <a:pt x="10741418" y="1188544"/>
                </a:cubicBezTo>
                <a:cubicBezTo>
                  <a:pt x="10729481" y="1186490"/>
                  <a:pt x="10719430" y="1188373"/>
                  <a:pt x="10714404" y="1195048"/>
                </a:cubicBezTo>
                <a:cubicBezTo>
                  <a:pt x="10708750" y="1202236"/>
                  <a:pt x="10699012" y="1203777"/>
                  <a:pt x="10686447" y="1202750"/>
                </a:cubicBezTo>
                <a:cubicBezTo>
                  <a:pt x="10678910" y="1202065"/>
                  <a:pt x="10670743" y="1202236"/>
                  <a:pt x="10663203" y="1201210"/>
                </a:cubicBezTo>
                <a:cubicBezTo>
                  <a:pt x="10639330" y="1198129"/>
                  <a:pt x="10613259" y="1198129"/>
                  <a:pt x="10597553" y="1184437"/>
                </a:cubicBezTo>
                <a:cubicBezTo>
                  <a:pt x="10588287" y="1176392"/>
                  <a:pt x="10581926" y="1172156"/>
                  <a:pt x="10573837" y="1170851"/>
                </a:cubicBezTo>
                <a:cubicBezTo>
                  <a:pt x="10565749" y="1169546"/>
                  <a:pt x="10555934" y="1171172"/>
                  <a:pt x="10539756" y="1174852"/>
                </a:cubicBezTo>
                <a:cubicBezTo>
                  <a:pt x="10512115" y="1181356"/>
                  <a:pt x="10484472" y="1188031"/>
                  <a:pt x="10456830" y="1194877"/>
                </a:cubicBezTo>
                <a:cubicBezTo>
                  <a:pt x="10446150" y="1197615"/>
                  <a:pt x="10439553" y="1195562"/>
                  <a:pt x="10433270" y="1190598"/>
                </a:cubicBezTo>
                <a:cubicBezTo>
                  <a:pt x="10415053" y="1175879"/>
                  <a:pt x="10410970" y="1175366"/>
                  <a:pt x="10381442" y="1183923"/>
                </a:cubicBezTo>
                <a:cubicBezTo>
                  <a:pt x="10377672" y="1184950"/>
                  <a:pt x="10373904" y="1185977"/>
                  <a:pt x="10370448" y="1187175"/>
                </a:cubicBezTo>
                <a:cubicBezTo>
                  <a:pt x="10359769" y="1190769"/>
                  <a:pt x="10350031" y="1190427"/>
                  <a:pt x="10338408" y="1186832"/>
                </a:cubicBezTo>
                <a:cubicBezTo>
                  <a:pt x="10329927" y="1184094"/>
                  <a:pt x="10317676" y="1183067"/>
                  <a:pt x="10307940" y="1184094"/>
                </a:cubicBezTo>
                <a:cubicBezTo>
                  <a:pt x="10284066" y="1186832"/>
                  <a:pt x="10260509" y="1190769"/>
                  <a:pt x="10237263" y="1194877"/>
                </a:cubicBezTo>
                <a:cubicBezTo>
                  <a:pt x="10221872" y="1197615"/>
                  <a:pt x="10211192" y="1196417"/>
                  <a:pt x="10204910" y="1187517"/>
                </a:cubicBezTo>
                <a:cubicBezTo>
                  <a:pt x="10200827" y="1181869"/>
                  <a:pt x="10192346" y="1179473"/>
                  <a:pt x="10180723" y="1180842"/>
                </a:cubicBezTo>
                <a:cubicBezTo>
                  <a:pt x="10167215" y="1182383"/>
                  <a:pt x="10154023" y="1183923"/>
                  <a:pt x="10140831" y="1185464"/>
                </a:cubicBezTo>
                <a:cubicBezTo>
                  <a:pt x="10098425" y="1190256"/>
                  <a:pt x="10056334" y="1197444"/>
                  <a:pt x="10012359" y="1192994"/>
                </a:cubicBezTo>
                <a:cubicBezTo>
                  <a:pt x="9977805" y="1189400"/>
                  <a:pt x="9943880" y="1184950"/>
                  <a:pt x="9909956" y="1180500"/>
                </a:cubicBezTo>
                <a:cubicBezTo>
                  <a:pt x="9883257" y="1176906"/>
                  <a:pt x="9883257" y="1176735"/>
                  <a:pt x="9885455" y="1191796"/>
                </a:cubicBezTo>
                <a:cubicBezTo>
                  <a:pt x="9885769" y="1192481"/>
                  <a:pt x="9884828" y="1193337"/>
                  <a:pt x="9883884" y="1194706"/>
                </a:cubicBezTo>
                <a:cubicBezTo>
                  <a:pt x="9875403" y="1193165"/>
                  <a:pt x="9866609" y="1192138"/>
                  <a:pt x="9858755" y="1190085"/>
                </a:cubicBezTo>
                <a:cubicBezTo>
                  <a:pt x="9838965" y="1184950"/>
                  <a:pt x="9818863" y="1184094"/>
                  <a:pt x="9796561" y="1185464"/>
                </a:cubicBezTo>
                <a:cubicBezTo>
                  <a:pt x="9753841" y="1188373"/>
                  <a:pt x="9710809" y="1192652"/>
                  <a:pt x="9667145" y="1188031"/>
                </a:cubicBezTo>
                <a:cubicBezTo>
                  <a:pt x="9653639" y="1186490"/>
                  <a:pt x="9638874" y="1188715"/>
                  <a:pt x="9624427" y="1188887"/>
                </a:cubicBezTo>
                <a:cubicBezTo>
                  <a:pt x="9614059" y="1189058"/>
                  <a:pt x="9603380" y="1189571"/>
                  <a:pt x="9593642" y="1188373"/>
                </a:cubicBezTo>
                <a:cubicBezTo>
                  <a:pt x="9557520" y="1183923"/>
                  <a:pt x="9521711" y="1178446"/>
                  <a:pt x="9485587" y="1173996"/>
                </a:cubicBezTo>
                <a:cubicBezTo>
                  <a:pt x="9454804" y="1170060"/>
                  <a:pt x="9452605" y="1171600"/>
                  <a:pt x="9459831" y="1188544"/>
                </a:cubicBezTo>
                <a:cubicBezTo>
                  <a:pt x="9462971" y="1195390"/>
                  <a:pt x="9458573" y="1198129"/>
                  <a:pt x="9446323" y="1198129"/>
                </a:cubicBezTo>
                <a:cubicBezTo>
                  <a:pt x="9418681" y="1198129"/>
                  <a:pt x="9391038" y="1198129"/>
                  <a:pt x="9363397" y="1198300"/>
                </a:cubicBezTo>
                <a:cubicBezTo>
                  <a:pt x="9335126" y="1198300"/>
                  <a:pt x="9308740" y="1195219"/>
                  <a:pt x="9284868" y="1186148"/>
                </a:cubicBezTo>
                <a:cubicBezTo>
                  <a:pt x="9268220" y="1179644"/>
                  <a:pt x="9248744" y="1179302"/>
                  <a:pt x="9229270" y="1181869"/>
                </a:cubicBezTo>
                <a:cubicBezTo>
                  <a:pt x="9201313" y="1185464"/>
                  <a:pt x="9173671" y="1189571"/>
                  <a:pt x="9145714" y="1193337"/>
                </a:cubicBezTo>
                <a:cubicBezTo>
                  <a:pt x="9100796" y="1199498"/>
                  <a:pt x="9059962" y="1194363"/>
                  <a:pt x="9022896" y="1179644"/>
                </a:cubicBezTo>
                <a:cubicBezTo>
                  <a:pt x="9013472" y="1175879"/>
                  <a:pt x="9004991" y="1175366"/>
                  <a:pt x="8996197" y="1179815"/>
                </a:cubicBezTo>
                <a:cubicBezTo>
                  <a:pt x="8991484" y="1182212"/>
                  <a:pt x="8986772" y="1184437"/>
                  <a:pt x="8982061" y="1186662"/>
                </a:cubicBezTo>
                <a:cubicBezTo>
                  <a:pt x="8973580" y="1190598"/>
                  <a:pt x="8963215" y="1191625"/>
                  <a:pt x="8954734" y="1187860"/>
                </a:cubicBezTo>
                <a:cubicBezTo>
                  <a:pt x="8933687" y="1178617"/>
                  <a:pt x="8910129" y="1180329"/>
                  <a:pt x="8885941" y="1181698"/>
                </a:cubicBezTo>
                <a:cubicBezTo>
                  <a:pt x="8823433" y="1185464"/>
                  <a:pt x="8760925" y="1188887"/>
                  <a:pt x="8698730" y="1192652"/>
                </a:cubicBezTo>
                <a:cubicBezTo>
                  <a:pt x="8683652" y="1193508"/>
                  <a:pt x="8672031" y="1191454"/>
                  <a:pt x="8664805" y="1183752"/>
                </a:cubicBezTo>
                <a:cubicBezTo>
                  <a:pt x="8657581" y="1176221"/>
                  <a:pt x="8645330" y="1172969"/>
                  <a:pt x="8630252" y="1172456"/>
                </a:cubicBezTo>
                <a:lnTo>
                  <a:pt x="8625840" y="1172361"/>
                </a:lnTo>
                <a:lnTo>
                  <a:pt x="8625840" y="1182554"/>
                </a:lnTo>
                <a:lnTo>
                  <a:pt x="8445853" y="1195733"/>
                </a:lnTo>
                <a:cubicBezTo>
                  <a:pt x="8399677" y="1198471"/>
                  <a:pt x="8352875" y="1201380"/>
                  <a:pt x="8307014" y="1194363"/>
                </a:cubicBezTo>
                <a:cubicBezTo>
                  <a:pt x="8266493" y="1188031"/>
                  <a:pt x="8226601" y="1180500"/>
                  <a:pt x="8186080" y="1173825"/>
                </a:cubicBezTo>
                <a:cubicBezTo>
                  <a:pt x="8163777" y="1170231"/>
                  <a:pt x="8157181" y="1172114"/>
                  <a:pt x="8145244" y="1183239"/>
                </a:cubicBezTo>
                <a:cubicBezTo>
                  <a:pt x="8128597" y="1199156"/>
                  <a:pt x="8123885" y="1199840"/>
                  <a:pt x="8095928" y="1189571"/>
                </a:cubicBezTo>
                <a:cubicBezTo>
                  <a:pt x="8095614" y="1189400"/>
                  <a:pt x="8094987" y="1189229"/>
                  <a:pt x="8094673" y="1189058"/>
                </a:cubicBezTo>
                <a:cubicBezTo>
                  <a:pt x="8077395" y="1181356"/>
                  <a:pt x="8060120" y="1181356"/>
                  <a:pt x="8039388" y="1186148"/>
                </a:cubicBezTo>
                <a:cubicBezTo>
                  <a:pt x="8025567" y="1189400"/>
                  <a:pt x="8009232" y="1189400"/>
                  <a:pt x="7993842" y="1190427"/>
                </a:cubicBezTo>
                <a:cubicBezTo>
                  <a:pt x="7985361" y="1191111"/>
                  <a:pt x="7976251" y="1190256"/>
                  <a:pt x="7967456" y="1190769"/>
                </a:cubicBezTo>
                <a:cubicBezTo>
                  <a:pt x="7916883" y="1194021"/>
                  <a:pt x="7865997" y="1197444"/>
                  <a:pt x="7815110" y="1200867"/>
                </a:cubicBezTo>
                <a:cubicBezTo>
                  <a:pt x="7773961" y="1203777"/>
                  <a:pt x="7734383" y="1204633"/>
                  <a:pt x="7700773" y="1186832"/>
                </a:cubicBezTo>
                <a:cubicBezTo>
                  <a:pt x="7686638" y="1179302"/>
                  <a:pt x="7666534" y="1178617"/>
                  <a:pt x="7647687" y="1182383"/>
                </a:cubicBezTo>
                <a:cubicBezTo>
                  <a:pt x="7613448" y="1189229"/>
                  <a:pt x="7579210" y="1196075"/>
                  <a:pt x="7545285" y="1203606"/>
                </a:cubicBezTo>
                <a:cubicBezTo>
                  <a:pt x="7529580" y="1207200"/>
                  <a:pt x="7517330" y="1206173"/>
                  <a:pt x="7506964" y="1198642"/>
                </a:cubicBezTo>
                <a:cubicBezTo>
                  <a:pt x="7497226" y="1191625"/>
                  <a:pt x="7484348" y="1188887"/>
                  <a:pt x="7468327" y="1189571"/>
                </a:cubicBezTo>
                <a:cubicBezTo>
                  <a:pt x="7441941" y="1190769"/>
                  <a:pt x="7415242" y="1191454"/>
                  <a:pt x="7388542" y="1192310"/>
                </a:cubicBezTo>
                <a:cubicBezTo>
                  <a:pt x="7317239" y="1194706"/>
                  <a:pt x="7245620" y="1200696"/>
                  <a:pt x="7175259" y="1188544"/>
                </a:cubicBezTo>
                <a:cubicBezTo>
                  <a:pt x="7163322" y="1186490"/>
                  <a:pt x="7153270" y="1188373"/>
                  <a:pt x="7148245" y="1195048"/>
                </a:cubicBezTo>
                <a:cubicBezTo>
                  <a:pt x="7142590" y="1202236"/>
                  <a:pt x="7132852" y="1203777"/>
                  <a:pt x="7120288" y="1202750"/>
                </a:cubicBezTo>
                <a:cubicBezTo>
                  <a:pt x="7112750" y="1202065"/>
                  <a:pt x="7104583" y="1202236"/>
                  <a:pt x="7097044" y="1201210"/>
                </a:cubicBezTo>
                <a:cubicBezTo>
                  <a:pt x="7073170" y="1198129"/>
                  <a:pt x="7047100" y="1198129"/>
                  <a:pt x="7031394" y="1184437"/>
                </a:cubicBezTo>
                <a:cubicBezTo>
                  <a:pt x="7022127" y="1176392"/>
                  <a:pt x="7015766" y="1172156"/>
                  <a:pt x="7007678" y="1170851"/>
                </a:cubicBezTo>
                <a:cubicBezTo>
                  <a:pt x="6999590" y="1169546"/>
                  <a:pt x="6989775" y="1171172"/>
                  <a:pt x="6973596" y="1174852"/>
                </a:cubicBezTo>
                <a:cubicBezTo>
                  <a:pt x="6945955" y="1181356"/>
                  <a:pt x="6918312" y="1188031"/>
                  <a:pt x="6890671" y="1194877"/>
                </a:cubicBezTo>
                <a:cubicBezTo>
                  <a:pt x="6879991" y="1197615"/>
                  <a:pt x="6873393" y="1195562"/>
                  <a:pt x="6867111" y="1190598"/>
                </a:cubicBezTo>
                <a:cubicBezTo>
                  <a:pt x="6848894" y="1175879"/>
                  <a:pt x="6844810" y="1175366"/>
                  <a:pt x="6815282" y="1183923"/>
                </a:cubicBezTo>
                <a:cubicBezTo>
                  <a:pt x="6811512" y="1184950"/>
                  <a:pt x="6807744" y="1185977"/>
                  <a:pt x="6804288" y="1187175"/>
                </a:cubicBezTo>
                <a:cubicBezTo>
                  <a:pt x="6793609" y="1190769"/>
                  <a:pt x="6783871" y="1190427"/>
                  <a:pt x="6772248" y="1186832"/>
                </a:cubicBezTo>
                <a:cubicBezTo>
                  <a:pt x="6763767" y="1184094"/>
                  <a:pt x="6751517" y="1183067"/>
                  <a:pt x="6741780" y="1184094"/>
                </a:cubicBezTo>
                <a:cubicBezTo>
                  <a:pt x="6717907" y="1186832"/>
                  <a:pt x="6694349" y="1190769"/>
                  <a:pt x="6671103" y="1194877"/>
                </a:cubicBezTo>
                <a:cubicBezTo>
                  <a:pt x="6655713" y="1197615"/>
                  <a:pt x="6645033" y="1196417"/>
                  <a:pt x="6638751" y="1187517"/>
                </a:cubicBezTo>
                <a:cubicBezTo>
                  <a:pt x="6634667" y="1181869"/>
                  <a:pt x="6626186" y="1179473"/>
                  <a:pt x="6614563" y="1180842"/>
                </a:cubicBezTo>
                <a:cubicBezTo>
                  <a:pt x="6601056" y="1182383"/>
                  <a:pt x="6587863" y="1183923"/>
                  <a:pt x="6574671" y="1185464"/>
                </a:cubicBezTo>
                <a:cubicBezTo>
                  <a:pt x="6532265" y="1190256"/>
                  <a:pt x="6490174" y="1197444"/>
                  <a:pt x="6446199" y="1192994"/>
                </a:cubicBezTo>
                <a:cubicBezTo>
                  <a:pt x="6411646" y="1189400"/>
                  <a:pt x="6377721" y="1184950"/>
                  <a:pt x="6343797" y="1180500"/>
                </a:cubicBezTo>
                <a:cubicBezTo>
                  <a:pt x="6317097" y="1176906"/>
                  <a:pt x="6317097" y="1176735"/>
                  <a:pt x="6319296" y="1191796"/>
                </a:cubicBezTo>
                <a:cubicBezTo>
                  <a:pt x="6319610" y="1192481"/>
                  <a:pt x="6318668" y="1193337"/>
                  <a:pt x="6317725" y="1194706"/>
                </a:cubicBezTo>
                <a:cubicBezTo>
                  <a:pt x="6309243" y="1193165"/>
                  <a:pt x="6300449" y="1192138"/>
                  <a:pt x="6292596" y="1190085"/>
                </a:cubicBezTo>
                <a:cubicBezTo>
                  <a:pt x="6272806" y="1184950"/>
                  <a:pt x="6252704" y="1184094"/>
                  <a:pt x="6230401" y="1185464"/>
                </a:cubicBezTo>
                <a:cubicBezTo>
                  <a:pt x="6187681" y="1188373"/>
                  <a:pt x="6144649" y="1192652"/>
                  <a:pt x="6100986" y="1188031"/>
                </a:cubicBezTo>
                <a:cubicBezTo>
                  <a:pt x="6087480" y="1186490"/>
                  <a:pt x="6072715" y="1188715"/>
                  <a:pt x="6058267" y="1188887"/>
                </a:cubicBezTo>
                <a:cubicBezTo>
                  <a:pt x="6047900" y="1189058"/>
                  <a:pt x="6037220" y="1189571"/>
                  <a:pt x="6027482" y="1188373"/>
                </a:cubicBezTo>
                <a:cubicBezTo>
                  <a:pt x="5991360" y="1183923"/>
                  <a:pt x="5955552" y="1178446"/>
                  <a:pt x="5919427" y="1173996"/>
                </a:cubicBezTo>
                <a:cubicBezTo>
                  <a:pt x="5888644" y="1170060"/>
                  <a:pt x="5886445" y="1171600"/>
                  <a:pt x="5893671" y="1188544"/>
                </a:cubicBezTo>
                <a:cubicBezTo>
                  <a:pt x="5896811" y="1195390"/>
                  <a:pt x="5892414" y="1198129"/>
                  <a:pt x="5880163" y="1198129"/>
                </a:cubicBezTo>
                <a:cubicBezTo>
                  <a:pt x="5852522" y="1198129"/>
                  <a:pt x="5824879" y="1198129"/>
                  <a:pt x="5797237" y="1198300"/>
                </a:cubicBezTo>
                <a:cubicBezTo>
                  <a:pt x="5768966" y="1198300"/>
                  <a:pt x="5742580" y="1195219"/>
                  <a:pt x="5718709" y="1186148"/>
                </a:cubicBezTo>
                <a:cubicBezTo>
                  <a:pt x="5702061" y="1179644"/>
                  <a:pt x="5682585" y="1179302"/>
                  <a:pt x="5663110" y="1181869"/>
                </a:cubicBezTo>
                <a:cubicBezTo>
                  <a:pt x="5635153" y="1185464"/>
                  <a:pt x="5607512" y="1189571"/>
                  <a:pt x="5579555" y="1193337"/>
                </a:cubicBezTo>
                <a:cubicBezTo>
                  <a:pt x="5534636" y="1199498"/>
                  <a:pt x="5493803" y="1194363"/>
                  <a:pt x="5456737" y="1179644"/>
                </a:cubicBezTo>
                <a:cubicBezTo>
                  <a:pt x="5447313" y="1175879"/>
                  <a:pt x="5438832" y="1175366"/>
                  <a:pt x="5430037" y="1179815"/>
                </a:cubicBezTo>
                <a:cubicBezTo>
                  <a:pt x="5425324" y="1182212"/>
                  <a:pt x="5420613" y="1184437"/>
                  <a:pt x="5415902" y="1186662"/>
                </a:cubicBezTo>
                <a:cubicBezTo>
                  <a:pt x="5407421" y="1190598"/>
                  <a:pt x="5397055" y="1191625"/>
                  <a:pt x="5388574" y="1187860"/>
                </a:cubicBezTo>
                <a:cubicBezTo>
                  <a:pt x="5367527" y="1178617"/>
                  <a:pt x="5343969" y="1180329"/>
                  <a:pt x="5319782" y="1181698"/>
                </a:cubicBezTo>
                <a:cubicBezTo>
                  <a:pt x="5257274" y="1185464"/>
                  <a:pt x="5194765" y="1188887"/>
                  <a:pt x="5132571" y="1192652"/>
                </a:cubicBezTo>
                <a:cubicBezTo>
                  <a:pt x="5117492" y="1193508"/>
                  <a:pt x="5105871" y="1191454"/>
                  <a:pt x="5098645" y="1183752"/>
                </a:cubicBezTo>
                <a:cubicBezTo>
                  <a:pt x="5091422" y="1176221"/>
                  <a:pt x="5079171" y="1172969"/>
                  <a:pt x="5064092" y="1172456"/>
                </a:cubicBezTo>
                <a:lnTo>
                  <a:pt x="5059680" y="1172361"/>
                </a:lnTo>
                <a:lnTo>
                  <a:pt x="5059680" y="1182554"/>
                </a:lnTo>
                <a:cubicBezTo>
                  <a:pt x="5013530" y="1187004"/>
                  <a:pt x="4967620" y="1191967"/>
                  <a:pt x="4921228" y="1195733"/>
                </a:cubicBezTo>
                <a:cubicBezTo>
                  <a:pt x="4885708" y="1198471"/>
                  <a:pt x="4849707" y="1201380"/>
                  <a:pt x="4814430" y="1194363"/>
                </a:cubicBezTo>
                <a:cubicBezTo>
                  <a:pt x="4783259" y="1188031"/>
                  <a:pt x="4752573" y="1180500"/>
                  <a:pt x="4721403" y="1173825"/>
                </a:cubicBezTo>
                <a:cubicBezTo>
                  <a:pt x="4704247" y="1170231"/>
                  <a:pt x="4699173" y="1172114"/>
                  <a:pt x="4689991" y="1183239"/>
                </a:cubicBezTo>
                <a:cubicBezTo>
                  <a:pt x="4677185" y="1199156"/>
                  <a:pt x="4673561" y="1199840"/>
                  <a:pt x="4652056" y="1189571"/>
                </a:cubicBezTo>
                <a:cubicBezTo>
                  <a:pt x="4651814" y="1189400"/>
                  <a:pt x="4651331" y="1189229"/>
                  <a:pt x="4651090" y="1189058"/>
                </a:cubicBezTo>
                <a:cubicBezTo>
                  <a:pt x="4637800" y="1181356"/>
                  <a:pt x="4624511" y="1181356"/>
                  <a:pt x="4608563" y="1186148"/>
                </a:cubicBezTo>
                <a:cubicBezTo>
                  <a:pt x="4597931" y="1189400"/>
                  <a:pt x="4585367" y="1189400"/>
                  <a:pt x="4573528" y="1190427"/>
                </a:cubicBezTo>
                <a:cubicBezTo>
                  <a:pt x="4567004" y="1191111"/>
                  <a:pt x="4559996" y="1190256"/>
                  <a:pt x="4553231" y="1190769"/>
                </a:cubicBezTo>
                <a:cubicBezTo>
                  <a:pt x="4514328" y="1194021"/>
                  <a:pt x="4475186" y="1197444"/>
                  <a:pt x="4436042" y="1200867"/>
                </a:cubicBezTo>
                <a:cubicBezTo>
                  <a:pt x="4404388" y="1203777"/>
                  <a:pt x="4373944" y="1204633"/>
                  <a:pt x="4348090" y="1186832"/>
                </a:cubicBezTo>
                <a:cubicBezTo>
                  <a:pt x="4337217" y="1179302"/>
                  <a:pt x="4321752" y="1178617"/>
                  <a:pt x="4307255" y="1182383"/>
                </a:cubicBezTo>
                <a:cubicBezTo>
                  <a:pt x="4280917" y="1189229"/>
                  <a:pt x="4254580" y="1196075"/>
                  <a:pt x="4228484" y="1203606"/>
                </a:cubicBezTo>
                <a:cubicBezTo>
                  <a:pt x="4216403" y="1207200"/>
                  <a:pt x="4206980" y="1206173"/>
                  <a:pt x="4199006" y="1198642"/>
                </a:cubicBezTo>
                <a:cubicBezTo>
                  <a:pt x="4191515" y="1191625"/>
                  <a:pt x="4181609" y="1188887"/>
                  <a:pt x="4169286" y="1189571"/>
                </a:cubicBezTo>
                <a:cubicBezTo>
                  <a:pt x="4148989" y="1190769"/>
                  <a:pt x="4128451" y="1191454"/>
                  <a:pt x="4107912" y="1192310"/>
                </a:cubicBezTo>
                <a:cubicBezTo>
                  <a:pt x="4053064" y="1194706"/>
                  <a:pt x="3997972" y="1200696"/>
                  <a:pt x="3943848" y="1188544"/>
                </a:cubicBezTo>
                <a:cubicBezTo>
                  <a:pt x="3934666" y="1186490"/>
                  <a:pt x="3926934" y="1188373"/>
                  <a:pt x="3923068" y="1195048"/>
                </a:cubicBezTo>
                <a:cubicBezTo>
                  <a:pt x="3918719" y="1202236"/>
                  <a:pt x="3911228" y="1203777"/>
                  <a:pt x="3901563" y="1202750"/>
                </a:cubicBezTo>
                <a:cubicBezTo>
                  <a:pt x="3895765" y="1202065"/>
                  <a:pt x="3889483" y="1202236"/>
                  <a:pt x="3883683" y="1201210"/>
                </a:cubicBezTo>
                <a:cubicBezTo>
                  <a:pt x="3865319" y="1198129"/>
                  <a:pt x="3845265" y="1198129"/>
                  <a:pt x="3833183" y="1184437"/>
                </a:cubicBezTo>
                <a:cubicBezTo>
                  <a:pt x="3826055" y="1176392"/>
                  <a:pt x="3821162" y="1172156"/>
                  <a:pt x="3814940" y="1170851"/>
                </a:cubicBezTo>
                <a:cubicBezTo>
                  <a:pt x="3808718" y="1169546"/>
                  <a:pt x="3801168" y="1171172"/>
                  <a:pt x="3788723" y="1174852"/>
                </a:cubicBezTo>
                <a:cubicBezTo>
                  <a:pt x="3767461" y="1181356"/>
                  <a:pt x="3746197" y="1188031"/>
                  <a:pt x="3724934" y="1194877"/>
                </a:cubicBezTo>
                <a:cubicBezTo>
                  <a:pt x="3716719" y="1197615"/>
                  <a:pt x="3711644" y="1195562"/>
                  <a:pt x="3706811" y="1190598"/>
                </a:cubicBezTo>
                <a:cubicBezTo>
                  <a:pt x="3692798" y="1175879"/>
                  <a:pt x="3689657" y="1175366"/>
                  <a:pt x="3666943" y="1183923"/>
                </a:cubicBezTo>
                <a:cubicBezTo>
                  <a:pt x="3664043" y="1184950"/>
                  <a:pt x="3661145" y="1185977"/>
                  <a:pt x="3658487" y="1187175"/>
                </a:cubicBezTo>
                <a:cubicBezTo>
                  <a:pt x="3650272" y="1190769"/>
                  <a:pt x="3642781" y="1190427"/>
                  <a:pt x="3633840" y="1186832"/>
                </a:cubicBezTo>
                <a:cubicBezTo>
                  <a:pt x="3627316" y="1184094"/>
                  <a:pt x="3617893" y="1183067"/>
                  <a:pt x="3610403" y="1184094"/>
                </a:cubicBezTo>
                <a:cubicBezTo>
                  <a:pt x="3592039" y="1186832"/>
                  <a:pt x="3573918" y="1190769"/>
                  <a:pt x="3556036" y="1194877"/>
                </a:cubicBezTo>
                <a:cubicBezTo>
                  <a:pt x="3544197" y="1197615"/>
                  <a:pt x="3535982" y="1196417"/>
                  <a:pt x="3531150" y="1187517"/>
                </a:cubicBezTo>
                <a:cubicBezTo>
                  <a:pt x="3528008" y="1181869"/>
                  <a:pt x="3521485" y="1179473"/>
                  <a:pt x="3512544" y="1180842"/>
                </a:cubicBezTo>
                <a:cubicBezTo>
                  <a:pt x="3502153" y="1182383"/>
                  <a:pt x="3492006" y="1183923"/>
                  <a:pt x="3481858" y="1185464"/>
                </a:cubicBezTo>
                <a:cubicBezTo>
                  <a:pt x="3449238" y="1190256"/>
                  <a:pt x="3416860" y="1197444"/>
                  <a:pt x="3383033" y="1192994"/>
                </a:cubicBezTo>
                <a:cubicBezTo>
                  <a:pt x="3356454" y="1189400"/>
                  <a:pt x="3330357" y="1184950"/>
                  <a:pt x="3304262" y="1180500"/>
                </a:cubicBezTo>
                <a:cubicBezTo>
                  <a:pt x="3283724" y="1176906"/>
                  <a:pt x="3283724" y="1176735"/>
                  <a:pt x="3285415" y="1191796"/>
                </a:cubicBezTo>
                <a:cubicBezTo>
                  <a:pt x="3285656" y="1192481"/>
                  <a:pt x="3284932" y="1193337"/>
                  <a:pt x="3284207" y="1194706"/>
                </a:cubicBezTo>
                <a:cubicBezTo>
                  <a:pt x="3277683" y="1193165"/>
                  <a:pt x="3270918" y="1192138"/>
                  <a:pt x="3264877" y="1190085"/>
                </a:cubicBezTo>
                <a:cubicBezTo>
                  <a:pt x="3249654" y="1184950"/>
                  <a:pt x="3234191" y="1184094"/>
                  <a:pt x="3217035" y="1185464"/>
                </a:cubicBezTo>
                <a:cubicBezTo>
                  <a:pt x="3184173" y="1188373"/>
                  <a:pt x="3151072" y="1192652"/>
                  <a:pt x="3117484" y="1188031"/>
                </a:cubicBezTo>
                <a:lnTo>
                  <a:pt x="3086100" y="1188849"/>
                </a:lnTo>
                <a:lnTo>
                  <a:pt x="3086100" y="1182554"/>
                </a:lnTo>
                <a:lnTo>
                  <a:pt x="3053010" y="1187001"/>
                </a:lnTo>
                <a:lnTo>
                  <a:pt x="2977824" y="1173996"/>
                </a:lnTo>
                <a:cubicBezTo>
                  <a:pt x="2954144" y="1170060"/>
                  <a:pt x="2952453" y="1171600"/>
                  <a:pt x="2958011" y="1188544"/>
                </a:cubicBezTo>
                <a:cubicBezTo>
                  <a:pt x="2960427" y="1195390"/>
                  <a:pt x="2957044" y="1198129"/>
                  <a:pt x="2947621" y="1198129"/>
                </a:cubicBezTo>
                <a:lnTo>
                  <a:pt x="2945180" y="1198136"/>
                </a:lnTo>
                <a:lnTo>
                  <a:pt x="2912380" y="1194363"/>
                </a:lnTo>
                <a:cubicBezTo>
                  <a:pt x="2890302" y="1188031"/>
                  <a:pt x="2868566" y="1180500"/>
                  <a:pt x="2846487" y="1173825"/>
                </a:cubicBezTo>
                <a:cubicBezTo>
                  <a:pt x="2834335" y="1170231"/>
                  <a:pt x="2830741" y="1172114"/>
                  <a:pt x="2824237" y="1183239"/>
                </a:cubicBezTo>
                <a:lnTo>
                  <a:pt x="2822060" y="1185781"/>
                </a:lnTo>
                <a:lnTo>
                  <a:pt x="2802856" y="1180607"/>
                </a:lnTo>
                <a:cubicBezTo>
                  <a:pt x="2795637" y="1180029"/>
                  <a:pt x="2788147" y="1180586"/>
                  <a:pt x="2780657" y="1181869"/>
                </a:cubicBezTo>
                <a:lnTo>
                  <a:pt x="2731301" y="1190676"/>
                </a:lnTo>
                <a:lnTo>
                  <a:pt x="2727365" y="1190769"/>
                </a:lnTo>
                <a:lnTo>
                  <a:pt x="2704278" y="1193578"/>
                </a:lnTo>
                <a:lnTo>
                  <a:pt x="2666881" y="1194321"/>
                </a:lnTo>
                <a:cubicBezTo>
                  <a:pt x="2651145" y="1191967"/>
                  <a:pt x="2636164" y="1187004"/>
                  <a:pt x="2621908" y="1179644"/>
                </a:cubicBezTo>
                <a:cubicBezTo>
                  <a:pt x="2614659" y="1175879"/>
                  <a:pt x="2608135" y="1175366"/>
                  <a:pt x="2601370" y="1179815"/>
                </a:cubicBezTo>
                <a:cubicBezTo>
                  <a:pt x="2597744" y="1182212"/>
                  <a:pt x="2594120" y="1184437"/>
                  <a:pt x="2590496" y="1186662"/>
                </a:cubicBezTo>
                <a:lnTo>
                  <a:pt x="2582615" y="1187111"/>
                </a:lnTo>
                <a:lnTo>
                  <a:pt x="2582056" y="1186832"/>
                </a:lnTo>
                <a:cubicBezTo>
                  <a:pt x="2574355" y="1179302"/>
                  <a:pt x="2563401" y="1178617"/>
                  <a:pt x="2553132" y="1182383"/>
                </a:cubicBezTo>
                <a:lnTo>
                  <a:pt x="2551668" y="1182940"/>
                </a:lnTo>
                <a:lnTo>
                  <a:pt x="2543922" y="1180800"/>
                </a:lnTo>
                <a:cubicBezTo>
                  <a:pt x="2535043" y="1180244"/>
                  <a:pt x="2525861" y="1181014"/>
                  <a:pt x="2516558" y="1181698"/>
                </a:cubicBezTo>
                <a:cubicBezTo>
                  <a:pt x="2468475" y="1185464"/>
                  <a:pt x="2420392" y="1188887"/>
                  <a:pt x="2372550" y="1192652"/>
                </a:cubicBezTo>
                <a:cubicBezTo>
                  <a:pt x="2360951" y="1193508"/>
                  <a:pt x="2352011" y="1191454"/>
                  <a:pt x="2346453" y="1183752"/>
                </a:cubicBezTo>
                <a:cubicBezTo>
                  <a:pt x="2340896" y="1176221"/>
                  <a:pt x="2331473" y="1172969"/>
                  <a:pt x="2319874" y="1172456"/>
                </a:cubicBezTo>
                <a:lnTo>
                  <a:pt x="2316480" y="1172361"/>
                </a:lnTo>
                <a:lnTo>
                  <a:pt x="2316480" y="1191175"/>
                </a:lnTo>
                <a:lnTo>
                  <a:pt x="2295719" y="1188544"/>
                </a:lnTo>
                <a:cubicBezTo>
                  <a:pt x="2289215" y="1186490"/>
                  <a:pt x="2283738" y="1188373"/>
                  <a:pt x="2281000" y="1195048"/>
                </a:cubicBezTo>
                <a:cubicBezTo>
                  <a:pt x="2277919" y="1202236"/>
                  <a:pt x="2272613" y="1203777"/>
                  <a:pt x="2265767" y="1202750"/>
                </a:cubicBezTo>
                <a:cubicBezTo>
                  <a:pt x="2261660" y="1202065"/>
                  <a:pt x="2257210" y="1202236"/>
                  <a:pt x="2253102" y="1201210"/>
                </a:cubicBezTo>
                <a:cubicBezTo>
                  <a:pt x="2240094" y="1198129"/>
                  <a:pt x="2225888" y="1198129"/>
                  <a:pt x="2217331" y="1184437"/>
                </a:cubicBezTo>
                <a:cubicBezTo>
                  <a:pt x="2207233" y="1168348"/>
                  <a:pt x="2203468" y="1167493"/>
                  <a:pt x="2185839" y="1174852"/>
                </a:cubicBezTo>
                <a:cubicBezTo>
                  <a:pt x="2170778" y="1181356"/>
                  <a:pt x="2155716" y="1188031"/>
                  <a:pt x="2140655" y="1194877"/>
                </a:cubicBezTo>
                <a:cubicBezTo>
                  <a:pt x="2134836" y="1197615"/>
                  <a:pt x="2131241" y="1195562"/>
                  <a:pt x="2127818" y="1190598"/>
                </a:cubicBezTo>
                <a:cubicBezTo>
                  <a:pt x="2117892" y="1175879"/>
                  <a:pt x="2115666" y="1175366"/>
                  <a:pt x="2099578" y="1183923"/>
                </a:cubicBezTo>
                <a:cubicBezTo>
                  <a:pt x="2097524" y="1184950"/>
                  <a:pt x="2095470" y="1185977"/>
                  <a:pt x="2093588" y="1187175"/>
                </a:cubicBezTo>
                <a:cubicBezTo>
                  <a:pt x="2087769" y="1190769"/>
                  <a:pt x="2082463" y="1190427"/>
                  <a:pt x="2076130" y="1186832"/>
                </a:cubicBezTo>
                <a:cubicBezTo>
                  <a:pt x="2071509" y="1184094"/>
                  <a:pt x="2064834" y="1183067"/>
                  <a:pt x="2059528" y="1184094"/>
                </a:cubicBezTo>
                <a:cubicBezTo>
                  <a:pt x="2046521" y="1186832"/>
                  <a:pt x="2033685" y="1190769"/>
                  <a:pt x="2021019" y="1194877"/>
                </a:cubicBezTo>
                <a:cubicBezTo>
                  <a:pt x="2012633" y="1197615"/>
                  <a:pt x="2006814" y="1196417"/>
                  <a:pt x="2003390" y="1187517"/>
                </a:cubicBezTo>
                <a:cubicBezTo>
                  <a:pt x="2001166" y="1181869"/>
                  <a:pt x="1996544" y="1179473"/>
                  <a:pt x="1990212" y="1180842"/>
                </a:cubicBezTo>
                <a:cubicBezTo>
                  <a:pt x="1982852" y="1182383"/>
                  <a:pt x="1975664" y="1183923"/>
                  <a:pt x="1968476" y="1185464"/>
                </a:cubicBezTo>
                <a:cubicBezTo>
                  <a:pt x="1945370" y="1190256"/>
                  <a:pt x="1922436" y="1197444"/>
                  <a:pt x="1898474" y="1192994"/>
                </a:cubicBezTo>
                <a:cubicBezTo>
                  <a:pt x="1879648" y="1189400"/>
                  <a:pt x="1861163" y="1184950"/>
                  <a:pt x="1842679" y="1180500"/>
                </a:cubicBezTo>
                <a:cubicBezTo>
                  <a:pt x="1828131" y="1176906"/>
                  <a:pt x="1828131" y="1176735"/>
                  <a:pt x="1829329" y="1191796"/>
                </a:cubicBezTo>
                <a:cubicBezTo>
                  <a:pt x="1829500" y="1192481"/>
                  <a:pt x="1828986" y="1193337"/>
                  <a:pt x="1828473" y="1194706"/>
                </a:cubicBezTo>
                <a:cubicBezTo>
                  <a:pt x="1823852" y="1193165"/>
                  <a:pt x="1819060" y="1192138"/>
                  <a:pt x="1814781" y="1190085"/>
                </a:cubicBezTo>
                <a:cubicBezTo>
                  <a:pt x="1803998" y="1184950"/>
                  <a:pt x="1793044" y="1184094"/>
                  <a:pt x="1780893" y="1185464"/>
                </a:cubicBezTo>
                <a:cubicBezTo>
                  <a:pt x="1757616" y="1188373"/>
                  <a:pt x="1734168" y="1192652"/>
                  <a:pt x="1710378" y="1188031"/>
                </a:cubicBezTo>
                <a:cubicBezTo>
                  <a:pt x="1703018" y="1186490"/>
                  <a:pt x="1694974" y="1188715"/>
                  <a:pt x="1687101" y="1188887"/>
                </a:cubicBezTo>
                <a:cubicBezTo>
                  <a:pt x="1681453" y="1189058"/>
                  <a:pt x="1675634" y="1189571"/>
                  <a:pt x="1670328" y="1188373"/>
                </a:cubicBezTo>
                <a:cubicBezTo>
                  <a:pt x="1650646" y="1183923"/>
                  <a:pt x="1631134" y="1178446"/>
                  <a:pt x="1611452" y="1173996"/>
                </a:cubicBezTo>
                <a:cubicBezTo>
                  <a:pt x="1594679" y="1170060"/>
                  <a:pt x="1593481" y="1171600"/>
                  <a:pt x="1597417" y="1188544"/>
                </a:cubicBezTo>
                <a:cubicBezTo>
                  <a:pt x="1599129" y="1195390"/>
                  <a:pt x="1596733" y="1198129"/>
                  <a:pt x="1590058" y="1198129"/>
                </a:cubicBezTo>
                <a:cubicBezTo>
                  <a:pt x="1574997" y="1198129"/>
                  <a:pt x="1559935" y="1198129"/>
                  <a:pt x="1544874" y="1198300"/>
                </a:cubicBezTo>
                <a:cubicBezTo>
                  <a:pt x="1529470" y="1198300"/>
                  <a:pt x="1515093" y="1195219"/>
                  <a:pt x="1502086" y="1186148"/>
                </a:cubicBezTo>
                <a:cubicBezTo>
                  <a:pt x="1493014" y="1179644"/>
                  <a:pt x="1482403" y="1179302"/>
                  <a:pt x="1471792" y="1181869"/>
                </a:cubicBezTo>
                <a:cubicBezTo>
                  <a:pt x="1456559" y="1185464"/>
                  <a:pt x="1441498" y="1189571"/>
                  <a:pt x="1426265" y="1193337"/>
                </a:cubicBezTo>
                <a:cubicBezTo>
                  <a:pt x="1401790" y="1199498"/>
                  <a:pt x="1379540" y="1194363"/>
                  <a:pt x="1359344" y="1179644"/>
                </a:cubicBezTo>
                <a:cubicBezTo>
                  <a:pt x="1354210" y="1175879"/>
                  <a:pt x="1349589" y="1175366"/>
                  <a:pt x="1344797" y="1179815"/>
                </a:cubicBezTo>
                <a:cubicBezTo>
                  <a:pt x="1342229" y="1182212"/>
                  <a:pt x="1339662" y="1184437"/>
                  <a:pt x="1337095" y="1186662"/>
                </a:cubicBezTo>
                <a:cubicBezTo>
                  <a:pt x="1332474" y="1190598"/>
                  <a:pt x="1326826" y="1191625"/>
                  <a:pt x="1322204" y="1187860"/>
                </a:cubicBezTo>
                <a:cubicBezTo>
                  <a:pt x="1310737" y="1178617"/>
                  <a:pt x="1297901" y="1180329"/>
                  <a:pt x="1284722" y="1181698"/>
                </a:cubicBezTo>
                <a:cubicBezTo>
                  <a:pt x="1250663" y="1185464"/>
                  <a:pt x="1216604" y="1188887"/>
                  <a:pt x="1182715" y="1192652"/>
                </a:cubicBezTo>
                <a:cubicBezTo>
                  <a:pt x="1174500" y="1193508"/>
                  <a:pt x="1168167" y="1191454"/>
                  <a:pt x="1164231" y="1183752"/>
                </a:cubicBezTo>
                <a:cubicBezTo>
                  <a:pt x="1160294" y="1176221"/>
                  <a:pt x="1153620" y="1172969"/>
                  <a:pt x="1145404" y="1172456"/>
                </a:cubicBezTo>
                <a:cubicBezTo>
                  <a:pt x="1131027" y="1171771"/>
                  <a:pt x="1116480" y="1171258"/>
                  <a:pt x="1101932" y="1170744"/>
                </a:cubicBezTo>
                <a:cubicBezTo>
                  <a:pt x="1091662" y="1170402"/>
                  <a:pt x="1082934" y="1173996"/>
                  <a:pt x="1076088" y="1181698"/>
                </a:cubicBezTo>
                <a:cubicBezTo>
                  <a:pt x="1072664" y="1185635"/>
                  <a:pt x="1069412" y="1189400"/>
                  <a:pt x="1065990" y="1193337"/>
                </a:cubicBezTo>
                <a:cubicBezTo>
                  <a:pt x="1064963" y="1192652"/>
                  <a:pt x="1063936" y="1191796"/>
                  <a:pt x="1062909" y="1191111"/>
                </a:cubicBezTo>
                <a:cubicBezTo>
                  <a:pt x="1065990" y="1184265"/>
                  <a:pt x="1068214" y="1176906"/>
                  <a:pt x="1072151" y="1170573"/>
                </a:cubicBezTo>
                <a:cubicBezTo>
                  <a:pt x="1082078" y="1154314"/>
                  <a:pt x="1077970" y="1138910"/>
                  <a:pt x="1087384" y="1122308"/>
                </a:cubicBezTo>
                <a:cubicBezTo>
                  <a:pt x="1094743" y="1107760"/>
                  <a:pt x="1093203" y="1087906"/>
                  <a:pt x="1086015" y="1080034"/>
                </a:cubicBezTo>
                <a:cubicBezTo>
                  <a:pt x="1077799" y="1073530"/>
                  <a:pt x="1076088" y="1068909"/>
                  <a:pt x="1068386" y="1061891"/>
                </a:cubicBezTo>
                <a:cubicBezTo>
                  <a:pt x="1010365" y="1008834"/>
                  <a:pt x="952344" y="955606"/>
                  <a:pt x="894666" y="902035"/>
                </a:cubicBezTo>
                <a:cubicBezTo>
                  <a:pt x="873443" y="882524"/>
                  <a:pt x="849995" y="867120"/>
                  <a:pt x="821926" y="858905"/>
                </a:cubicBezTo>
                <a:cubicBezTo>
                  <a:pt x="800019" y="852401"/>
                  <a:pt x="772977" y="841105"/>
                  <a:pt x="755177" y="827242"/>
                </a:cubicBezTo>
                <a:cubicBezTo>
                  <a:pt x="749187" y="822621"/>
                  <a:pt x="747989" y="818342"/>
                  <a:pt x="752781" y="811496"/>
                </a:cubicBezTo>
                <a:cubicBezTo>
                  <a:pt x="755519" y="807559"/>
                  <a:pt x="757402" y="801398"/>
                  <a:pt x="756717" y="796606"/>
                </a:cubicBezTo>
                <a:cubicBezTo>
                  <a:pt x="755006" y="786165"/>
                  <a:pt x="744908" y="778292"/>
                  <a:pt x="748502" y="768194"/>
                </a:cubicBezTo>
                <a:cubicBezTo>
                  <a:pt x="752096" y="758096"/>
                  <a:pt x="749529" y="752962"/>
                  <a:pt x="740116" y="747656"/>
                </a:cubicBezTo>
                <a:cubicBezTo>
                  <a:pt x="733954" y="744062"/>
                  <a:pt x="737891" y="739270"/>
                  <a:pt x="731387" y="736360"/>
                </a:cubicBezTo>
                <a:cubicBezTo>
                  <a:pt x="722829" y="732424"/>
                  <a:pt x="717695" y="726775"/>
                  <a:pt x="718037" y="716677"/>
                </a:cubicBezTo>
                <a:cubicBezTo>
                  <a:pt x="718379" y="706922"/>
                  <a:pt x="713416" y="699905"/>
                  <a:pt x="704345" y="695968"/>
                </a:cubicBezTo>
                <a:cubicBezTo>
                  <a:pt x="697156" y="692716"/>
                  <a:pt x="698697" y="687068"/>
                  <a:pt x="691337" y="684158"/>
                </a:cubicBezTo>
                <a:cubicBezTo>
                  <a:pt x="683122" y="680735"/>
                  <a:pt x="680383" y="675772"/>
                  <a:pt x="684320" y="667557"/>
                </a:cubicBezTo>
                <a:cubicBezTo>
                  <a:pt x="686545" y="662935"/>
                  <a:pt x="686545" y="658486"/>
                  <a:pt x="681068" y="656089"/>
                </a:cubicBezTo>
                <a:cubicBezTo>
                  <a:pt x="676447" y="654036"/>
                  <a:pt x="676447" y="651126"/>
                  <a:pt x="679014" y="647874"/>
                </a:cubicBezTo>
                <a:cubicBezTo>
                  <a:pt x="685689" y="639317"/>
                  <a:pt x="690995" y="628705"/>
                  <a:pt x="699552" y="623228"/>
                </a:cubicBezTo>
                <a:cubicBezTo>
                  <a:pt x="747304" y="593106"/>
                  <a:pt x="795740" y="536967"/>
                  <a:pt x="843834" y="507700"/>
                </a:cubicBezTo>
                <a:cubicBezTo>
                  <a:pt x="845716" y="506502"/>
                  <a:pt x="847257" y="504791"/>
                  <a:pt x="848797" y="503251"/>
                </a:cubicBezTo>
                <a:cubicBezTo>
                  <a:pt x="853418" y="498287"/>
                  <a:pt x="857355" y="492810"/>
                  <a:pt x="862489" y="488531"/>
                </a:cubicBezTo>
                <a:cubicBezTo>
                  <a:pt x="887820" y="467993"/>
                  <a:pt x="915718" y="452589"/>
                  <a:pt x="946868" y="442834"/>
                </a:cubicBezTo>
                <a:cubicBezTo>
                  <a:pt x="955767" y="439924"/>
                  <a:pt x="964667" y="436159"/>
                  <a:pt x="973738" y="434618"/>
                </a:cubicBezTo>
                <a:cubicBezTo>
                  <a:pt x="986746" y="432565"/>
                  <a:pt x="989313" y="429826"/>
                  <a:pt x="986062" y="417503"/>
                </a:cubicBezTo>
                <a:cubicBezTo>
                  <a:pt x="997015" y="410999"/>
                  <a:pt x="997529" y="408774"/>
                  <a:pt x="989313" y="399019"/>
                </a:cubicBezTo>
                <a:cubicBezTo>
                  <a:pt x="997871" y="399190"/>
                  <a:pt x="1003348" y="394398"/>
                  <a:pt x="1003348" y="387209"/>
                </a:cubicBezTo>
                <a:cubicBezTo>
                  <a:pt x="1003348" y="382417"/>
                  <a:pt x="999069" y="377454"/>
                  <a:pt x="995646" y="373346"/>
                </a:cubicBezTo>
                <a:cubicBezTo>
                  <a:pt x="992052" y="368896"/>
                  <a:pt x="987088" y="365644"/>
                  <a:pt x="982639" y="361708"/>
                </a:cubicBezTo>
                <a:cubicBezTo>
                  <a:pt x="984350" y="359483"/>
                  <a:pt x="985034" y="358627"/>
                  <a:pt x="985719" y="357771"/>
                </a:cubicBezTo>
                <a:cubicBezTo>
                  <a:pt x="993763" y="348358"/>
                  <a:pt x="993079" y="344763"/>
                  <a:pt x="982467" y="339115"/>
                </a:cubicBezTo>
                <a:cubicBezTo>
                  <a:pt x="980413" y="338089"/>
                  <a:pt x="978702" y="336548"/>
                  <a:pt x="977504" y="334665"/>
                </a:cubicBezTo>
                <a:cubicBezTo>
                  <a:pt x="973738" y="329017"/>
                  <a:pt x="969117" y="328504"/>
                  <a:pt x="963298" y="330558"/>
                </a:cubicBezTo>
                <a:cubicBezTo>
                  <a:pt x="959190" y="331927"/>
                  <a:pt x="955083" y="332954"/>
                  <a:pt x="949777" y="334494"/>
                </a:cubicBezTo>
                <a:cubicBezTo>
                  <a:pt x="949777" y="327819"/>
                  <a:pt x="951489" y="321658"/>
                  <a:pt x="949264" y="317893"/>
                </a:cubicBezTo>
                <a:cubicBezTo>
                  <a:pt x="947381" y="314470"/>
                  <a:pt x="941220" y="313443"/>
                  <a:pt x="936598" y="311218"/>
                </a:cubicBezTo>
                <a:cubicBezTo>
                  <a:pt x="938139" y="303002"/>
                  <a:pt x="935914" y="299237"/>
                  <a:pt x="927870" y="299237"/>
                </a:cubicBezTo>
                <a:cubicBezTo>
                  <a:pt x="924789" y="299237"/>
                  <a:pt x="921708" y="300435"/>
                  <a:pt x="918798" y="301291"/>
                </a:cubicBezTo>
                <a:cubicBezTo>
                  <a:pt x="912808" y="303173"/>
                  <a:pt x="906818" y="305398"/>
                  <a:pt x="899972" y="307623"/>
                </a:cubicBezTo>
                <a:cubicBezTo>
                  <a:pt x="906647" y="292733"/>
                  <a:pt x="917429" y="283491"/>
                  <a:pt x="928896" y="274933"/>
                </a:cubicBezTo>
                <a:cubicBezTo>
                  <a:pt x="938139" y="268087"/>
                  <a:pt x="948408" y="268772"/>
                  <a:pt x="959020" y="272366"/>
                </a:cubicBezTo>
                <a:cubicBezTo>
                  <a:pt x="961758" y="273393"/>
                  <a:pt x="965523" y="273906"/>
                  <a:pt x="968262" y="272880"/>
                </a:cubicBezTo>
                <a:cubicBezTo>
                  <a:pt x="988458" y="265862"/>
                  <a:pt x="1008482" y="258503"/>
                  <a:pt x="1024057" y="242928"/>
                </a:cubicBezTo>
                <a:cubicBezTo>
                  <a:pt x="1024228" y="242757"/>
                  <a:pt x="1025084" y="242928"/>
                  <a:pt x="1025940" y="243099"/>
                </a:cubicBezTo>
                <a:cubicBezTo>
                  <a:pt x="1024400" y="246693"/>
                  <a:pt x="1023030" y="250287"/>
                  <a:pt x="1021490" y="253882"/>
                </a:cubicBezTo>
                <a:cubicBezTo>
                  <a:pt x="1019265" y="259016"/>
                  <a:pt x="1021832" y="261241"/>
                  <a:pt x="1026453" y="260385"/>
                </a:cubicBezTo>
                <a:cubicBezTo>
                  <a:pt x="1041857" y="257647"/>
                  <a:pt x="1055549" y="251828"/>
                  <a:pt x="1062396" y="236253"/>
                </a:cubicBezTo>
                <a:cubicBezTo>
                  <a:pt x="1077970" y="200311"/>
                  <a:pt x="1084816" y="162829"/>
                  <a:pt x="1078141" y="123806"/>
                </a:cubicBezTo>
                <a:cubicBezTo>
                  <a:pt x="1071638" y="86152"/>
                  <a:pt x="1059999" y="49868"/>
                  <a:pt x="1024742" y="31213"/>
                </a:cubicBezTo>
                <a:cubicBezTo>
                  <a:pt x="1014986" y="26078"/>
                  <a:pt x="1005059" y="20943"/>
                  <a:pt x="995132" y="15980"/>
                </a:cubicBezTo>
                <a:cubicBezTo>
                  <a:pt x="983323" y="9990"/>
                  <a:pt x="955596" y="1090"/>
                  <a:pt x="941904" y="2972"/>
                </a:cubicBezTo>
                <a:cubicBezTo>
                  <a:pt x="936427" y="3657"/>
                  <a:pt x="930608" y="2117"/>
                  <a:pt x="924960" y="1774"/>
                </a:cubicBezTo>
                <a:cubicBezTo>
                  <a:pt x="918028" y="1518"/>
                  <a:pt x="910327" y="-376"/>
                  <a:pt x="903660" y="66"/>
                </a:cubicBezTo>
                <a:close/>
              </a:path>
            </a:pathLst>
          </a:custGeom>
          <a:solidFill>
            <a:schemeClr val="accent1"/>
          </a:solidFill>
          <a:ln w="6350"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16">
            <a:extLst>
              <a:ext uri="{FF2B5EF4-FFF2-40B4-BE49-F238E27FC236}">
                <a16:creationId xmlns:a16="http://schemas.microsoft.com/office/drawing/2014/main" xmlns="" id="{FA81BA0D-949C-4329-BFBA-884C9E51F19C}"/>
              </a:ext>
            </a:extLst>
          </p:cNvPr>
          <p:cNvSpPr>
            <a:spLocks noGrp="1"/>
          </p:cNvSpPr>
          <p:nvPr>
            <p:ph type="pic" sz="quarter" idx="12" hasCustomPrompt="1"/>
          </p:nvPr>
        </p:nvSpPr>
        <p:spPr>
          <a:xfrm>
            <a:off x="708115" y="1778447"/>
            <a:ext cx="3045281" cy="245391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5" name="Picture Placeholder 16">
            <a:extLst>
              <a:ext uri="{FF2B5EF4-FFF2-40B4-BE49-F238E27FC236}">
                <a16:creationId xmlns:a16="http://schemas.microsoft.com/office/drawing/2014/main" xmlns="" id="{6684702E-3114-4630-9BE6-B9D5399F22A9}"/>
              </a:ext>
            </a:extLst>
          </p:cNvPr>
          <p:cNvSpPr>
            <a:spLocks noGrp="1"/>
          </p:cNvSpPr>
          <p:nvPr>
            <p:ph type="pic" sz="quarter" idx="13" hasCustomPrompt="1"/>
          </p:nvPr>
        </p:nvSpPr>
        <p:spPr>
          <a:xfrm>
            <a:off x="4661806" y="1767561"/>
            <a:ext cx="3045281" cy="245391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6" name="Picture Placeholder 16">
            <a:extLst>
              <a:ext uri="{FF2B5EF4-FFF2-40B4-BE49-F238E27FC236}">
                <a16:creationId xmlns:a16="http://schemas.microsoft.com/office/drawing/2014/main" xmlns="" id="{8B42B786-8004-47ED-8B87-1EB1FBD10111}"/>
              </a:ext>
            </a:extLst>
          </p:cNvPr>
          <p:cNvSpPr>
            <a:spLocks noGrp="1"/>
          </p:cNvSpPr>
          <p:nvPr>
            <p:ph type="pic" sz="quarter" idx="14" hasCustomPrompt="1"/>
          </p:nvPr>
        </p:nvSpPr>
        <p:spPr>
          <a:xfrm>
            <a:off x="8615496" y="1767561"/>
            <a:ext cx="3045281" cy="245391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7" name="Rectangle 6">
            <a:extLst>
              <a:ext uri="{FF2B5EF4-FFF2-40B4-BE49-F238E27FC236}">
                <a16:creationId xmlns:a16="http://schemas.microsoft.com/office/drawing/2014/main" xmlns="" id="{3E065647-02B1-44B5-870B-315CF0E82FD3}"/>
              </a:ext>
            </a:extLst>
          </p:cNvPr>
          <p:cNvSpPr/>
          <p:nvPr userDrawn="1"/>
        </p:nvSpPr>
        <p:spPr>
          <a:xfrm>
            <a:off x="0" y="0"/>
            <a:ext cx="12192000"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 Placeholder 9">
            <a:extLst>
              <a:ext uri="{FF2B5EF4-FFF2-40B4-BE49-F238E27FC236}">
                <a16:creationId xmlns:a16="http://schemas.microsoft.com/office/drawing/2014/main" xmlns="" id="{E27AE000-3DE9-4F22-8E4D-7A5AB02C5725}"/>
              </a:ext>
            </a:extLst>
          </p:cNvPr>
          <p:cNvSpPr>
            <a:spLocks noGrp="1"/>
          </p:cNvSpPr>
          <p:nvPr>
            <p:ph type="body" sz="quarter" idx="10" hasCustomPrompt="1"/>
          </p:nvPr>
        </p:nvSpPr>
        <p:spPr>
          <a:xfrm>
            <a:off x="847945" y="236430"/>
            <a:ext cx="10839229"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Our Team Style</a:t>
            </a:r>
          </a:p>
        </p:txBody>
      </p:sp>
      <p:sp>
        <p:nvSpPr>
          <p:cNvPr id="9" name="Graphic 17">
            <a:extLst>
              <a:ext uri="{FF2B5EF4-FFF2-40B4-BE49-F238E27FC236}">
                <a16:creationId xmlns:a16="http://schemas.microsoft.com/office/drawing/2014/main" xmlns="" id="{BEFC9E92-5767-49D4-8044-655E11600A72}"/>
              </a:ext>
            </a:extLst>
          </p:cNvPr>
          <p:cNvSpPr/>
          <p:nvPr userDrawn="1"/>
        </p:nvSpPr>
        <p:spPr>
          <a:xfrm flipH="1">
            <a:off x="219074" y="19427"/>
            <a:ext cx="724557" cy="881490"/>
          </a:xfrm>
          <a:custGeom>
            <a:avLst/>
            <a:gdLst>
              <a:gd name="connsiteX0" fmla="*/ 4840178 w 5631734"/>
              <a:gd name="connsiteY0" fmla="*/ 6430223 h 6851511"/>
              <a:gd name="connsiteX1" fmla="*/ 4986162 w 5631734"/>
              <a:gd name="connsiteY1" fmla="*/ 6122035 h 6851511"/>
              <a:gd name="connsiteX2" fmla="*/ 5180807 w 5631734"/>
              <a:gd name="connsiteY2" fmla="*/ 5985783 h 6851511"/>
              <a:gd name="connsiteX3" fmla="*/ 5204164 w 5631734"/>
              <a:gd name="connsiteY3" fmla="*/ 5789191 h 6851511"/>
              <a:gd name="connsiteX4" fmla="*/ 5300838 w 5631734"/>
              <a:gd name="connsiteY4" fmla="*/ 5677595 h 6851511"/>
              <a:gd name="connsiteX5" fmla="*/ 5161991 w 5631734"/>
              <a:gd name="connsiteY5" fmla="*/ 5607522 h 6851511"/>
              <a:gd name="connsiteX6" fmla="*/ 5086080 w 5631734"/>
              <a:gd name="connsiteY6" fmla="*/ 5589356 h 6851511"/>
              <a:gd name="connsiteX7" fmla="*/ 4345130 w 5631734"/>
              <a:gd name="connsiteY7" fmla="*/ 5255863 h 6851511"/>
              <a:gd name="connsiteX8" fmla="*/ 3964923 w 5631734"/>
              <a:gd name="connsiteY8" fmla="*/ 4893823 h 6851511"/>
              <a:gd name="connsiteX9" fmla="*/ 3585365 w 5631734"/>
              <a:gd name="connsiteY9" fmla="*/ 4402668 h 6851511"/>
              <a:gd name="connsiteX10" fmla="*/ 3579525 w 5631734"/>
              <a:gd name="connsiteY10" fmla="*/ 4392288 h 6851511"/>
              <a:gd name="connsiteX11" fmla="*/ 4496953 w 5631734"/>
              <a:gd name="connsiteY11" fmla="*/ 3779155 h 6851511"/>
              <a:gd name="connsiteX12" fmla="*/ 4805790 w 5631734"/>
              <a:gd name="connsiteY12" fmla="*/ 3278268 h 6851511"/>
              <a:gd name="connsiteX13" fmla="*/ 5099705 w 5631734"/>
              <a:gd name="connsiteY13" fmla="*/ 3036259 h 6851511"/>
              <a:gd name="connsiteX14" fmla="*/ 5094514 w 5631734"/>
              <a:gd name="connsiteY14" fmla="*/ 2697576 h 6851511"/>
              <a:gd name="connsiteX15" fmla="*/ 5358583 w 5631734"/>
              <a:gd name="connsiteY15" fmla="*/ 2316720 h 6851511"/>
              <a:gd name="connsiteX16" fmla="*/ 5298892 w 5631734"/>
              <a:gd name="connsiteY16" fmla="*/ 1774309 h 6851511"/>
              <a:gd name="connsiteX17" fmla="*/ 5546091 w 5631734"/>
              <a:gd name="connsiteY17" fmla="*/ 1294184 h 6851511"/>
              <a:gd name="connsiteX18" fmla="*/ 5355339 w 5631734"/>
              <a:gd name="connsiteY18" fmla="*/ 935388 h 6851511"/>
              <a:gd name="connsiteX19" fmla="*/ 5590211 w 5631734"/>
              <a:gd name="connsiteY19" fmla="*/ 508466 h 6851511"/>
              <a:gd name="connsiteX20" fmla="*/ 5626544 w 5631734"/>
              <a:gd name="connsiteY20" fmla="*/ 174325 h 6851511"/>
              <a:gd name="connsiteX21" fmla="*/ 5462394 w 5631734"/>
              <a:gd name="connsiteY21" fmla="*/ 8877 h 6851511"/>
              <a:gd name="connsiteX22" fmla="*/ 5326791 w 5631734"/>
              <a:gd name="connsiteY22" fmla="*/ 8877 h 6851511"/>
              <a:gd name="connsiteX23" fmla="*/ 5084782 w 5631734"/>
              <a:gd name="connsiteY23" fmla="*/ 139938 h 6851511"/>
              <a:gd name="connsiteX24" fmla="*/ 4892732 w 5631734"/>
              <a:gd name="connsiteY24" fmla="*/ 366375 h 6851511"/>
              <a:gd name="connsiteX25" fmla="*/ 4524204 w 5631734"/>
              <a:gd name="connsiteY25" fmla="*/ 855583 h 6851511"/>
              <a:gd name="connsiteX26" fmla="*/ 4511228 w 5631734"/>
              <a:gd name="connsiteY26" fmla="*/ 881536 h 6851511"/>
              <a:gd name="connsiteX27" fmla="*/ 4474245 w 5631734"/>
              <a:gd name="connsiteY27" fmla="*/ 817952 h 6851511"/>
              <a:gd name="connsiteX28" fmla="*/ 4432072 w 5631734"/>
              <a:gd name="connsiteY28" fmla="*/ 813410 h 6851511"/>
              <a:gd name="connsiteX29" fmla="*/ 4397035 w 5631734"/>
              <a:gd name="connsiteY29" fmla="*/ 860125 h 6851511"/>
              <a:gd name="connsiteX30" fmla="*/ 4235480 w 5631734"/>
              <a:gd name="connsiteY30" fmla="*/ 1154040 h 6851511"/>
              <a:gd name="connsiteX31" fmla="*/ 4186170 w 5631734"/>
              <a:gd name="connsiteY31" fmla="*/ 1218272 h 6851511"/>
              <a:gd name="connsiteX32" fmla="*/ 4182926 w 5631734"/>
              <a:gd name="connsiteY32" fmla="*/ 1209838 h 6851511"/>
              <a:gd name="connsiteX33" fmla="*/ 4195902 w 5631734"/>
              <a:gd name="connsiteY33" fmla="*/ 1174802 h 6851511"/>
              <a:gd name="connsiteX34" fmla="*/ 4276356 w 5631734"/>
              <a:gd name="connsiteY34" fmla="*/ 773184 h 6851511"/>
              <a:gd name="connsiteX35" fmla="*/ 4228343 w 5631734"/>
              <a:gd name="connsiteY35" fmla="*/ 433203 h 6851511"/>
              <a:gd name="connsiteX36" fmla="*/ 4184872 w 5631734"/>
              <a:gd name="connsiteY36" fmla="*/ 319011 h 6851511"/>
              <a:gd name="connsiteX37" fmla="*/ 4120639 w 5631734"/>
              <a:gd name="connsiteY37" fmla="*/ 320958 h 6851511"/>
              <a:gd name="connsiteX38" fmla="*/ 4084306 w 5631734"/>
              <a:gd name="connsiteY38" fmla="*/ 398816 h 6851511"/>
              <a:gd name="connsiteX39" fmla="*/ 3762492 w 5631734"/>
              <a:gd name="connsiteY39" fmla="*/ 1110569 h 6851511"/>
              <a:gd name="connsiteX40" fmla="*/ 3247980 w 5631734"/>
              <a:gd name="connsiteY40" fmla="*/ 1857358 h 6851511"/>
              <a:gd name="connsiteX41" fmla="*/ 2899565 w 5631734"/>
              <a:gd name="connsiteY41" fmla="*/ 2241457 h 6851511"/>
              <a:gd name="connsiteX42" fmla="*/ 2520656 w 5631734"/>
              <a:gd name="connsiteY42" fmla="*/ 2833828 h 6851511"/>
              <a:gd name="connsiteX43" fmla="*/ 2344826 w 5631734"/>
              <a:gd name="connsiteY43" fmla="*/ 3354828 h 6851511"/>
              <a:gd name="connsiteX44" fmla="*/ 2321469 w 5631734"/>
              <a:gd name="connsiteY44" fmla="*/ 3423603 h 6851511"/>
              <a:gd name="connsiteX45" fmla="*/ 2300707 w 5631734"/>
              <a:gd name="connsiteY45" fmla="*/ 3387918 h 6851511"/>
              <a:gd name="connsiteX46" fmla="*/ 2120335 w 5631734"/>
              <a:gd name="connsiteY46" fmla="*/ 3095950 h 6851511"/>
              <a:gd name="connsiteX47" fmla="*/ 1649294 w 5631734"/>
              <a:gd name="connsiteY47" fmla="*/ 2934395 h 6851511"/>
              <a:gd name="connsiteX48" fmla="*/ 1277521 w 5631734"/>
              <a:gd name="connsiteY48" fmla="*/ 3241285 h 6851511"/>
              <a:gd name="connsiteX49" fmla="*/ 1099097 w 5631734"/>
              <a:gd name="connsiteY49" fmla="*/ 3446960 h 6851511"/>
              <a:gd name="connsiteX50" fmla="*/ 820754 w 5631734"/>
              <a:gd name="connsiteY50" fmla="*/ 3034961 h 6851511"/>
              <a:gd name="connsiteX51" fmla="*/ 1005018 w 5631734"/>
              <a:gd name="connsiteY51" fmla="*/ 3086867 h 6851511"/>
              <a:gd name="connsiteX52" fmla="*/ 1189282 w 5631734"/>
              <a:gd name="connsiteY52" fmla="*/ 2977216 h 6851511"/>
              <a:gd name="connsiteX53" fmla="*/ 1393660 w 5631734"/>
              <a:gd name="connsiteY53" fmla="*/ 2648266 h 6851511"/>
              <a:gd name="connsiteX54" fmla="*/ 1399499 w 5631734"/>
              <a:gd name="connsiteY54" fmla="*/ 2626206 h 6851511"/>
              <a:gd name="connsiteX55" fmla="*/ 1285956 w 5631734"/>
              <a:gd name="connsiteY55" fmla="*/ 2686546 h 6851511"/>
              <a:gd name="connsiteX56" fmla="*/ 1053680 w 5631734"/>
              <a:gd name="connsiteY56" fmla="*/ 2765053 h 6851511"/>
              <a:gd name="connsiteX57" fmla="*/ 811022 w 5631734"/>
              <a:gd name="connsiteY57" fmla="*/ 2870162 h 6851511"/>
              <a:gd name="connsiteX58" fmla="*/ 581340 w 5631734"/>
              <a:gd name="connsiteY58" fmla="*/ 2543158 h 6851511"/>
              <a:gd name="connsiteX59" fmla="*/ 735110 w 5631734"/>
              <a:gd name="connsiteY59" fmla="*/ 2390037 h 6851511"/>
              <a:gd name="connsiteX60" fmla="*/ 768849 w 5631734"/>
              <a:gd name="connsiteY60" fmla="*/ 2130510 h 6851511"/>
              <a:gd name="connsiteX61" fmla="*/ 764956 w 5631734"/>
              <a:gd name="connsiteY61" fmla="*/ 2109099 h 6851511"/>
              <a:gd name="connsiteX62" fmla="*/ 756521 w 5631734"/>
              <a:gd name="connsiteY62" fmla="*/ 2116885 h 6851511"/>
              <a:gd name="connsiteX63" fmla="*/ 537221 w 5631734"/>
              <a:gd name="connsiteY63" fmla="*/ 2330346 h 6851511"/>
              <a:gd name="connsiteX64" fmla="*/ 481422 w 5631734"/>
              <a:gd name="connsiteY64" fmla="*/ 2415341 h 6851511"/>
              <a:gd name="connsiteX65" fmla="*/ 480774 w 5631734"/>
              <a:gd name="connsiteY65" fmla="*/ 2482169 h 6851511"/>
              <a:gd name="connsiteX66" fmla="*/ 254336 w 5631734"/>
              <a:gd name="connsiteY66" fmla="*/ 2312179 h 6851511"/>
              <a:gd name="connsiteX67" fmla="*/ 338683 w 5631734"/>
              <a:gd name="connsiteY67" fmla="*/ 2253785 h 6851511"/>
              <a:gd name="connsiteX68" fmla="*/ 349713 w 5631734"/>
              <a:gd name="connsiteY68" fmla="*/ 2159706 h 6851511"/>
              <a:gd name="connsiteX69" fmla="*/ 315325 w 5631734"/>
              <a:gd name="connsiteY69" fmla="*/ 2020860 h 6851511"/>
              <a:gd name="connsiteX70" fmla="*/ 302998 w 5631734"/>
              <a:gd name="connsiteY70" fmla="*/ 2053949 h 6851511"/>
              <a:gd name="connsiteX71" fmla="*/ 256283 w 5631734"/>
              <a:gd name="connsiteY71" fmla="*/ 2149974 h 6851511"/>
              <a:gd name="connsiteX72" fmla="*/ 196592 w 5631734"/>
              <a:gd name="connsiteY72" fmla="*/ 2244702 h 6851511"/>
              <a:gd name="connsiteX73" fmla="*/ 121978 w 5631734"/>
              <a:gd name="connsiteY73" fmla="*/ 2077956 h 6851511"/>
              <a:gd name="connsiteX74" fmla="*/ 230330 w 5631734"/>
              <a:gd name="connsiteY74" fmla="*/ 2330346 h 6851511"/>
              <a:gd name="connsiteX75" fmla="*/ 0 w 5631734"/>
              <a:gd name="connsiteY75" fmla="*/ 2388739 h 6851511"/>
              <a:gd name="connsiteX76" fmla="*/ 136252 w 5631734"/>
              <a:gd name="connsiteY76" fmla="*/ 2457514 h 6851511"/>
              <a:gd name="connsiteX77" fmla="*/ 242009 w 5631734"/>
              <a:gd name="connsiteY77" fmla="*/ 2454918 h 6851511"/>
              <a:gd name="connsiteX78" fmla="*/ 290021 w 5631734"/>
              <a:gd name="connsiteY78" fmla="*/ 2395876 h 6851511"/>
              <a:gd name="connsiteX79" fmla="*/ 559929 w 5631734"/>
              <a:gd name="connsiteY79" fmla="*/ 2583384 h 6851511"/>
              <a:gd name="connsiteX80" fmla="*/ 463256 w 5631734"/>
              <a:gd name="connsiteY80" fmla="*/ 2632046 h 6851511"/>
              <a:gd name="connsiteX81" fmla="*/ 225140 w 5631734"/>
              <a:gd name="connsiteY81" fmla="*/ 2752077 h 6851511"/>
              <a:gd name="connsiteX82" fmla="*/ 193348 w 5631734"/>
              <a:gd name="connsiteY82" fmla="*/ 2763756 h 6851511"/>
              <a:gd name="connsiteX83" fmla="*/ 484018 w 5631734"/>
              <a:gd name="connsiteY83" fmla="*/ 2826042 h 6851511"/>
              <a:gd name="connsiteX84" fmla="*/ 611186 w 5631734"/>
              <a:gd name="connsiteY84" fmla="*/ 2787113 h 6851511"/>
              <a:gd name="connsiteX85" fmla="*/ 671526 w 5631734"/>
              <a:gd name="connsiteY85" fmla="*/ 2688493 h 6851511"/>
              <a:gd name="connsiteX86" fmla="*/ 674770 w 5631734"/>
              <a:gd name="connsiteY86" fmla="*/ 2673570 h 6851511"/>
              <a:gd name="connsiteX87" fmla="*/ 758468 w 5631734"/>
              <a:gd name="connsiteY87" fmla="*/ 2838370 h 6851511"/>
              <a:gd name="connsiteX88" fmla="*/ 775986 w 5631734"/>
              <a:gd name="connsiteY88" fmla="*/ 3099194 h 6851511"/>
              <a:gd name="connsiteX89" fmla="*/ 549548 w 5631734"/>
              <a:gd name="connsiteY89" fmla="*/ 3066753 h 6851511"/>
              <a:gd name="connsiteX90" fmla="*/ 188806 w 5631734"/>
              <a:gd name="connsiteY90" fmla="*/ 3097896 h 6851511"/>
              <a:gd name="connsiteX91" fmla="*/ 120680 w 5631734"/>
              <a:gd name="connsiteY91" fmla="*/ 3092706 h 6851511"/>
              <a:gd name="connsiteX92" fmla="*/ 135603 w 5631734"/>
              <a:gd name="connsiteY92" fmla="*/ 3109575 h 6851511"/>
              <a:gd name="connsiteX93" fmla="*/ 434059 w 5631734"/>
              <a:gd name="connsiteY93" fmla="*/ 3321738 h 6851511"/>
              <a:gd name="connsiteX94" fmla="*/ 661145 w 5631734"/>
              <a:gd name="connsiteY94" fmla="*/ 3358721 h 6851511"/>
              <a:gd name="connsiteX95" fmla="*/ 814915 w 5631734"/>
              <a:gd name="connsiteY95" fmla="*/ 3239339 h 6851511"/>
              <a:gd name="connsiteX96" fmla="*/ 822052 w 5631734"/>
              <a:gd name="connsiteY96" fmla="*/ 3236743 h 6851511"/>
              <a:gd name="connsiteX97" fmla="*/ 1043298 w 5631734"/>
              <a:gd name="connsiteY97" fmla="*/ 3498217 h 6851511"/>
              <a:gd name="connsiteX98" fmla="*/ 901856 w 5631734"/>
              <a:gd name="connsiteY98" fmla="*/ 3637064 h 6851511"/>
              <a:gd name="connsiteX99" fmla="*/ 959601 w 5631734"/>
              <a:gd name="connsiteY99" fmla="*/ 3637064 h 6851511"/>
              <a:gd name="connsiteX100" fmla="*/ 1112722 w 5631734"/>
              <a:gd name="connsiteY100" fmla="*/ 3596837 h 6851511"/>
              <a:gd name="connsiteX101" fmla="*/ 1152949 w 5631734"/>
              <a:gd name="connsiteY101" fmla="*/ 3607218 h 6851511"/>
              <a:gd name="connsiteX102" fmla="*/ 1255462 w 5631734"/>
              <a:gd name="connsiteY102" fmla="*/ 3960175 h 6851511"/>
              <a:gd name="connsiteX103" fmla="*/ 1193824 w 5631734"/>
              <a:gd name="connsiteY103" fmla="*/ 4130814 h 6851511"/>
              <a:gd name="connsiteX104" fmla="*/ 1224318 w 5631734"/>
              <a:gd name="connsiteY104" fmla="*/ 4189856 h 6851511"/>
              <a:gd name="connsiteX105" fmla="*/ 1318397 w 5631734"/>
              <a:gd name="connsiteY105" fmla="*/ 4178178 h 6851511"/>
              <a:gd name="connsiteX106" fmla="*/ 1361868 w 5631734"/>
              <a:gd name="connsiteY106" fmla="*/ 4116540 h 6851511"/>
              <a:gd name="connsiteX107" fmla="*/ 1363814 w 5631734"/>
              <a:gd name="connsiteY107" fmla="*/ 4003646 h 6851511"/>
              <a:gd name="connsiteX108" fmla="*/ 1228211 w 5631734"/>
              <a:gd name="connsiteY108" fmla="*/ 3576724 h 6851511"/>
              <a:gd name="connsiteX109" fmla="*/ 1221074 w 5631734"/>
              <a:gd name="connsiteY109" fmla="*/ 3563747 h 6851511"/>
              <a:gd name="connsiteX110" fmla="*/ 1290498 w 5631734"/>
              <a:gd name="connsiteY110" fmla="*/ 3539741 h 6851511"/>
              <a:gd name="connsiteX111" fmla="*/ 1334617 w 5631734"/>
              <a:gd name="connsiteY111" fmla="*/ 3546229 h 6851511"/>
              <a:gd name="connsiteX112" fmla="*/ 1471518 w 5631734"/>
              <a:gd name="connsiteY112" fmla="*/ 3663016 h 6851511"/>
              <a:gd name="connsiteX113" fmla="*/ 1605823 w 5631734"/>
              <a:gd name="connsiteY113" fmla="*/ 3930978 h 6851511"/>
              <a:gd name="connsiteX114" fmla="*/ 1625288 w 5631734"/>
              <a:gd name="connsiteY114" fmla="*/ 4087992 h 6851511"/>
              <a:gd name="connsiteX115" fmla="*/ 1930232 w 5631734"/>
              <a:gd name="connsiteY115" fmla="*/ 4699178 h 6851511"/>
              <a:gd name="connsiteX116" fmla="*/ 2213765 w 5631734"/>
              <a:gd name="connsiteY116" fmla="*/ 4915883 h 6851511"/>
              <a:gd name="connsiteX117" fmla="*/ 2865827 w 5631734"/>
              <a:gd name="connsiteY117" fmla="*/ 5173463 h 6851511"/>
              <a:gd name="connsiteX118" fmla="*/ 3116919 w 5631734"/>
              <a:gd name="connsiteY118" fmla="*/ 5218232 h 6851511"/>
              <a:gd name="connsiteX119" fmla="*/ 3646354 w 5631734"/>
              <a:gd name="connsiteY119" fmla="*/ 5621797 h 6851511"/>
              <a:gd name="connsiteX120" fmla="*/ 3975304 w 5631734"/>
              <a:gd name="connsiteY120" fmla="*/ 6414002 h 6851511"/>
              <a:gd name="connsiteX121" fmla="*/ 4061597 w 5631734"/>
              <a:gd name="connsiteY121" fmla="*/ 6785126 h 6851511"/>
              <a:gd name="connsiteX122" fmla="*/ 4167354 w 5631734"/>
              <a:gd name="connsiteY122" fmla="*/ 6849359 h 6851511"/>
              <a:gd name="connsiteX123" fmla="*/ 4356809 w 5631734"/>
              <a:gd name="connsiteY123" fmla="*/ 6777340 h 6851511"/>
              <a:gd name="connsiteX124" fmla="*/ 4505388 w 5631734"/>
              <a:gd name="connsiteY124" fmla="*/ 6573611 h 6851511"/>
              <a:gd name="connsiteX125" fmla="*/ 4840178 w 5631734"/>
              <a:gd name="connsiteY125" fmla="*/ 6430223 h 6851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631734" h="6851511">
                <a:moveTo>
                  <a:pt x="4840178" y="6430223"/>
                </a:moveTo>
                <a:cubicBezTo>
                  <a:pt x="4934257" y="6345877"/>
                  <a:pt x="4897923" y="6249852"/>
                  <a:pt x="4986162" y="6122035"/>
                </a:cubicBezTo>
                <a:cubicBezTo>
                  <a:pt x="5010817" y="6086998"/>
                  <a:pt x="5156152" y="6024712"/>
                  <a:pt x="5180807" y="5985783"/>
                </a:cubicBezTo>
                <a:cubicBezTo>
                  <a:pt x="5221683" y="5921550"/>
                  <a:pt x="5173670" y="5858615"/>
                  <a:pt x="5204164" y="5789191"/>
                </a:cubicBezTo>
                <a:cubicBezTo>
                  <a:pt x="5221034" y="5751560"/>
                  <a:pt x="5297594" y="5719768"/>
                  <a:pt x="5300838" y="5677595"/>
                </a:cubicBezTo>
                <a:cubicBezTo>
                  <a:pt x="5303433" y="5639314"/>
                  <a:pt x="5198974" y="5618552"/>
                  <a:pt x="5161991" y="5607522"/>
                </a:cubicBezTo>
                <a:cubicBezTo>
                  <a:pt x="5137336" y="5600385"/>
                  <a:pt x="5112032" y="5593897"/>
                  <a:pt x="5086080" y="5589356"/>
                </a:cubicBezTo>
                <a:cubicBezTo>
                  <a:pt x="4813576" y="5535503"/>
                  <a:pt x="4561835" y="5438181"/>
                  <a:pt x="4345130" y="5255863"/>
                </a:cubicBezTo>
                <a:cubicBezTo>
                  <a:pt x="4210825" y="5142320"/>
                  <a:pt x="4072627" y="5034617"/>
                  <a:pt x="3964923" y="4893823"/>
                </a:cubicBezTo>
                <a:cubicBezTo>
                  <a:pt x="3839052" y="4729673"/>
                  <a:pt x="3711884" y="4566171"/>
                  <a:pt x="3585365" y="4402668"/>
                </a:cubicBezTo>
                <a:cubicBezTo>
                  <a:pt x="3583419" y="4400073"/>
                  <a:pt x="3582121" y="4396829"/>
                  <a:pt x="3579525" y="4392288"/>
                </a:cubicBezTo>
                <a:cubicBezTo>
                  <a:pt x="3672955" y="4407210"/>
                  <a:pt x="4462566" y="4131463"/>
                  <a:pt x="4496953" y="3779155"/>
                </a:cubicBezTo>
                <a:cubicBezTo>
                  <a:pt x="4840827" y="3704541"/>
                  <a:pt x="4875214" y="3478104"/>
                  <a:pt x="4805790" y="3278268"/>
                </a:cubicBezTo>
                <a:cubicBezTo>
                  <a:pt x="4882351" y="3180945"/>
                  <a:pt x="5044556" y="3167969"/>
                  <a:pt x="5099705" y="3036259"/>
                </a:cubicBezTo>
                <a:cubicBezTo>
                  <a:pt x="5180807" y="2840316"/>
                  <a:pt x="5084782" y="2778678"/>
                  <a:pt x="5094514" y="2697576"/>
                </a:cubicBezTo>
                <a:cubicBezTo>
                  <a:pt x="5100354" y="2651510"/>
                  <a:pt x="5325493" y="2405608"/>
                  <a:pt x="5358583" y="2316720"/>
                </a:cubicBezTo>
                <a:cubicBezTo>
                  <a:pt x="5438387" y="2041622"/>
                  <a:pt x="5259963" y="1988419"/>
                  <a:pt x="5298892" y="1774309"/>
                </a:cubicBezTo>
                <a:cubicBezTo>
                  <a:pt x="5324196" y="1628974"/>
                  <a:pt x="5524031" y="1527758"/>
                  <a:pt x="5546091" y="1294184"/>
                </a:cubicBezTo>
                <a:cubicBezTo>
                  <a:pt x="5518841" y="993133"/>
                  <a:pt x="5358583" y="1042443"/>
                  <a:pt x="5355339" y="935388"/>
                </a:cubicBezTo>
                <a:cubicBezTo>
                  <a:pt x="5355339" y="915275"/>
                  <a:pt x="5537657" y="633688"/>
                  <a:pt x="5590211" y="508466"/>
                </a:cubicBezTo>
                <a:cubicBezTo>
                  <a:pt x="5631735" y="409846"/>
                  <a:pt x="5642765" y="282678"/>
                  <a:pt x="5626544" y="174325"/>
                </a:cubicBezTo>
                <a:cubicBezTo>
                  <a:pt x="5612271" y="83491"/>
                  <a:pt x="5548686" y="39371"/>
                  <a:pt x="5462394" y="8877"/>
                </a:cubicBezTo>
                <a:cubicBezTo>
                  <a:pt x="5442929" y="2389"/>
                  <a:pt x="5389726" y="-7344"/>
                  <a:pt x="5326791" y="8877"/>
                </a:cubicBezTo>
                <a:cubicBezTo>
                  <a:pt x="5272939" y="15365"/>
                  <a:pt x="5141229" y="57538"/>
                  <a:pt x="5084782" y="139938"/>
                </a:cubicBezTo>
                <a:cubicBezTo>
                  <a:pt x="5017954" y="220391"/>
                  <a:pt x="4950477" y="282678"/>
                  <a:pt x="4892732" y="366375"/>
                </a:cubicBezTo>
                <a:cubicBezTo>
                  <a:pt x="4776594" y="534419"/>
                  <a:pt x="4658509" y="701165"/>
                  <a:pt x="4524204" y="855583"/>
                </a:cubicBezTo>
                <a:cubicBezTo>
                  <a:pt x="4518364" y="862720"/>
                  <a:pt x="4515120" y="872453"/>
                  <a:pt x="4511228" y="881536"/>
                </a:cubicBezTo>
                <a:cubicBezTo>
                  <a:pt x="4493061" y="854286"/>
                  <a:pt x="4485275" y="834821"/>
                  <a:pt x="4474245" y="817952"/>
                </a:cubicBezTo>
                <a:cubicBezTo>
                  <a:pt x="4463215" y="800434"/>
                  <a:pt x="4446994" y="797190"/>
                  <a:pt x="4432072" y="813410"/>
                </a:cubicBezTo>
                <a:cubicBezTo>
                  <a:pt x="4419095" y="827684"/>
                  <a:pt x="4406119" y="843256"/>
                  <a:pt x="4397035" y="860125"/>
                </a:cubicBezTo>
                <a:cubicBezTo>
                  <a:pt x="4342535" y="958097"/>
                  <a:pt x="4289981" y="1056717"/>
                  <a:pt x="4235480" y="1154040"/>
                </a:cubicBezTo>
                <a:cubicBezTo>
                  <a:pt x="4223152" y="1176099"/>
                  <a:pt x="4204337" y="1195564"/>
                  <a:pt x="4186170" y="1218272"/>
                </a:cubicBezTo>
                <a:cubicBezTo>
                  <a:pt x="4183575" y="1211784"/>
                  <a:pt x="4182926" y="1210487"/>
                  <a:pt x="4182926" y="1209838"/>
                </a:cubicBezTo>
                <a:cubicBezTo>
                  <a:pt x="4187467" y="1198159"/>
                  <a:pt x="4191361" y="1186480"/>
                  <a:pt x="4195902" y="1174802"/>
                </a:cubicBezTo>
                <a:cubicBezTo>
                  <a:pt x="4247807" y="1045687"/>
                  <a:pt x="4289332" y="913328"/>
                  <a:pt x="4276356" y="773184"/>
                </a:cubicBezTo>
                <a:cubicBezTo>
                  <a:pt x="4265975" y="659641"/>
                  <a:pt x="4247807" y="546098"/>
                  <a:pt x="4228343" y="433203"/>
                </a:cubicBezTo>
                <a:cubicBezTo>
                  <a:pt x="4221206" y="393625"/>
                  <a:pt x="4203688" y="354696"/>
                  <a:pt x="4184872" y="319011"/>
                </a:cubicBezTo>
                <a:cubicBezTo>
                  <a:pt x="4166705" y="284624"/>
                  <a:pt x="4139455" y="286571"/>
                  <a:pt x="4120639" y="320958"/>
                </a:cubicBezTo>
                <a:cubicBezTo>
                  <a:pt x="4107014" y="346262"/>
                  <a:pt x="4095984" y="372863"/>
                  <a:pt x="4084306" y="398816"/>
                </a:cubicBezTo>
                <a:cubicBezTo>
                  <a:pt x="3977251" y="636283"/>
                  <a:pt x="3875386" y="876346"/>
                  <a:pt x="3762492" y="1110569"/>
                </a:cubicBezTo>
                <a:cubicBezTo>
                  <a:pt x="3629484" y="1385018"/>
                  <a:pt x="3460143" y="1636111"/>
                  <a:pt x="3247980" y="1857358"/>
                </a:cubicBezTo>
                <a:cubicBezTo>
                  <a:pt x="3128598" y="1981930"/>
                  <a:pt x="3013108" y="2111045"/>
                  <a:pt x="2899565" y="2241457"/>
                </a:cubicBezTo>
                <a:cubicBezTo>
                  <a:pt x="2743849" y="2419882"/>
                  <a:pt x="2612139" y="2614528"/>
                  <a:pt x="2520656" y="2833828"/>
                </a:cubicBezTo>
                <a:cubicBezTo>
                  <a:pt x="2449935" y="3003169"/>
                  <a:pt x="2396083" y="3178999"/>
                  <a:pt x="2344826" y="3354828"/>
                </a:cubicBezTo>
                <a:cubicBezTo>
                  <a:pt x="2338987" y="3375590"/>
                  <a:pt x="2330552" y="3396353"/>
                  <a:pt x="2321469" y="3423603"/>
                </a:cubicBezTo>
                <a:cubicBezTo>
                  <a:pt x="2312385" y="3407382"/>
                  <a:pt x="2306546" y="3397650"/>
                  <a:pt x="2300707" y="3387918"/>
                </a:cubicBezTo>
                <a:cubicBezTo>
                  <a:pt x="2241015" y="3289946"/>
                  <a:pt x="2187164" y="3188082"/>
                  <a:pt x="2120335" y="3095950"/>
                </a:cubicBezTo>
                <a:cubicBezTo>
                  <a:pt x="2002250" y="2933097"/>
                  <a:pt x="1843290" y="2879894"/>
                  <a:pt x="1649294" y="2934395"/>
                </a:cubicBezTo>
                <a:cubicBezTo>
                  <a:pt x="1481250" y="2981109"/>
                  <a:pt x="1353433" y="3084920"/>
                  <a:pt x="1277521" y="3241285"/>
                </a:cubicBezTo>
                <a:cubicBezTo>
                  <a:pt x="1234700" y="3328876"/>
                  <a:pt x="1162032" y="3382079"/>
                  <a:pt x="1099097" y="3446960"/>
                </a:cubicBezTo>
                <a:cubicBezTo>
                  <a:pt x="918077" y="3339905"/>
                  <a:pt x="818808" y="3150451"/>
                  <a:pt x="820754" y="3034961"/>
                </a:cubicBezTo>
                <a:cubicBezTo>
                  <a:pt x="870064" y="3099843"/>
                  <a:pt x="934297" y="3105682"/>
                  <a:pt x="1005018" y="3086867"/>
                </a:cubicBezTo>
                <a:cubicBezTo>
                  <a:pt x="1076388" y="3068051"/>
                  <a:pt x="1138675" y="3031717"/>
                  <a:pt x="1189282" y="2977216"/>
                </a:cubicBezTo>
                <a:cubicBezTo>
                  <a:pt x="1278170" y="2880543"/>
                  <a:pt x="1345647" y="2770244"/>
                  <a:pt x="1393660" y="2648266"/>
                </a:cubicBezTo>
                <a:cubicBezTo>
                  <a:pt x="1396255" y="2642427"/>
                  <a:pt x="1396904" y="2635939"/>
                  <a:pt x="1399499" y="2626206"/>
                </a:cubicBezTo>
                <a:cubicBezTo>
                  <a:pt x="1358624" y="2647617"/>
                  <a:pt x="1322290" y="2667082"/>
                  <a:pt x="1285956" y="2686546"/>
                </a:cubicBezTo>
                <a:cubicBezTo>
                  <a:pt x="1212640" y="2724826"/>
                  <a:pt x="1138026" y="2759863"/>
                  <a:pt x="1053680" y="2765053"/>
                </a:cubicBezTo>
                <a:cubicBezTo>
                  <a:pt x="960899" y="2770893"/>
                  <a:pt x="875903" y="2792952"/>
                  <a:pt x="811022" y="2870162"/>
                </a:cubicBezTo>
                <a:cubicBezTo>
                  <a:pt x="797397" y="2717689"/>
                  <a:pt x="704616" y="2621016"/>
                  <a:pt x="581340" y="2543158"/>
                </a:cubicBezTo>
                <a:cubicBezTo>
                  <a:pt x="662443" y="2516556"/>
                  <a:pt x="709806" y="2462704"/>
                  <a:pt x="735110" y="2390037"/>
                </a:cubicBezTo>
                <a:cubicBezTo>
                  <a:pt x="764956" y="2306339"/>
                  <a:pt x="774688" y="2219398"/>
                  <a:pt x="768849" y="2130510"/>
                </a:cubicBezTo>
                <a:cubicBezTo>
                  <a:pt x="768200" y="2124022"/>
                  <a:pt x="766253" y="2118182"/>
                  <a:pt x="764956" y="2109099"/>
                </a:cubicBezTo>
                <a:cubicBezTo>
                  <a:pt x="760414" y="2112992"/>
                  <a:pt x="757819" y="2114289"/>
                  <a:pt x="756521" y="2116885"/>
                </a:cubicBezTo>
                <a:cubicBezTo>
                  <a:pt x="699425" y="2204475"/>
                  <a:pt x="627406" y="2276494"/>
                  <a:pt x="537221" y="2330346"/>
                </a:cubicBezTo>
                <a:cubicBezTo>
                  <a:pt x="505429" y="2349161"/>
                  <a:pt x="487911" y="2380304"/>
                  <a:pt x="481422" y="2415341"/>
                </a:cubicBezTo>
                <a:cubicBezTo>
                  <a:pt x="477530" y="2436752"/>
                  <a:pt x="480774" y="2458811"/>
                  <a:pt x="480774" y="2482169"/>
                </a:cubicBezTo>
                <a:cubicBezTo>
                  <a:pt x="402916" y="2434805"/>
                  <a:pt x="325058" y="2384197"/>
                  <a:pt x="254336" y="2312179"/>
                </a:cubicBezTo>
                <a:cubicBezTo>
                  <a:pt x="302998" y="2314125"/>
                  <a:pt x="320516" y="2284928"/>
                  <a:pt x="338683" y="2253785"/>
                </a:cubicBezTo>
                <a:cubicBezTo>
                  <a:pt x="356201" y="2223291"/>
                  <a:pt x="350361" y="2190850"/>
                  <a:pt x="349713" y="2159706"/>
                </a:cubicBezTo>
                <a:cubicBezTo>
                  <a:pt x="349064" y="2112992"/>
                  <a:pt x="337385" y="2068872"/>
                  <a:pt x="315325" y="2020860"/>
                </a:cubicBezTo>
                <a:cubicBezTo>
                  <a:pt x="310135" y="2035782"/>
                  <a:pt x="306891" y="2044866"/>
                  <a:pt x="302998" y="2053949"/>
                </a:cubicBezTo>
                <a:cubicBezTo>
                  <a:pt x="288075" y="2086390"/>
                  <a:pt x="273801" y="2118831"/>
                  <a:pt x="256283" y="2149974"/>
                </a:cubicBezTo>
                <a:cubicBezTo>
                  <a:pt x="238116" y="2182415"/>
                  <a:pt x="216705" y="2213558"/>
                  <a:pt x="196592" y="2244702"/>
                </a:cubicBezTo>
                <a:cubicBezTo>
                  <a:pt x="158960" y="2198636"/>
                  <a:pt x="141442" y="2137647"/>
                  <a:pt x="121978" y="2077956"/>
                </a:cubicBezTo>
                <a:cubicBezTo>
                  <a:pt x="123275" y="2175278"/>
                  <a:pt x="175181" y="2251839"/>
                  <a:pt x="230330" y="2330346"/>
                </a:cubicBezTo>
                <a:cubicBezTo>
                  <a:pt x="150526" y="2350459"/>
                  <a:pt x="75263" y="2369923"/>
                  <a:pt x="0" y="2388739"/>
                </a:cubicBezTo>
                <a:cubicBezTo>
                  <a:pt x="39578" y="2418585"/>
                  <a:pt x="84995" y="2443889"/>
                  <a:pt x="136252" y="2457514"/>
                </a:cubicBezTo>
                <a:cubicBezTo>
                  <a:pt x="171937" y="2467246"/>
                  <a:pt x="206973" y="2467895"/>
                  <a:pt x="242009" y="2454918"/>
                </a:cubicBezTo>
                <a:cubicBezTo>
                  <a:pt x="269908" y="2444537"/>
                  <a:pt x="287426" y="2424424"/>
                  <a:pt x="290021" y="2395876"/>
                </a:cubicBezTo>
                <a:cubicBezTo>
                  <a:pt x="382802" y="2460109"/>
                  <a:pt x="472988" y="2523044"/>
                  <a:pt x="559929" y="2583384"/>
                </a:cubicBezTo>
                <a:cubicBezTo>
                  <a:pt x="527489" y="2598956"/>
                  <a:pt x="490506" y="2609337"/>
                  <a:pt x="463256" y="2632046"/>
                </a:cubicBezTo>
                <a:cubicBezTo>
                  <a:pt x="392535" y="2691088"/>
                  <a:pt x="312081" y="2727422"/>
                  <a:pt x="225140" y="2752077"/>
                </a:cubicBezTo>
                <a:cubicBezTo>
                  <a:pt x="216056" y="2754672"/>
                  <a:pt x="207622" y="2758565"/>
                  <a:pt x="193348" y="2763756"/>
                </a:cubicBezTo>
                <a:cubicBezTo>
                  <a:pt x="290670" y="2805280"/>
                  <a:pt x="384749" y="2829286"/>
                  <a:pt x="484018" y="2826042"/>
                </a:cubicBezTo>
                <a:cubicBezTo>
                  <a:pt x="529435" y="2824744"/>
                  <a:pt x="572257" y="2812417"/>
                  <a:pt x="611186" y="2787113"/>
                </a:cubicBezTo>
                <a:cubicBezTo>
                  <a:pt x="646871" y="2763756"/>
                  <a:pt x="670228" y="2732612"/>
                  <a:pt x="671526" y="2688493"/>
                </a:cubicBezTo>
                <a:cubicBezTo>
                  <a:pt x="671526" y="2684600"/>
                  <a:pt x="672824" y="2681356"/>
                  <a:pt x="674770" y="2673570"/>
                </a:cubicBezTo>
                <a:cubicBezTo>
                  <a:pt x="716943" y="2724826"/>
                  <a:pt x="751331" y="2776732"/>
                  <a:pt x="758468" y="2838370"/>
                </a:cubicBezTo>
                <a:cubicBezTo>
                  <a:pt x="768849" y="2922716"/>
                  <a:pt x="770146" y="3008360"/>
                  <a:pt x="775986" y="3099194"/>
                </a:cubicBezTo>
                <a:cubicBezTo>
                  <a:pt x="702669" y="3045342"/>
                  <a:pt x="626109" y="3038854"/>
                  <a:pt x="549548" y="3066753"/>
                </a:cubicBezTo>
                <a:cubicBezTo>
                  <a:pt x="431464" y="3108926"/>
                  <a:pt x="310784" y="3110224"/>
                  <a:pt x="188806" y="3097896"/>
                </a:cubicBezTo>
                <a:cubicBezTo>
                  <a:pt x="168044" y="3095950"/>
                  <a:pt x="147282" y="3094652"/>
                  <a:pt x="120680" y="3092706"/>
                </a:cubicBezTo>
                <a:cubicBezTo>
                  <a:pt x="128466" y="3101789"/>
                  <a:pt x="131710" y="3105682"/>
                  <a:pt x="135603" y="3109575"/>
                </a:cubicBezTo>
                <a:cubicBezTo>
                  <a:pt x="223193" y="3197166"/>
                  <a:pt x="321813" y="3267887"/>
                  <a:pt x="434059" y="3321738"/>
                </a:cubicBezTo>
                <a:cubicBezTo>
                  <a:pt x="506726" y="3356775"/>
                  <a:pt x="581989" y="3369102"/>
                  <a:pt x="661145" y="3358721"/>
                </a:cubicBezTo>
                <a:cubicBezTo>
                  <a:pt x="735759" y="3348989"/>
                  <a:pt x="795450" y="3319792"/>
                  <a:pt x="814915" y="3239339"/>
                </a:cubicBezTo>
                <a:cubicBezTo>
                  <a:pt x="814915" y="3238690"/>
                  <a:pt x="817510" y="3238041"/>
                  <a:pt x="822052" y="3236743"/>
                </a:cubicBezTo>
                <a:cubicBezTo>
                  <a:pt x="868118" y="3345745"/>
                  <a:pt x="949869" y="3426198"/>
                  <a:pt x="1043298" y="3498217"/>
                </a:cubicBezTo>
                <a:cubicBezTo>
                  <a:pt x="995935" y="3546878"/>
                  <a:pt x="938839" y="3581266"/>
                  <a:pt x="901856" y="3637064"/>
                </a:cubicBezTo>
                <a:cubicBezTo>
                  <a:pt x="923267" y="3640308"/>
                  <a:pt x="942083" y="3640957"/>
                  <a:pt x="959601" y="3637064"/>
                </a:cubicBezTo>
                <a:cubicBezTo>
                  <a:pt x="1010857" y="3624736"/>
                  <a:pt x="1062114" y="3611760"/>
                  <a:pt x="1112722" y="3596837"/>
                </a:cubicBezTo>
                <a:cubicBezTo>
                  <a:pt x="1129591" y="3592295"/>
                  <a:pt x="1141270" y="3593593"/>
                  <a:pt x="1152949" y="3607218"/>
                </a:cubicBezTo>
                <a:cubicBezTo>
                  <a:pt x="1239241" y="3709731"/>
                  <a:pt x="1284010" y="3825869"/>
                  <a:pt x="1255462" y="3960175"/>
                </a:cubicBezTo>
                <a:cubicBezTo>
                  <a:pt x="1243134" y="4018568"/>
                  <a:pt x="1215884" y="4074367"/>
                  <a:pt x="1193824" y="4130814"/>
                </a:cubicBezTo>
                <a:cubicBezTo>
                  <a:pt x="1180199" y="4165201"/>
                  <a:pt x="1188634" y="4187261"/>
                  <a:pt x="1224318" y="4189856"/>
                </a:cubicBezTo>
                <a:cubicBezTo>
                  <a:pt x="1255462" y="4191803"/>
                  <a:pt x="1287903" y="4186612"/>
                  <a:pt x="1318397" y="4178178"/>
                </a:cubicBezTo>
                <a:cubicBezTo>
                  <a:pt x="1346296" y="4170392"/>
                  <a:pt x="1361219" y="4147034"/>
                  <a:pt x="1361868" y="4116540"/>
                </a:cubicBezTo>
                <a:cubicBezTo>
                  <a:pt x="1362517" y="4078908"/>
                  <a:pt x="1363165" y="4041277"/>
                  <a:pt x="1363814" y="4003646"/>
                </a:cubicBezTo>
                <a:cubicBezTo>
                  <a:pt x="1365761" y="3845983"/>
                  <a:pt x="1322290" y="3703243"/>
                  <a:pt x="1228211" y="3576724"/>
                </a:cubicBezTo>
                <a:cubicBezTo>
                  <a:pt x="1225616" y="3573480"/>
                  <a:pt x="1224318" y="3569587"/>
                  <a:pt x="1221074" y="3563747"/>
                </a:cubicBezTo>
                <a:cubicBezTo>
                  <a:pt x="1245729" y="3555313"/>
                  <a:pt x="1268438" y="3548825"/>
                  <a:pt x="1290498" y="3539741"/>
                </a:cubicBezTo>
                <a:cubicBezTo>
                  <a:pt x="1307367" y="3533253"/>
                  <a:pt x="1320992" y="3533902"/>
                  <a:pt x="1334617" y="3546229"/>
                </a:cubicBezTo>
                <a:cubicBezTo>
                  <a:pt x="1380035" y="3585158"/>
                  <a:pt x="1428047" y="3621492"/>
                  <a:pt x="1471518" y="3663016"/>
                </a:cubicBezTo>
                <a:cubicBezTo>
                  <a:pt x="1547429" y="3735684"/>
                  <a:pt x="1595442" y="3823923"/>
                  <a:pt x="1605823" y="3930978"/>
                </a:cubicBezTo>
                <a:cubicBezTo>
                  <a:pt x="1611014" y="3983532"/>
                  <a:pt x="1620097" y="4035438"/>
                  <a:pt x="1625288" y="4087992"/>
                </a:cubicBezTo>
                <a:cubicBezTo>
                  <a:pt x="1649943" y="4330001"/>
                  <a:pt x="1754402" y="4532432"/>
                  <a:pt x="1930232" y="4699178"/>
                </a:cubicBezTo>
                <a:cubicBezTo>
                  <a:pt x="2017173" y="4781578"/>
                  <a:pt x="2113847" y="4850352"/>
                  <a:pt x="2213765" y="4915883"/>
                </a:cubicBezTo>
                <a:cubicBezTo>
                  <a:pt x="2412952" y="5047593"/>
                  <a:pt x="2630306" y="5133886"/>
                  <a:pt x="2865827" y="5173463"/>
                </a:cubicBezTo>
                <a:cubicBezTo>
                  <a:pt x="2949524" y="5187738"/>
                  <a:pt x="3034519" y="5196821"/>
                  <a:pt x="3116919" y="5218232"/>
                </a:cubicBezTo>
                <a:cubicBezTo>
                  <a:pt x="3349195" y="5277923"/>
                  <a:pt x="3519835" y="5421312"/>
                  <a:pt x="3646354" y="5621797"/>
                </a:cubicBezTo>
                <a:cubicBezTo>
                  <a:pt x="3801421" y="5867049"/>
                  <a:pt x="3910422" y="6131118"/>
                  <a:pt x="3975304" y="6414002"/>
                </a:cubicBezTo>
                <a:cubicBezTo>
                  <a:pt x="4003852" y="6537926"/>
                  <a:pt x="4031751" y="6661850"/>
                  <a:pt x="4061597" y="6785126"/>
                </a:cubicBezTo>
                <a:cubicBezTo>
                  <a:pt x="4075871" y="6843519"/>
                  <a:pt x="4117395" y="6870121"/>
                  <a:pt x="4167354" y="6849359"/>
                </a:cubicBezTo>
                <a:cubicBezTo>
                  <a:pt x="4167354" y="6849359"/>
                  <a:pt x="4273111" y="6833138"/>
                  <a:pt x="4356809" y="6777340"/>
                </a:cubicBezTo>
                <a:cubicBezTo>
                  <a:pt x="4452185" y="6713756"/>
                  <a:pt x="4451536" y="6608648"/>
                  <a:pt x="4505388" y="6573611"/>
                </a:cubicBezTo>
                <a:cubicBezTo>
                  <a:pt x="4578704" y="6523004"/>
                  <a:pt x="4770105" y="6493158"/>
                  <a:pt x="4840178" y="6430223"/>
                </a:cubicBezTo>
                <a:close/>
              </a:path>
            </a:pathLst>
          </a:custGeom>
          <a:solidFill>
            <a:schemeClr val="bg1"/>
          </a:solidFill>
          <a:ln w="6478" cap="flat">
            <a:noFill/>
            <a:prstDash val="solid"/>
            <a:miter/>
          </a:ln>
        </p:spPr>
        <p:txBody>
          <a:bodyPr rtlCol="0" anchor="ctr"/>
          <a:lstStyle/>
          <a:p>
            <a:endParaRPr 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2D38E11-0DCA-4FB2-914A-58EF32EA90DB}"/>
              </a:ext>
            </a:extLst>
          </p:cNvPr>
          <p:cNvSpPr/>
          <p:nvPr userDrawn="1"/>
        </p:nvSpPr>
        <p:spPr>
          <a:xfrm>
            <a:off x="4533901" y="447675"/>
            <a:ext cx="4076700" cy="306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xmlns="" id="{FBD3297A-B99D-46BC-903F-02873EE95127}"/>
              </a:ext>
            </a:extLst>
          </p:cNvPr>
          <p:cNvSpPr>
            <a:spLocks noGrp="1"/>
          </p:cNvSpPr>
          <p:nvPr>
            <p:ph type="pic" sz="quarter" idx="10" hasCustomPrompt="1"/>
          </p:nvPr>
        </p:nvSpPr>
        <p:spPr>
          <a:xfrm>
            <a:off x="542925" y="447675"/>
            <a:ext cx="3492043" cy="596265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
        <p:nvSpPr>
          <p:cNvPr id="15" name="Picture Placeholder 14">
            <a:extLst>
              <a:ext uri="{FF2B5EF4-FFF2-40B4-BE49-F238E27FC236}">
                <a16:creationId xmlns:a16="http://schemas.microsoft.com/office/drawing/2014/main" xmlns="" id="{1E2C1649-443E-4C3F-B167-CA56B85E9E9F}"/>
              </a:ext>
            </a:extLst>
          </p:cNvPr>
          <p:cNvSpPr>
            <a:spLocks noGrp="1"/>
          </p:cNvSpPr>
          <p:nvPr>
            <p:ph type="pic" sz="quarter" idx="11" hasCustomPrompt="1"/>
          </p:nvPr>
        </p:nvSpPr>
        <p:spPr>
          <a:xfrm>
            <a:off x="6505575" y="0"/>
            <a:ext cx="5143500" cy="2524125"/>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xmlns="" id="{AF167013-200D-4007-84EF-DAA045FF2BAE}"/>
              </a:ext>
            </a:extLst>
          </p:cNvPr>
          <p:cNvSpPr>
            <a:spLocks noGrp="1"/>
          </p:cNvSpPr>
          <p:nvPr>
            <p:ph type="pic" sz="quarter" idx="12" hasCustomPrompt="1"/>
          </p:nvPr>
        </p:nvSpPr>
        <p:spPr>
          <a:xfrm>
            <a:off x="8972550" y="2867025"/>
            <a:ext cx="2676525" cy="35433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A28BD4B2-1622-41CD-81F5-895FAE46C0F9}"/>
              </a:ext>
            </a:extLst>
          </p:cNvPr>
          <p:cNvSpPr>
            <a:spLocks noGrp="1"/>
          </p:cNvSpPr>
          <p:nvPr>
            <p:ph type="pic" sz="quarter" idx="10" hasCustomPrompt="1"/>
          </p:nvPr>
        </p:nvSpPr>
        <p:spPr>
          <a:xfrm>
            <a:off x="4804232" y="552250"/>
            <a:ext cx="6959143" cy="5753500"/>
          </a:xfrm>
          <a:custGeom>
            <a:avLst/>
            <a:gdLst>
              <a:gd name="connsiteX0" fmla="*/ 4240243 w 6521207"/>
              <a:gd name="connsiteY0" fmla="*/ 0 h 5391435"/>
              <a:gd name="connsiteX1" fmla="*/ 6521207 w 6521207"/>
              <a:gd name="connsiteY1" fmla="*/ 2280965 h 5391435"/>
              <a:gd name="connsiteX2" fmla="*/ 5308905 w 6521207"/>
              <a:gd name="connsiteY2" fmla="*/ 3493267 h 5391435"/>
              <a:gd name="connsiteX3" fmla="*/ 5312931 w 6521207"/>
              <a:gd name="connsiteY3" fmla="*/ 3531535 h 5391435"/>
              <a:gd name="connsiteX4" fmla="*/ 5305121 w 6521207"/>
              <a:gd name="connsiteY4" fmla="*/ 3547162 h 5391435"/>
              <a:gd name="connsiteX5" fmla="*/ 5255657 w 6521207"/>
              <a:gd name="connsiteY5" fmla="*/ 3588830 h 5391435"/>
              <a:gd name="connsiteX6" fmla="*/ 5206192 w 6521207"/>
              <a:gd name="connsiteY6" fmla="*/ 3646127 h 5391435"/>
              <a:gd name="connsiteX7" fmla="*/ 5203589 w 6521207"/>
              <a:gd name="connsiteY7" fmla="*/ 3737278 h 5391435"/>
              <a:gd name="connsiteX8" fmla="*/ 5167141 w 6521207"/>
              <a:gd name="connsiteY8" fmla="*/ 3828430 h 5391435"/>
              <a:gd name="connsiteX9" fmla="*/ 5128090 w 6521207"/>
              <a:gd name="connsiteY9" fmla="*/ 3849264 h 5391435"/>
              <a:gd name="connsiteX10" fmla="*/ 5094246 w 6521207"/>
              <a:gd name="connsiteY10" fmla="*/ 3893538 h 5391435"/>
              <a:gd name="connsiteX11" fmla="*/ 5112469 w 6521207"/>
              <a:gd name="connsiteY11" fmla="*/ 3958646 h 5391435"/>
              <a:gd name="connsiteX12" fmla="*/ 5164537 w 6521207"/>
              <a:gd name="connsiteY12" fmla="*/ 4008129 h 5391435"/>
              <a:gd name="connsiteX13" fmla="*/ 5164537 w 6521207"/>
              <a:gd name="connsiteY13" fmla="*/ 4023754 h 5391435"/>
              <a:gd name="connsiteX14" fmla="*/ 5146314 w 6521207"/>
              <a:gd name="connsiteY14" fmla="*/ 4023754 h 5391435"/>
              <a:gd name="connsiteX15" fmla="*/ 5135900 w 6521207"/>
              <a:gd name="connsiteY15" fmla="*/ 4013337 h 5391435"/>
              <a:gd name="connsiteX16" fmla="*/ 5047384 w 6521207"/>
              <a:gd name="connsiteY16" fmla="*/ 3953437 h 5391435"/>
              <a:gd name="connsiteX17" fmla="*/ 5052591 w 6521207"/>
              <a:gd name="connsiteY17" fmla="*/ 3979481 h 5391435"/>
              <a:gd name="connsiteX18" fmla="*/ 5096849 w 6521207"/>
              <a:gd name="connsiteY18" fmla="*/ 4026359 h 5391435"/>
              <a:gd name="connsiteX19" fmla="*/ 5115073 w 6521207"/>
              <a:gd name="connsiteY19" fmla="*/ 4049798 h 5391435"/>
              <a:gd name="connsiteX20" fmla="*/ 5102056 w 6521207"/>
              <a:gd name="connsiteY20" fmla="*/ 4075841 h 5391435"/>
              <a:gd name="connsiteX21" fmla="*/ 5083832 w 6521207"/>
              <a:gd name="connsiteY21" fmla="*/ 4083655 h 5391435"/>
              <a:gd name="connsiteX22" fmla="*/ 5102056 w 6521207"/>
              <a:gd name="connsiteY22" fmla="*/ 4094072 h 5391435"/>
              <a:gd name="connsiteX23" fmla="*/ 5115073 w 6521207"/>
              <a:gd name="connsiteY23" fmla="*/ 4125324 h 5391435"/>
              <a:gd name="connsiteX24" fmla="*/ 5135900 w 6521207"/>
              <a:gd name="connsiteY24" fmla="*/ 4169598 h 5391435"/>
              <a:gd name="connsiteX25" fmla="*/ 5174951 w 6521207"/>
              <a:gd name="connsiteY25" fmla="*/ 4174806 h 5391435"/>
              <a:gd name="connsiteX26" fmla="*/ 5148917 w 6521207"/>
              <a:gd name="connsiteY26" fmla="*/ 4234706 h 5391435"/>
              <a:gd name="connsiteX27" fmla="*/ 5122883 w 6521207"/>
              <a:gd name="connsiteY27" fmla="*/ 4265958 h 5391435"/>
              <a:gd name="connsiteX28" fmla="*/ 5104659 w 6521207"/>
              <a:gd name="connsiteY28" fmla="*/ 4328461 h 5391435"/>
              <a:gd name="connsiteX29" fmla="*/ 5078625 w 6521207"/>
              <a:gd name="connsiteY29" fmla="*/ 4388362 h 5391435"/>
              <a:gd name="connsiteX30" fmla="*/ 5057798 w 6521207"/>
              <a:gd name="connsiteY30" fmla="*/ 4414405 h 5391435"/>
              <a:gd name="connsiteX31" fmla="*/ 5023954 w 6521207"/>
              <a:gd name="connsiteY31" fmla="*/ 4458679 h 5391435"/>
              <a:gd name="connsiteX32" fmla="*/ 4969282 w 6521207"/>
              <a:gd name="connsiteY32" fmla="*/ 4508162 h 5391435"/>
              <a:gd name="connsiteX33" fmla="*/ 4969282 w 6521207"/>
              <a:gd name="connsiteY33" fmla="*/ 4458679 h 5391435"/>
              <a:gd name="connsiteX34" fmla="*/ 4987506 w 6521207"/>
              <a:gd name="connsiteY34" fmla="*/ 4393570 h 5391435"/>
              <a:gd name="connsiteX35" fmla="*/ 5010937 w 6521207"/>
              <a:gd name="connsiteY35" fmla="*/ 4354505 h 5391435"/>
              <a:gd name="connsiteX36" fmla="*/ 4984903 w 6521207"/>
              <a:gd name="connsiteY36" fmla="*/ 4213871 h 5391435"/>
              <a:gd name="connsiteX37" fmla="*/ 4958869 w 6521207"/>
              <a:gd name="connsiteY37" fmla="*/ 4255540 h 5391435"/>
              <a:gd name="connsiteX38" fmla="*/ 4938041 w 6521207"/>
              <a:gd name="connsiteY38" fmla="*/ 4276376 h 5391435"/>
              <a:gd name="connsiteX39" fmla="*/ 4906801 w 6521207"/>
              <a:gd name="connsiteY39" fmla="*/ 4310232 h 5391435"/>
              <a:gd name="connsiteX40" fmla="*/ 4867749 w 6521207"/>
              <a:gd name="connsiteY40" fmla="*/ 4435240 h 5391435"/>
              <a:gd name="connsiteX41" fmla="*/ 4828699 w 6521207"/>
              <a:gd name="connsiteY41" fmla="*/ 4528996 h 5391435"/>
              <a:gd name="connsiteX42" fmla="*/ 4802664 w 6521207"/>
              <a:gd name="connsiteY42" fmla="*/ 4586291 h 5391435"/>
              <a:gd name="connsiteX43" fmla="*/ 4763615 w 6521207"/>
              <a:gd name="connsiteY43" fmla="*/ 4664422 h 5391435"/>
              <a:gd name="connsiteX44" fmla="*/ 4747994 w 6521207"/>
              <a:gd name="connsiteY44" fmla="*/ 4687860 h 5391435"/>
              <a:gd name="connsiteX45" fmla="*/ 4727167 w 6521207"/>
              <a:gd name="connsiteY45" fmla="*/ 4706091 h 5391435"/>
              <a:gd name="connsiteX46" fmla="*/ 4698529 w 6521207"/>
              <a:gd name="connsiteY46" fmla="*/ 4724321 h 5391435"/>
              <a:gd name="connsiteX47" fmla="*/ 4667289 w 6521207"/>
              <a:gd name="connsiteY47" fmla="*/ 4687860 h 5391435"/>
              <a:gd name="connsiteX48" fmla="*/ 4682909 w 6521207"/>
              <a:gd name="connsiteY48" fmla="*/ 4659212 h 5391435"/>
              <a:gd name="connsiteX49" fmla="*/ 4779234 w 6521207"/>
              <a:gd name="connsiteY49" fmla="*/ 4534205 h 5391435"/>
              <a:gd name="connsiteX50" fmla="*/ 4779234 w 6521207"/>
              <a:gd name="connsiteY50" fmla="*/ 4521183 h 5391435"/>
              <a:gd name="connsiteX51" fmla="*/ 4761011 w 6521207"/>
              <a:gd name="connsiteY51" fmla="*/ 4521183 h 5391435"/>
              <a:gd name="connsiteX52" fmla="*/ 4656875 w 6521207"/>
              <a:gd name="connsiteY52" fmla="*/ 4612334 h 5391435"/>
              <a:gd name="connsiteX53" fmla="*/ 4630841 w 6521207"/>
              <a:gd name="connsiteY53" fmla="*/ 4633169 h 5391435"/>
              <a:gd name="connsiteX54" fmla="*/ 4570963 w 6521207"/>
              <a:gd name="connsiteY54" fmla="*/ 4654004 h 5391435"/>
              <a:gd name="connsiteX55" fmla="*/ 4518895 w 6521207"/>
              <a:gd name="connsiteY55" fmla="*/ 4700882 h 5391435"/>
              <a:gd name="connsiteX56" fmla="*/ 4503274 w 6521207"/>
              <a:gd name="connsiteY56" fmla="*/ 4703487 h 5391435"/>
              <a:gd name="connsiteX57" fmla="*/ 4477240 w 6521207"/>
              <a:gd name="connsiteY57" fmla="*/ 4729530 h 5391435"/>
              <a:gd name="connsiteX58" fmla="*/ 4438189 w 6521207"/>
              <a:gd name="connsiteY58" fmla="*/ 4773804 h 5391435"/>
              <a:gd name="connsiteX59" fmla="*/ 4456413 w 6521207"/>
              <a:gd name="connsiteY59" fmla="*/ 4706091 h 5391435"/>
              <a:gd name="connsiteX60" fmla="*/ 4466827 w 6521207"/>
              <a:gd name="connsiteY60" fmla="*/ 4680048 h 5391435"/>
              <a:gd name="connsiteX61" fmla="*/ 4459016 w 6521207"/>
              <a:gd name="connsiteY61" fmla="*/ 4630565 h 5391435"/>
              <a:gd name="connsiteX62" fmla="*/ 4432982 w 6521207"/>
              <a:gd name="connsiteY62" fmla="*/ 4588896 h 5391435"/>
              <a:gd name="connsiteX63" fmla="*/ 4396535 w 6521207"/>
              <a:gd name="connsiteY63" fmla="*/ 4565457 h 5391435"/>
              <a:gd name="connsiteX64" fmla="*/ 4344467 w 6521207"/>
              <a:gd name="connsiteY64" fmla="*/ 4502952 h 5391435"/>
              <a:gd name="connsiteX65" fmla="*/ 4322663 w 6521207"/>
              <a:gd name="connsiteY65" fmla="*/ 4486350 h 5391435"/>
              <a:gd name="connsiteX66" fmla="*/ 4315572 w 6521207"/>
              <a:gd name="connsiteY66" fmla="*/ 4486600 h 5391435"/>
              <a:gd name="connsiteX67" fmla="*/ 4240243 w 6521207"/>
              <a:gd name="connsiteY67" fmla="*/ 4561929 h 5391435"/>
              <a:gd name="connsiteX68" fmla="*/ 4138747 w 6521207"/>
              <a:gd name="connsiteY68" fmla="*/ 4460434 h 5391435"/>
              <a:gd name="connsiteX69" fmla="*/ 4123177 w 6521207"/>
              <a:gd name="connsiteY69" fmla="*/ 4484723 h 5391435"/>
              <a:gd name="connsiteX70" fmla="*/ 4073713 w 6521207"/>
              <a:gd name="connsiteY70" fmla="*/ 4495140 h 5391435"/>
              <a:gd name="connsiteX71" fmla="*/ 4050282 w 6521207"/>
              <a:gd name="connsiteY71" fmla="*/ 4474305 h 5391435"/>
              <a:gd name="connsiteX72" fmla="*/ 4008628 w 6521207"/>
              <a:gd name="connsiteY72" fmla="*/ 4461284 h 5391435"/>
              <a:gd name="connsiteX73" fmla="*/ 3922715 w 6521207"/>
              <a:gd name="connsiteY73" fmla="*/ 4534205 h 5391435"/>
              <a:gd name="connsiteX74" fmla="*/ 3870647 w 6521207"/>
              <a:gd name="connsiteY74" fmla="*/ 4630565 h 5391435"/>
              <a:gd name="connsiteX75" fmla="*/ 3792545 w 6521207"/>
              <a:gd name="connsiteY75" fmla="*/ 4765991 h 5391435"/>
              <a:gd name="connsiteX76" fmla="*/ 3672790 w 6521207"/>
              <a:gd name="connsiteY76" fmla="*/ 4880581 h 5391435"/>
              <a:gd name="connsiteX77" fmla="*/ 3625929 w 6521207"/>
              <a:gd name="connsiteY77" fmla="*/ 4893603 h 5391435"/>
              <a:gd name="connsiteX78" fmla="*/ 3516586 w 6521207"/>
              <a:gd name="connsiteY78" fmla="*/ 4872768 h 5391435"/>
              <a:gd name="connsiteX79" fmla="*/ 3456707 w 6521207"/>
              <a:gd name="connsiteY79" fmla="*/ 4888395 h 5391435"/>
              <a:gd name="connsiteX80" fmla="*/ 3417656 w 6521207"/>
              <a:gd name="connsiteY80" fmla="*/ 4901415 h 5391435"/>
              <a:gd name="connsiteX81" fmla="*/ 3383812 w 6521207"/>
              <a:gd name="connsiteY81" fmla="*/ 4911834 h 5391435"/>
              <a:gd name="connsiteX82" fmla="*/ 3352571 w 6521207"/>
              <a:gd name="connsiteY82" fmla="*/ 4976941 h 5391435"/>
              <a:gd name="connsiteX83" fmla="*/ 3352571 w 6521207"/>
              <a:gd name="connsiteY83" fmla="*/ 5031633 h 5391435"/>
              <a:gd name="connsiteX84" fmla="*/ 3349968 w 6521207"/>
              <a:gd name="connsiteY84" fmla="*/ 5101950 h 5391435"/>
              <a:gd name="connsiteX85" fmla="*/ 3334348 w 6521207"/>
              <a:gd name="connsiteY85" fmla="*/ 5167059 h 5391435"/>
              <a:gd name="connsiteX86" fmla="*/ 3344761 w 6521207"/>
              <a:gd name="connsiteY86" fmla="*/ 5206124 h 5391435"/>
              <a:gd name="connsiteX87" fmla="*/ 3373399 w 6521207"/>
              <a:gd name="connsiteY87" fmla="*/ 5323319 h 5391435"/>
              <a:gd name="connsiteX88" fmla="*/ 3368192 w 6521207"/>
              <a:gd name="connsiteY88" fmla="*/ 5338945 h 5391435"/>
              <a:gd name="connsiteX89" fmla="*/ 3344761 w 6521207"/>
              <a:gd name="connsiteY89" fmla="*/ 5333736 h 5391435"/>
              <a:gd name="connsiteX90" fmla="*/ 3323934 w 6521207"/>
              <a:gd name="connsiteY90" fmla="*/ 5266024 h 5391435"/>
              <a:gd name="connsiteX91" fmla="*/ 3303107 w 6521207"/>
              <a:gd name="connsiteY91" fmla="*/ 5148828 h 5391435"/>
              <a:gd name="connsiteX92" fmla="*/ 3274469 w 6521207"/>
              <a:gd name="connsiteY92" fmla="*/ 5101950 h 5391435"/>
              <a:gd name="connsiteX93" fmla="*/ 3248435 w 6521207"/>
              <a:gd name="connsiteY93" fmla="*/ 5172267 h 5391435"/>
              <a:gd name="connsiteX94" fmla="*/ 3251039 w 6521207"/>
              <a:gd name="connsiteY94" fmla="*/ 5234771 h 5391435"/>
              <a:gd name="connsiteX95" fmla="*/ 3253642 w 6521207"/>
              <a:gd name="connsiteY95" fmla="*/ 5263419 h 5391435"/>
              <a:gd name="connsiteX96" fmla="*/ 3258849 w 6521207"/>
              <a:gd name="connsiteY96" fmla="*/ 5307692 h 5391435"/>
              <a:gd name="connsiteX97" fmla="*/ 3271866 w 6521207"/>
              <a:gd name="connsiteY97" fmla="*/ 5357175 h 5391435"/>
              <a:gd name="connsiteX98" fmla="*/ 3269262 w 6521207"/>
              <a:gd name="connsiteY98" fmla="*/ 5375406 h 5391435"/>
              <a:gd name="connsiteX99" fmla="*/ 3251039 w 6521207"/>
              <a:gd name="connsiteY99" fmla="*/ 5391031 h 5391435"/>
              <a:gd name="connsiteX100" fmla="*/ 3240625 w 6521207"/>
              <a:gd name="connsiteY100" fmla="*/ 5372801 h 5391435"/>
              <a:gd name="connsiteX101" fmla="*/ 3240625 w 6521207"/>
              <a:gd name="connsiteY101" fmla="*/ 5349362 h 5391435"/>
              <a:gd name="connsiteX102" fmla="*/ 3219798 w 6521207"/>
              <a:gd name="connsiteY102" fmla="*/ 5216541 h 5391435"/>
              <a:gd name="connsiteX103" fmla="*/ 3209384 w 6521207"/>
              <a:gd name="connsiteY103" fmla="*/ 5151432 h 5391435"/>
              <a:gd name="connsiteX104" fmla="*/ 3185954 w 6521207"/>
              <a:gd name="connsiteY104" fmla="*/ 5143620 h 5391435"/>
              <a:gd name="connsiteX105" fmla="*/ 3175540 w 6521207"/>
              <a:gd name="connsiteY105" fmla="*/ 5167059 h 5391435"/>
              <a:gd name="connsiteX106" fmla="*/ 3172937 w 6521207"/>
              <a:gd name="connsiteY106" fmla="*/ 5213937 h 5391435"/>
              <a:gd name="connsiteX107" fmla="*/ 3149506 w 6521207"/>
              <a:gd name="connsiteY107" fmla="*/ 5190498 h 5391435"/>
              <a:gd name="connsiteX108" fmla="*/ 3113058 w 6521207"/>
              <a:gd name="connsiteY108" fmla="*/ 5174871 h 5391435"/>
              <a:gd name="connsiteX109" fmla="*/ 3094834 w 6521207"/>
              <a:gd name="connsiteY109" fmla="*/ 5198310 h 5391435"/>
              <a:gd name="connsiteX110" fmla="*/ 3092231 w 6521207"/>
              <a:gd name="connsiteY110" fmla="*/ 5260814 h 5391435"/>
              <a:gd name="connsiteX111" fmla="*/ 3079214 w 6521207"/>
              <a:gd name="connsiteY111" fmla="*/ 5266024 h 5391435"/>
              <a:gd name="connsiteX112" fmla="*/ 3063594 w 6521207"/>
              <a:gd name="connsiteY112" fmla="*/ 5239980 h 5391435"/>
              <a:gd name="connsiteX113" fmla="*/ 3053180 w 6521207"/>
              <a:gd name="connsiteY113" fmla="*/ 5154037 h 5391435"/>
              <a:gd name="connsiteX114" fmla="*/ 3045370 w 6521207"/>
              <a:gd name="connsiteY114" fmla="*/ 5141015 h 5391435"/>
              <a:gd name="connsiteX115" fmla="*/ 2969871 w 6521207"/>
              <a:gd name="connsiteY115" fmla="*/ 5125389 h 5391435"/>
              <a:gd name="connsiteX116" fmla="*/ 2925614 w 6521207"/>
              <a:gd name="connsiteY116" fmla="*/ 5122784 h 5391435"/>
              <a:gd name="connsiteX117" fmla="*/ 2881356 w 6521207"/>
              <a:gd name="connsiteY117" fmla="*/ 5081115 h 5391435"/>
              <a:gd name="connsiteX118" fmla="*/ 2829287 w 6521207"/>
              <a:gd name="connsiteY118" fmla="*/ 5029028 h 5391435"/>
              <a:gd name="connsiteX119" fmla="*/ 2761599 w 6521207"/>
              <a:gd name="connsiteY119" fmla="*/ 5029028 h 5391435"/>
              <a:gd name="connsiteX120" fmla="*/ 2761599 w 6521207"/>
              <a:gd name="connsiteY120" fmla="*/ 4989963 h 5391435"/>
              <a:gd name="connsiteX121" fmla="*/ 2761599 w 6521207"/>
              <a:gd name="connsiteY121" fmla="*/ 4953502 h 5391435"/>
              <a:gd name="connsiteX122" fmla="*/ 2706929 w 6521207"/>
              <a:gd name="connsiteY122" fmla="*/ 4919646 h 5391435"/>
              <a:gd name="connsiteX123" fmla="*/ 2688704 w 6521207"/>
              <a:gd name="connsiteY123" fmla="*/ 4927459 h 5391435"/>
              <a:gd name="connsiteX124" fmla="*/ 2555931 w 6521207"/>
              <a:gd name="connsiteY124" fmla="*/ 4997777 h 5391435"/>
              <a:gd name="connsiteX125" fmla="*/ 2537707 w 6521207"/>
              <a:gd name="connsiteY125" fmla="*/ 5005590 h 5391435"/>
              <a:gd name="connsiteX126" fmla="*/ 2511673 w 6521207"/>
              <a:gd name="connsiteY126" fmla="*/ 4987359 h 5391435"/>
              <a:gd name="connsiteX127" fmla="*/ 2532501 w 6521207"/>
              <a:gd name="connsiteY127" fmla="*/ 4976941 h 5391435"/>
              <a:gd name="connsiteX128" fmla="*/ 2550724 w 6521207"/>
              <a:gd name="connsiteY128" fmla="*/ 4969129 h 5391435"/>
              <a:gd name="connsiteX129" fmla="*/ 2576758 w 6521207"/>
              <a:gd name="connsiteY129" fmla="*/ 4966524 h 5391435"/>
              <a:gd name="connsiteX130" fmla="*/ 2662670 w 6521207"/>
              <a:gd name="connsiteY130" fmla="*/ 4911834 h 5391435"/>
              <a:gd name="connsiteX131" fmla="*/ 2709531 w 6521207"/>
              <a:gd name="connsiteY131" fmla="*/ 4815473 h 5391435"/>
              <a:gd name="connsiteX132" fmla="*/ 2680895 w 6521207"/>
              <a:gd name="connsiteY132" fmla="*/ 4799847 h 5391435"/>
              <a:gd name="connsiteX133" fmla="*/ 2594983 w 6521207"/>
              <a:gd name="connsiteY133" fmla="*/ 4799847 h 5391435"/>
              <a:gd name="connsiteX134" fmla="*/ 2584569 w 6521207"/>
              <a:gd name="connsiteY134" fmla="*/ 4781616 h 5391435"/>
              <a:gd name="connsiteX135" fmla="*/ 2597586 w 6521207"/>
              <a:gd name="connsiteY135" fmla="*/ 4765991 h 5391435"/>
              <a:gd name="connsiteX136" fmla="*/ 2667877 w 6521207"/>
              <a:gd name="connsiteY136" fmla="*/ 4776408 h 5391435"/>
              <a:gd name="connsiteX137" fmla="*/ 2680895 w 6521207"/>
              <a:gd name="connsiteY137" fmla="*/ 4755573 h 5391435"/>
              <a:gd name="connsiteX138" fmla="*/ 2696515 w 6521207"/>
              <a:gd name="connsiteY138" fmla="*/ 4739947 h 5391435"/>
              <a:gd name="connsiteX139" fmla="*/ 2675688 w 6521207"/>
              <a:gd name="connsiteY139" fmla="*/ 4734738 h 5391435"/>
              <a:gd name="connsiteX140" fmla="*/ 2548121 w 6521207"/>
              <a:gd name="connsiteY140" fmla="*/ 4745155 h 5391435"/>
              <a:gd name="connsiteX141" fmla="*/ 2514277 w 6521207"/>
              <a:gd name="connsiteY141" fmla="*/ 4750365 h 5391435"/>
              <a:gd name="connsiteX142" fmla="*/ 2501260 w 6521207"/>
              <a:gd name="connsiteY142" fmla="*/ 4789430 h 5391435"/>
              <a:gd name="connsiteX143" fmla="*/ 2501260 w 6521207"/>
              <a:gd name="connsiteY143" fmla="*/ 4810264 h 5391435"/>
              <a:gd name="connsiteX144" fmla="*/ 2412745 w 6521207"/>
              <a:gd name="connsiteY144" fmla="*/ 4956107 h 5391435"/>
              <a:gd name="connsiteX145" fmla="*/ 2285177 w 6521207"/>
              <a:gd name="connsiteY145" fmla="*/ 4974338 h 5391435"/>
              <a:gd name="connsiteX146" fmla="*/ 2222696 w 6521207"/>
              <a:gd name="connsiteY146" fmla="*/ 4945690 h 5391435"/>
              <a:gd name="connsiteX147" fmla="*/ 2157611 w 6521207"/>
              <a:gd name="connsiteY147" fmla="*/ 4825891 h 5391435"/>
              <a:gd name="connsiteX148" fmla="*/ 2170628 w 6521207"/>
              <a:gd name="connsiteY148" fmla="*/ 4737343 h 5391435"/>
              <a:gd name="connsiteX149" fmla="*/ 2168025 w 6521207"/>
              <a:gd name="connsiteY149" fmla="*/ 4719112 h 5391435"/>
              <a:gd name="connsiteX150" fmla="*/ 2118560 w 6521207"/>
              <a:gd name="connsiteY150" fmla="*/ 4640983 h 5391435"/>
              <a:gd name="connsiteX151" fmla="*/ 2134180 w 6521207"/>
              <a:gd name="connsiteY151" fmla="*/ 4568061 h 5391435"/>
              <a:gd name="connsiteX152" fmla="*/ 2230506 w 6521207"/>
              <a:gd name="connsiteY152" fmla="*/ 4489931 h 5391435"/>
              <a:gd name="connsiteX153" fmla="*/ 2282574 w 6521207"/>
              <a:gd name="connsiteY153" fmla="*/ 4461284 h 5391435"/>
              <a:gd name="connsiteX154" fmla="*/ 2295591 w 6521207"/>
              <a:gd name="connsiteY154" fmla="*/ 4453470 h 5391435"/>
              <a:gd name="connsiteX155" fmla="*/ 2334642 w 6521207"/>
              <a:gd name="connsiteY155" fmla="*/ 4456075 h 5391435"/>
              <a:gd name="connsiteX156" fmla="*/ 2376296 w 6521207"/>
              <a:gd name="connsiteY156" fmla="*/ 4445657 h 5391435"/>
              <a:gd name="connsiteX157" fmla="*/ 2316418 w 6521207"/>
              <a:gd name="connsiteY157" fmla="*/ 4409197 h 5391435"/>
              <a:gd name="connsiteX158" fmla="*/ 2292988 w 6521207"/>
              <a:gd name="connsiteY158" fmla="*/ 4325858 h 5391435"/>
              <a:gd name="connsiteX159" fmla="*/ 2298194 w 6521207"/>
              <a:gd name="connsiteY159" fmla="*/ 4318044 h 5391435"/>
              <a:gd name="connsiteX160" fmla="*/ 2298194 w 6521207"/>
              <a:gd name="connsiteY160" fmla="*/ 4299815 h 5391435"/>
              <a:gd name="connsiteX161" fmla="*/ 2246127 w 6521207"/>
              <a:gd name="connsiteY161" fmla="*/ 4247728 h 5391435"/>
              <a:gd name="connsiteX162" fmla="*/ 2128973 w 6521207"/>
              <a:gd name="connsiteY162" fmla="*/ 4159180 h 5391435"/>
              <a:gd name="connsiteX163" fmla="*/ 2001407 w 6521207"/>
              <a:gd name="connsiteY163" fmla="*/ 4099280 h 5391435"/>
              <a:gd name="connsiteX164" fmla="*/ 1988390 w 6521207"/>
              <a:gd name="connsiteY164" fmla="*/ 4088863 h 5391435"/>
              <a:gd name="connsiteX165" fmla="*/ 1894667 w 6521207"/>
              <a:gd name="connsiteY165" fmla="*/ 3995107 h 5391435"/>
              <a:gd name="connsiteX166" fmla="*/ 1886857 w 6521207"/>
              <a:gd name="connsiteY166" fmla="*/ 3982085 h 5391435"/>
              <a:gd name="connsiteX167" fmla="*/ 1866029 w 6521207"/>
              <a:gd name="connsiteY167" fmla="*/ 3916977 h 5391435"/>
              <a:gd name="connsiteX168" fmla="*/ 1850409 w 6521207"/>
              <a:gd name="connsiteY168" fmla="*/ 3901351 h 5391435"/>
              <a:gd name="connsiteX169" fmla="*/ 1748876 w 6521207"/>
              <a:gd name="connsiteY169" fmla="*/ 3851869 h 5391435"/>
              <a:gd name="connsiteX170" fmla="*/ 1670774 w 6521207"/>
              <a:gd name="connsiteY170" fmla="*/ 3797177 h 5391435"/>
              <a:gd name="connsiteX171" fmla="*/ 1545811 w 6521207"/>
              <a:gd name="connsiteY171" fmla="*/ 3721651 h 5391435"/>
              <a:gd name="connsiteX172" fmla="*/ 1527589 w 6521207"/>
              <a:gd name="connsiteY172" fmla="*/ 3724256 h 5391435"/>
              <a:gd name="connsiteX173" fmla="*/ 1452090 w 6521207"/>
              <a:gd name="connsiteY173" fmla="*/ 3693004 h 5391435"/>
              <a:gd name="connsiteX174" fmla="*/ 1418245 w 6521207"/>
              <a:gd name="connsiteY174" fmla="*/ 3659147 h 5391435"/>
              <a:gd name="connsiteX175" fmla="*/ 1379194 w 6521207"/>
              <a:gd name="connsiteY175" fmla="*/ 3635708 h 5391435"/>
              <a:gd name="connsiteX176" fmla="*/ 1342747 w 6521207"/>
              <a:gd name="connsiteY176" fmla="*/ 3659147 h 5391435"/>
              <a:gd name="connsiteX177" fmla="*/ 1334937 w 6521207"/>
              <a:gd name="connsiteY177" fmla="*/ 3661752 h 5391435"/>
              <a:gd name="connsiteX178" fmla="*/ 1293282 w 6521207"/>
              <a:gd name="connsiteY178" fmla="*/ 3648730 h 5391435"/>
              <a:gd name="connsiteX179" fmla="*/ 1246421 w 6521207"/>
              <a:gd name="connsiteY179" fmla="*/ 3578413 h 5391435"/>
              <a:gd name="connsiteX180" fmla="*/ 1199559 w 6521207"/>
              <a:gd name="connsiteY180" fmla="*/ 3586226 h 5391435"/>
              <a:gd name="connsiteX181" fmla="*/ 1181336 w 6521207"/>
              <a:gd name="connsiteY181" fmla="*/ 3599247 h 5391435"/>
              <a:gd name="connsiteX182" fmla="*/ 1155302 w 6521207"/>
              <a:gd name="connsiteY182" fmla="*/ 3604457 h 5391435"/>
              <a:gd name="connsiteX183" fmla="*/ 1105837 w 6521207"/>
              <a:gd name="connsiteY183" fmla="*/ 3635708 h 5391435"/>
              <a:gd name="connsiteX184" fmla="*/ 1040752 w 6521207"/>
              <a:gd name="connsiteY184" fmla="*/ 3635708 h 5391435"/>
              <a:gd name="connsiteX185" fmla="*/ 954840 w 6521207"/>
              <a:gd name="connsiteY185" fmla="*/ 3627896 h 5391435"/>
              <a:gd name="connsiteX186" fmla="*/ 936616 w 6521207"/>
              <a:gd name="connsiteY186" fmla="*/ 3630500 h 5391435"/>
              <a:gd name="connsiteX187" fmla="*/ 874135 w 6521207"/>
              <a:gd name="connsiteY187" fmla="*/ 3659147 h 5391435"/>
              <a:gd name="connsiteX188" fmla="*/ 835083 w 6521207"/>
              <a:gd name="connsiteY188" fmla="*/ 3721651 h 5391435"/>
              <a:gd name="connsiteX189" fmla="*/ 767395 w 6521207"/>
              <a:gd name="connsiteY189" fmla="*/ 3755507 h 5391435"/>
              <a:gd name="connsiteX190" fmla="*/ 702310 w 6521207"/>
              <a:gd name="connsiteY190" fmla="*/ 3768529 h 5391435"/>
              <a:gd name="connsiteX191" fmla="*/ 642431 w 6521207"/>
              <a:gd name="connsiteY191" fmla="*/ 3810199 h 5391435"/>
              <a:gd name="connsiteX192" fmla="*/ 569536 w 6521207"/>
              <a:gd name="connsiteY192" fmla="*/ 3810199 h 5391435"/>
              <a:gd name="connsiteX193" fmla="*/ 501848 w 6521207"/>
              <a:gd name="connsiteY193" fmla="*/ 3672169 h 5391435"/>
              <a:gd name="connsiteX194" fmla="*/ 517468 w 6521207"/>
              <a:gd name="connsiteY194" fmla="*/ 3653939 h 5391435"/>
              <a:gd name="connsiteX195" fmla="*/ 553915 w 6521207"/>
              <a:gd name="connsiteY195" fmla="*/ 3643522 h 5391435"/>
              <a:gd name="connsiteX196" fmla="*/ 587761 w 6521207"/>
              <a:gd name="connsiteY196" fmla="*/ 3648730 h 5391435"/>
              <a:gd name="connsiteX197" fmla="*/ 647638 w 6521207"/>
              <a:gd name="connsiteY197" fmla="*/ 3656544 h 5391435"/>
              <a:gd name="connsiteX198" fmla="*/ 691897 w 6521207"/>
              <a:gd name="connsiteY198" fmla="*/ 3640917 h 5391435"/>
              <a:gd name="connsiteX199" fmla="*/ 892358 w 6521207"/>
              <a:gd name="connsiteY199" fmla="*/ 3567996 h 5391435"/>
              <a:gd name="connsiteX200" fmla="*/ 939219 w 6521207"/>
              <a:gd name="connsiteY200" fmla="*/ 3521118 h 5391435"/>
              <a:gd name="connsiteX201" fmla="*/ 975667 w 6521207"/>
              <a:gd name="connsiteY201" fmla="*/ 3495075 h 5391435"/>
              <a:gd name="connsiteX202" fmla="*/ 996494 w 6521207"/>
              <a:gd name="connsiteY202" fmla="*/ 3487262 h 5391435"/>
              <a:gd name="connsiteX203" fmla="*/ 1012114 w 6521207"/>
              <a:gd name="connsiteY203" fmla="*/ 3466426 h 5391435"/>
              <a:gd name="connsiteX204" fmla="*/ 993891 w 6521207"/>
              <a:gd name="connsiteY204" fmla="*/ 3440383 h 5391435"/>
              <a:gd name="connsiteX205" fmla="*/ 965253 w 6521207"/>
              <a:gd name="connsiteY205" fmla="*/ 3442988 h 5391435"/>
              <a:gd name="connsiteX206" fmla="*/ 934013 w 6521207"/>
              <a:gd name="connsiteY206" fmla="*/ 3453405 h 5391435"/>
              <a:gd name="connsiteX207" fmla="*/ 853307 w 6521207"/>
              <a:gd name="connsiteY207" fmla="*/ 3424758 h 5391435"/>
              <a:gd name="connsiteX208" fmla="*/ 704913 w 6521207"/>
              <a:gd name="connsiteY208" fmla="*/ 3338815 h 5391435"/>
              <a:gd name="connsiteX209" fmla="*/ 668466 w 6521207"/>
              <a:gd name="connsiteY209" fmla="*/ 3315376 h 5391435"/>
              <a:gd name="connsiteX210" fmla="*/ 590363 w 6521207"/>
              <a:gd name="connsiteY210" fmla="*/ 3255476 h 5391435"/>
              <a:gd name="connsiteX211" fmla="*/ 465400 w 6521207"/>
              <a:gd name="connsiteY211" fmla="*/ 3203389 h 5391435"/>
              <a:gd name="connsiteX212" fmla="*/ 335230 w 6521207"/>
              <a:gd name="connsiteY212" fmla="*/ 3166928 h 5391435"/>
              <a:gd name="connsiteX213" fmla="*/ 277955 w 6521207"/>
              <a:gd name="connsiteY213" fmla="*/ 3143489 h 5391435"/>
              <a:gd name="connsiteX214" fmla="*/ 215475 w 6521207"/>
              <a:gd name="connsiteY214" fmla="*/ 3112237 h 5391435"/>
              <a:gd name="connsiteX215" fmla="*/ 199854 w 6521207"/>
              <a:gd name="connsiteY215" fmla="*/ 3101820 h 5391435"/>
              <a:gd name="connsiteX216" fmla="*/ 129562 w 6521207"/>
              <a:gd name="connsiteY216" fmla="*/ 3104424 h 5391435"/>
              <a:gd name="connsiteX217" fmla="*/ 74890 w 6521207"/>
              <a:gd name="connsiteY217" fmla="*/ 3099215 h 5391435"/>
              <a:gd name="connsiteX218" fmla="*/ 15013 w 6521207"/>
              <a:gd name="connsiteY218" fmla="*/ 3044524 h 5391435"/>
              <a:gd name="connsiteX219" fmla="*/ 1996 w 6521207"/>
              <a:gd name="connsiteY219" fmla="*/ 2953372 h 5391435"/>
              <a:gd name="connsiteX220" fmla="*/ 9806 w 6521207"/>
              <a:gd name="connsiteY220" fmla="*/ 2940350 h 5391435"/>
              <a:gd name="connsiteX221" fmla="*/ 82701 w 6521207"/>
              <a:gd name="connsiteY221" fmla="*/ 2903890 h 5391435"/>
              <a:gd name="connsiteX222" fmla="*/ 212871 w 6521207"/>
              <a:gd name="connsiteY222" fmla="*/ 2929933 h 5391435"/>
              <a:gd name="connsiteX223" fmla="*/ 317007 w 6521207"/>
              <a:gd name="connsiteY223" fmla="*/ 2974208 h 5391435"/>
              <a:gd name="connsiteX224" fmla="*/ 324816 w 6521207"/>
              <a:gd name="connsiteY224" fmla="*/ 2982020 h 5391435"/>
              <a:gd name="connsiteX225" fmla="*/ 426350 w 6521207"/>
              <a:gd name="connsiteY225" fmla="*/ 3039315 h 5391435"/>
              <a:gd name="connsiteX226" fmla="*/ 551313 w 6521207"/>
              <a:gd name="connsiteY226" fmla="*/ 3088798 h 5391435"/>
              <a:gd name="connsiteX227" fmla="*/ 647638 w 6521207"/>
              <a:gd name="connsiteY227" fmla="*/ 3190367 h 5391435"/>
              <a:gd name="connsiteX228" fmla="*/ 704913 w 6521207"/>
              <a:gd name="connsiteY228" fmla="*/ 3250267 h 5391435"/>
              <a:gd name="connsiteX229" fmla="*/ 738757 w 6521207"/>
              <a:gd name="connsiteY229" fmla="*/ 3271101 h 5391435"/>
              <a:gd name="connsiteX230" fmla="*/ 811652 w 6521207"/>
              <a:gd name="connsiteY230" fmla="*/ 3281518 h 5391435"/>
              <a:gd name="connsiteX231" fmla="*/ 889755 w 6521207"/>
              <a:gd name="connsiteY231" fmla="*/ 3255476 h 5391435"/>
              <a:gd name="connsiteX232" fmla="*/ 947030 w 6521207"/>
              <a:gd name="connsiteY232" fmla="*/ 3203389 h 5391435"/>
              <a:gd name="connsiteX233" fmla="*/ 939219 w 6521207"/>
              <a:gd name="connsiteY233" fmla="*/ 3159115 h 5391435"/>
              <a:gd name="connsiteX234" fmla="*/ 915789 w 6521207"/>
              <a:gd name="connsiteY234" fmla="*/ 3127863 h 5391435"/>
              <a:gd name="connsiteX235" fmla="*/ 866324 w 6521207"/>
              <a:gd name="connsiteY235" fmla="*/ 3049732 h 5391435"/>
              <a:gd name="connsiteX236" fmla="*/ 853307 w 6521207"/>
              <a:gd name="connsiteY236" fmla="*/ 3036712 h 5391435"/>
              <a:gd name="connsiteX237" fmla="*/ 772601 w 6521207"/>
              <a:gd name="connsiteY237" fmla="*/ 3015876 h 5391435"/>
              <a:gd name="connsiteX238" fmla="*/ 751774 w 6521207"/>
              <a:gd name="connsiteY238" fmla="*/ 3010668 h 5391435"/>
              <a:gd name="connsiteX239" fmla="*/ 751774 w 6521207"/>
              <a:gd name="connsiteY239" fmla="*/ 2984625 h 5391435"/>
              <a:gd name="connsiteX240" fmla="*/ 809049 w 6521207"/>
              <a:gd name="connsiteY240" fmla="*/ 2932538 h 5391435"/>
              <a:gd name="connsiteX241" fmla="*/ 855911 w 6521207"/>
              <a:gd name="connsiteY241" fmla="*/ 2880451 h 5391435"/>
              <a:gd name="connsiteX242" fmla="*/ 855911 w 6521207"/>
              <a:gd name="connsiteY242" fmla="*/ 2875243 h 5391435"/>
              <a:gd name="connsiteX243" fmla="*/ 819463 w 6521207"/>
              <a:gd name="connsiteY243" fmla="*/ 2828365 h 5391435"/>
              <a:gd name="connsiteX244" fmla="*/ 741361 w 6521207"/>
              <a:gd name="connsiteY244" fmla="*/ 2781486 h 5391435"/>
              <a:gd name="connsiteX245" fmla="*/ 762188 w 6521207"/>
              <a:gd name="connsiteY245" fmla="*/ 2765861 h 5391435"/>
              <a:gd name="connsiteX246" fmla="*/ 788222 w 6521207"/>
              <a:gd name="connsiteY246" fmla="*/ 2755443 h 5391435"/>
              <a:gd name="connsiteX247" fmla="*/ 842893 w 6521207"/>
              <a:gd name="connsiteY247" fmla="*/ 2638248 h 5391435"/>
              <a:gd name="connsiteX248" fmla="*/ 850703 w 6521207"/>
              <a:gd name="connsiteY248" fmla="*/ 2601787 h 5391435"/>
              <a:gd name="connsiteX249" fmla="*/ 829876 w 6521207"/>
              <a:gd name="connsiteY249" fmla="*/ 2570535 h 5391435"/>
              <a:gd name="connsiteX250" fmla="*/ 809049 w 6521207"/>
              <a:gd name="connsiteY250" fmla="*/ 2560118 h 5391435"/>
              <a:gd name="connsiteX251" fmla="*/ 785618 w 6521207"/>
              <a:gd name="connsiteY251" fmla="*/ 2557514 h 5391435"/>
              <a:gd name="connsiteX252" fmla="*/ 741361 w 6521207"/>
              <a:gd name="connsiteY252" fmla="*/ 2476779 h 5391435"/>
              <a:gd name="connsiteX253" fmla="*/ 780412 w 6521207"/>
              <a:gd name="connsiteY253" fmla="*/ 2403857 h 5391435"/>
              <a:gd name="connsiteX254" fmla="*/ 845497 w 6521207"/>
              <a:gd name="connsiteY254" fmla="*/ 2409066 h 5391435"/>
              <a:gd name="connsiteX255" fmla="*/ 868928 w 6521207"/>
              <a:gd name="connsiteY255" fmla="*/ 2403857 h 5391435"/>
              <a:gd name="connsiteX256" fmla="*/ 918392 w 6521207"/>
              <a:gd name="connsiteY256" fmla="*/ 2271036 h 5391435"/>
              <a:gd name="connsiteX257" fmla="*/ 871531 w 6521207"/>
              <a:gd name="connsiteY257" fmla="*/ 2177280 h 5391435"/>
              <a:gd name="connsiteX258" fmla="*/ 861118 w 6521207"/>
              <a:gd name="connsiteY258" fmla="*/ 2140820 h 5391435"/>
              <a:gd name="connsiteX259" fmla="*/ 918392 w 6521207"/>
              <a:gd name="connsiteY259" fmla="*/ 2117381 h 5391435"/>
              <a:gd name="connsiteX260" fmla="*/ 996494 w 6521207"/>
              <a:gd name="connsiteY260" fmla="*/ 2099150 h 5391435"/>
              <a:gd name="connsiteX261" fmla="*/ 1085010 w 6521207"/>
              <a:gd name="connsiteY261" fmla="*/ 1989768 h 5391435"/>
              <a:gd name="connsiteX262" fmla="*/ 1092820 w 6521207"/>
              <a:gd name="connsiteY262" fmla="*/ 1948099 h 5391435"/>
              <a:gd name="connsiteX263" fmla="*/ 1074597 w 6521207"/>
              <a:gd name="connsiteY263" fmla="*/ 1940285 h 5391435"/>
              <a:gd name="connsiteX264" fmla="*/ 1090217 w 6521207"/>
              <a:gd name="connsiteY264" fmla="*/ 1880386 h 5391435"/>
              <a:gd name="connsiteX265" fmla="*/ 1131871 w 6521207"/>
              <a:gd name="connsiteY265" fmla="*/ 1875178 h 5391435"/>
              <a:gd name="connsiteX266" fmla="*/ 1170922 w 6521207"/>
              <a:gd name="connsiteY266" fmla="*/ 1880386 h 5391435"/>
              <a:gd name="connsiteX267" fmla="*/ 1178732 w 6521207"/>
              <a:gd name="connsiteY267" fmla="*/ 1856947 h 5391435"/>
              <a:gd name="connsiteX268" fmla="*/ 1124061 w 6521207"/>
              <a:gd name="connsiteY268" fmla="*/ 1791839 h 5391435"/>
              <a:gd name="connsiteX269" fmla="*/ 1118854 w 6521207"/>
              <a:gd name="connsiteY269" fmla="*/ 1768399 h 5391435"/>
              <a:gd name="connsiteX270" fmla="*/ 1142285 w 6521207"/>
              <a:gd name="connsiteY270" fmla="*/ 1768399 h 5391435"/>
              <a:gd name="connsiteX271" fmla="*/ 1152698 w 6521207"/>
              <a:gd name="connsiteY271" fmla="*/ 1778817 h 5391435"/>
              <a:gd name="connsiteX272" fmla="*/ 1183939 w 6521207"/>
              <a:gd name="connsiteY272" fmla="*/ 1773608 h 5391435"/>
              <a:gd name="connsiteX273" fmla="*/ 1212576 w 6521207"/>
              <a:gd name="connsiteY273" fmla="*/ 1737148 h 5391435"/>
              <a:gd name="connsiteX274" fmla="*/ 1236007 w 6521207"/>
              <a:gd name="connsiteY274" fmla="*/ 1726730 h 5391435"/>
              <a:gd name="connsiteX275" fmla="*/ 1345350 w 6521207"/>
              <a:gd name="connsiteY275" fmla="*/ 1752774 h 5391435"/>
              <a:gd name="connsiteX276" fmla="*/ 1381798 w 6521207"/>
              <a:gd name="connsiteY276" fmla="*/ 1755378 h 5391435"/>
              <a:gd name="connsiteX277" fmla="*/ 1459900 w 6521207"/>
              <a:gd name="connsiteY277" fmla="*/ 1653809 h 5391435"/>
              <a:gd name="connsiteX278" fmla="*/ 1459900 w 6521207"/>
              <a:gd name="connsiteY278" fmla="*/ 1632975 h 5391435"/>
              <a:gd name="connsiteX279" fmla="*/ 1488538 w 6521207"/>
              <a:gd name="connsiteY279" fmla="*/ 1591305 h 5391435"/>
              <a:gd name="connsiteX280" fmla="*/ 1540605 w 6521207"/>
              <a:gd name="connsiteY280" fmla="*/ 1612139 h 5391435"/>
              <a:gd name="connsiteX281" fmla="*/ 1548416 w 6521207"/>
              <a:gd name="connsiteY281" fmla="*/ 1630370 h 5391435"/>
              <a:gd name="connsiteX282" fmla="*/ 1564036 w 6521207"/>
              <a:gd name="connsiteY282" fmla="*/ 1640787 h 5391435"/>
              <a:gd name="connsiteX283" fmla="*/ 1629120 w 6521207"/>
              <a:gd name="connsiteY283" fmla="*/ 1565261 h 5391435"/>
              <a:gd name="connsiteX284" fmla="*/ 1600484 w 6521207"/>
              <a:gd name="connsiteY284" fmla="*/ 1463692 h 5391435"/>
              <a:gd name="connsiteX285" fmla="*/ 1574450 w 6521207"/>
              <a:gd name="connsiteY285" fmla="*/ 1359519 h 5391435"/>
              <a:gd name="connsiteX286" fmla="*/ 1548416 w 6521207"/>
              <a:gd name="connsiteY286" fmla="*/ 1270971 h 5391435"/>
              <a:gd name="connsiteX287" fmla="*/ 1616104 w 6521207"/>
              <a:gd name="connsiteY287" fmla="*/ 1286598 h 5391435"/>
              <a:gd name="connsiteX288" fmla="*/ 1655154 w 6521207"/>
              <a:gd name="connsiteY288" fmla="*/ 1346497 h 5391435"/>
              <a:gd name="connsiteX289" fmla="*/ 1699413 w 6521207"/>
              <a:gd name="connsiteY289" fmla="*/ 1484527 h 5391435"/>
              <a:gd name="connsiteX290" fmla="*/ 1728049 w 6521207"/>
              <a:gd name="connsiteY290" fmla="*/ 1552239 h 5391435"/>
              <a:gd name="connsiteX291" fmla="*/ 1777515 w 6521207"/>
              <a:gd name="connsiteY291" fmla="*/ 1557449 h 5391435"/>
              <a:gd name="connsiteX292" fmla="*/ 1863426 w 6521207"/>
              <a:gd name="connsiteY292" fmla="*/ 1562657 h 5391435"/>
              <a:gd name="connsiteX293" fmla="*/ 1871236 w 6521207"/>
              <a:gd name="connsiteY293" fmla="*/ 1570470 h 5391435"/>
              <a:gd name="connsiteX294" fmla="*/ 1915494 w 6521207"/>
              <a:gd name="connsiteY294" fmla="*/ 1591305 h 5391435"/>
              <a:gd name="connsiteX295" fmla="*/ 1967563 w 6521207"/>
              <a:gd name="connsiteY295" fmla="*/ 1575678 h 5391435"/>
              <a:gd name="connsiteX296" fmla="*/ 1962356 w 6521207"/>
              <a:gd name="connsiteY296" fmla="*/ 1567866 h 5391435"/>
              <a:gd name="connsiteX297" fmla="*/ 1990993 w 6521207"/>
              <a:gd name="connsiteY297" fmla="*/ 1479318 h 5391435"/>
              <a:gd name="connsiteX298" fmla="*/ 2022234 w 6521207"/>
              <a:gd name="connsiteY298" fmla="*/ 1489735 h 5391435"/>
              <a:gd name="connsiteX299" fmla="*/ 2063888 w 6521207"/>
              <a:gd name="connsiteY299" fmla="*/ 1560053 h 5391435"/>
              <a:gd name="connsiteX300" fmla="*/ 2128973 w 6521207"/>
              <a:gd name="connsiteY300" fmla="*/ 1599117 h 5391435"/>
              <a:gd name="connsiteX301" fmla="*/ 2170628 w 6521207"/>
              <a:gd name="connsiteY301" fmla="*/ 1562657 h 5391435"/>
              <a:gd name="connsiteX302" fmla="*/ 2199266 w 6521207"/>
              <a:gd name="connsiteY302" fmla="*/ 1536613 h 5391435"/>
              <a:gd name="connsiteX303" fmla="*/ 2225300 w 6521207"/>
              <a:gd name="connsiteY303" fmla="*/ 1534010 h 5391435"/>
              <a:gd name="connsiteX304" fmla="*/ 2240920 w 6521207"/>
              <a:gd name="connsiteY304" fmla="*/ 1554844 h 5391435"/>
              <a:gd name="connsiteX305" fmla="*/ 2261747 w 6521207"/>
              <a:gd name="connsiteY305" fmla="*/ 1622556 h 5391435"/>
              <a:gd name="connsiteX306" fmla="*/ 2287781 w 6521207"/>
              <a:gd name="connsiteY306" fmla="*/ 1640787 h 5391435"/>
              <a:gd name="connsiteX307" fmla="*/ 2311211 w 6521207"/>
              <a:gd name="connsiteY307" fmla="*/ 1619953 h 5391435"/>
              <a:gd name="connsiteX308" fmla="*/ 2350262 w 6521207"/>
              <a:gd name="connsiteY308" fmla="*/ 1580888 h 5391435"/>
              <a:gd name="connsiteX309" fmla="*/ 2399728 w 6521207"/>
              <a:gd name="connsiteY309" fmla="*/ 1599117 h 5391435"/>
              <a:gd name="connsiteX310" fmla="*/ 2399728 w 6521207"/>
              <a:gd name="connsiteY310" fmla="*/ 1632975 h 5391435"/>
              <a:gd name="connsiteX311" fmla="*/ 2407538 w 6521207"/>
              <a:gd name="connsiteY311" fmla="*/ 1685061 h 5391435"/>
              <a:gd name="connsiteX312" fmla="*/ 2438779 w 6521207"/>
              <a:gd name="connsiteY312" fmla="*/ 1713709 h 5391435"/>
              <a:gd name="connsiteX313" fmla="*/ 2496378 w 6521207"/>
              <a:gd name="connsiteY313" fmla="*/ 1725103 h 5391435"/>
              <a:gd name="connsiteX314" fmla="*/ 2522190 w 6521207"/>
              <a:gd name="connsiteY314" fmla="*/ 1718053 h 53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6521207" h="5391435">
                <a:moveTo>
                  <a:pt x="4240243" y="0"/>
                </a:moveTo>
                <a:lnTo>
                  <a:pt x="6521207" y="2280965"/>
                </a:lnTo>
                <a:lnTo>
                  <a:pt x="5308905" y="3493267"/>
                </a:lnTo>
                <a:lnTo>
                  <a:pt x="5312931" y="3531535"/>
                </a:lnTo>
                <a:cubicBezTo>
                  <a:pt x="5312931" y="3536743"/>
                  <a:pt x="5312931" y="3544557"/>
                  <a:pt x="5305121" y="3547162"/>
                </a:cubicBezTo>
                <a:cubicBezTo>
                  <a:pt x="5281691" y="3554974"/>
                  <a:pt x="5271277" y="3575809"/>
                  <a:pt x="5255657" y="3588830"/>
                </a:cubicBezTo>
                <a:cubicBezTo>
                  <a:pt x="5237433" y="3601852"/>
                  <a:pt x="5219209" y="3630500"/>
                  <a:pt x="5206192" y="3646127"/>
                </a:cubicBezTo>
                <a:cubicBezTo>
                  <a:pt x="5185365" y="3677378"/>
                  <a:pt x="5193175" y="3706026"/>
                  <a:pt x="5203589" y="3737278"/>
                </a:cubicBezTo>
                <a:cubicBezTo>
                  <a:pt x="5216605" y="3776343"/>
                  <a:pt x="5203589" y="3807594"/>
                  <a:pt x="5167141" y="3828430"/>
                </a:cubicBezTo>
                <a:cubicBezTo>
                  <a:pt x="5154124" y="3836243"/>
                  <a:pt x="5141107" y="3846660"/>
                  <a:pt x="5128090" y="3849264"/>
                </a:cubicBezTo>
                <a:cubicBezTo>
                  <a:pt x="5102056" y="3854472"/>
                  <a:pt x="5099452" y="3877911"/>
                  <a:pt x="5094246" y="3893538"/>
                </a:cubicBezTo>
                <a:cubicBezTo>
                  <a:pt x="5089039" y="3914372"/>
                  <a:pt x="5086435" y="3940415"/>
                  <a:pt x="5112469" y="3958646"/>
                </a:cubicBezTo>
                <a:cubicBezTo>
                  <a:pt x="5130693" y="3971668"/>
                  <a:pt x="5146314" y="3992503"/>
                  <a:pt x="5164537" y="4008129"/>
                </a:cubicBezTo>
                <a:cubicBezTo>
                  <a:pt x="5167141" y="4013337"/>
                  <a:pt x="5167141" y="4018546"/>
                  <a:pt x="5164537" y="4023754"/>
                </a:cubicBezTo>
                <a:cubicBezTo>
                  <a:pt x="5159331" y="4028963"/>
                  <a:pt x="5154124" y="4028963"/>
                  <a:pt x="5146314" y="4023754"/>
                </a:cubicBezTo>
                <a:cubicBezTo>
                  <a:pt x="5143710" y="4021151"/>
                  <a:pt x="5141107" y="4015941"/>
                  <a:pt x="5135900" y="4013337"/>
                </a:cubicBezTo>
                <a:cubicBezTo>
                  <a:pt x="5104659" y="3995107"/>
                  <a:pt x="5083832" y="3963854"/>
                  <a:pt x="5047384" y="3953437"/>
                </a:cubicBezTo>
                <a:cubicBezTo>
                  <a:pt x="5034367" y="3966459"/>
                  <a:pt x="5052591" y="3969064"/>
                  <a:pt x="5052591" y="3979481"/>
                </a:cubicBezTo>
                <a:cubicBezTo>
                  <a:pt x="5055195" y="4013337"/>
                  <a:pt x="5065608" y="4023754"/>
                  <a:pt x="5096849" y="4026359"/>
                </a:cubicBezTo>
                <a:cubicBezTo>
                  <a:pt x="5112469" y="4028963"/>
                  <a:pt x="5117676" y="4036776"/>
                  <a:pt x="5115073" y="4049798"/>
                </a:cubicBezTo>
                <a:cubicBezTo>
                  <a:pt x="5109866" y="4060215"/>
                  <a:pt x="5107263" y="4068029"/>
                  <a:pt x="5102056" y="4075841"/>
                </a:cubicBezTo>
                <a:cubicBezTo>
                  <a:pt x="5096849" y="4081050"/>
                  <a:pt x="5083832" y="4081050"/>
                  <a:pt x="5083832" y="4083655"/>
                </a:cubicBezTo>
                <a:cubicBezTo>
                  <a:pt x="5086435" y="4094072"/>
                  <a:pt x="5104659" y="4086258"/>
                  <a:pt x="5102056" y="4094072"/>
                </a:cubicBezTo>
                <a:cubicBezTo>
                  <a:pt x="5099452" y="4109697"/>
                  <a:pt x="5115073" y="4112302"/>
                  <a:pt x="5115073" y="4125324"/>
                </a:cubicBezTo>
                <a:cubicBezTo>
                  <a:pt x="5115073" y="4143554"/>
                  <a:pt x="5122883" y="4159180"/>
                  <a:pt x="5135900" y="4169598"/>
                </a:cubicBezTo>
                <a:cubicBezTo>
                  <a:pt x="5146314" y="4174806"/>
                  <a:pt x="5161934" y="4172201"/>
                  <a:pt x="5174951" y="4174806"/>
                </a:cubicBezTo>
                <a:cubicBezTo>
                  <a:pt x="5182761" y="4203454"/>
                  <a:pt x="5172348" y="4224289"/>
                  <a:pt x="5148917" y="4234706"/>
                </a:cubicBezTo>
                <a:cubicBezTo>
                  <a:pt x="5130693" y="4242520"/>
                  <a:pt x="5130693" y="4255540"/>
                  <a:pt x="5122883" y="4265958"/>
                </a:cubicBezTo>
                <a:cubicBezTo>
                  <a:pt x="5109866" y="4286793"/>
                  <a:pt x="5120280" y="4310232"/>
                  <a:pt x="5104659" y="4328461"/>
                </a:cubicBezTo>
                <a:cubicBezTo>
                  <a:pt x="5091642" y="4344088"/>
                  <a:pt x="5083832" y="4367527"/>
                  <a:pt x="5078625" y="4388362"/>
                </a:cubicBezTo>
                <a:cubicBezTo>
                  <a:pt x="5076022" y="4396175"/>
                  <a:pt x="5078625" y="4411801"/>
                  <a:pt x="5057798" y="4414405"/>
                </a:cubicBezTo>
                <a:cubicBezTo>
                  <a:pt x="5039574" y="4417009"/>
                  <a:pt x="5023954" y="4443053"/>
                  <a:pt x="5023954" y="4458679"/>
                </a:cubicBezTo>
                <a:cubicBezTo>
                  <a:pt x="5021350" y="4495140"/>
                  <a:pt x="4995316" y="4497744"/>
                  <a:pt x="4969282" y="4508162"/>
                </a:cubicBezTo>
                <a:cubicBezTo>
                  <a:pt x="4969282" y="4487326"/>
                  <a:pt x="4969282" y="4474305"/>
                  <a:pt x="4969282" y="4458679"/>
                </a:cubicBezTo>
                <a:cubicBezTo>
                  <a:pt x="4966679" y="4432636"/>
                  <a:pt x="4974489" y="4414405"/>
                  <a:pt x="4987506" y="4393570"/>
                </a:cubicBezTo>
                <a:cubicBezTo>
                  <a:pt x="4995316" y="4380549"/>
                  <a:pt x="5010937" y="4375341"/>
                  <a:pt x="5010937" y="4354505"/>
                </a:cubicBezTo>
                <a:cubicBezTo>
                  <a:pt x="5013540" y="4310232"/>
                  <a:pt x="5005730" y="4260749"/>
                  <a:pt x="4984903" y="4213871"/>
                </a:cubicBezTo>
                <a:cubicBezTo>
                  <a:pt x="4974489" y="4226893"/>
                  <a:pt x="4956265" y="4234706"/>
                  <a:pt x="4958869" y="4255540"/>
                </a:cubicBezTo>
                <a:cubicBezTo>
                  <a:pt x="4958869" y="4265958"/>
                  <a:pt x="4948455" y="4273771"/>
                  <a:pt x="4938041" y="4276376"/>
                </a:cubicBezTo>
                <a:cubicBezTo>
                  <a:pt x="4922421" y="4284188"/>
                  <a:pt x="4909404" y="4292001"/>
                  <a:pt x="4906801" y="4310232"/>
                </a:cubicBezTo>
                <a:cubicBezTo>
                  <a:pt x="4898990" y="4354505"/>
                  <a:pt x="4878163" y="4393570"/>
                  <a:pt x="4867749" y="4435240"/>
                </a:cubicBezTo>
                <a:cubicBezTo>
                  <a:pt x="4859939" y="4469096"/>
                  <a:pt x="4828699" y="4492535"/>
                  <a:pt x="4828699" y="4528996"/>
                </a:cubicBezTo>
                <a:cubicBezTo>
                  <a:pt x="4826095" y="4552435"/>
                  <a:pt x="4802664" y="4562852"/>
                  <a:pt x="4802664" y="4586291"/>
                </a:cubicBezTo>
                <a:cubicBezTo>
                  <a:pt x="4800061" y="4617544"/>
                  <a:pt x="4784441" y="4640983"/>
                  <a:pt x="4763615" y="4664422"/>
                </a:cubicBezTo>
                <a:cubicBezTo>
                  <a:pt x="4758408" y="4672234"/>
                  <a:pt x="4747994" y="4674839"/>
                  <a:pt x="4747994" y="4687860"/>
                </a:cubicBezTo>
                <a:cubicBezTo>
                  <a:pt x="4747994" y="4698278"/>
                  <a:pt x="4729770" y="4690465"/>
                  <a:pt x="4727167" y="4706091"/>
                </a:cubicBezTo>
                <a:cubicBezTo>
                  <a:pt x="4727167" y="4719112"/>
                  <a:pt x="4714150" y="4726926"/>
                  <a:pt x="4698529" y="4724321"/>
                </a:cubicBezTo>
                <a:cubicBezTo>
                  <a:pt x="4685513" y="4721717"/>
                  <a:pt x="4667289" y="4703487"/>
                  <a:pt x="4667289" y="4687860"/>
                </a:cubicBezTo>
                <a:cubicBezTo>
                  <a:pt x="4664685" y="4674839"/>
                  <a:pt x="4669892" y="4669631"/>
                  <a:pt x="4682909" y="4659212"/>
                </a:cubicBezTo>
                <a:cubicBezTo>
                  <a:pt x="4724563" y="4627961"/>
                  <a:pt x="4753201" y="4581083"/>
                  <a:pt x="4779234" y="4534205"/>
                </a:cubicBezTo>
                <a:cubicBezTo>
                  <a:pt x="4781837" y="4528996"/>
                  <a:pt x="4781837" y="4523787"/>
                  <a:pt x="4779234" y="4521183"/>
                </a:cubicBezTo>
                <a:cubicBezTo>
                  <a:pt x="4774027" y="4513370"/>
                  <a:pt x="4766218" y="4515974"/>
                  <a:pt x="4761011" y="4521183"/>
                </a:cubicBezTo>
                <a:cubicBezTo>
                  <a:pt x="4732374" y="4557644"/>
                  <a:pt x="4688116" y="4578478"/>
                  <a:pt x="4656875" y="4612334"/>
                </a:cubicBezTo>
                <a:cubicBezTo>
                  <a:pt x="4651668" y="4622752"/>
                  <a:pt x="4638651" y="4627961"/>
                  <a:pt x="4630841" y="4633169"/>
                </a:cubicBezTo>
                <a:cubicBezTo>
                  <a:pt x="4612617" y="4646191"/>
                  <a:pt x="4589187" y="4646191"/>
                  <a:pt x="4570963" y="4654004"/>
                </a:cubicBezTo>
                <a:cubicBezTo>
                  <a:pt x="4550135" y="4661817"/>
                  <a:pt x="4534515" y="4685256"/>
                  <a:pt x="4518895" y="4700882"/>
                </a:cubicBezTo>
                <a:cubicBezTo>
                  <a:pt x="4513688" y="4703487"/>
                  <a:pt x="4508481" y="4703487"/>
                  <a:pt x="4503274" y="4703487"/>
                </a:cubicBezTo>
                <a:cubicBezTo>
                  <a:pt x="4487654" y="4706091"/>
                  <a:pt x="4479844" y="4713904"/>
                  <a:pt x="4477240" y="4729530"/>
                </a:cubicBezTo>
                <a:cubicBezTo>
                  <a:pt x="4474637" y="4752969"/>
                  <a:pt x="4464223" y="4771199"/>
                  <a:pt x="4438189" y="4773804"/>
                </a:cubicBezTo>
                <a:cubicBezTo>
                  <a:pt x="4438189" y="4750365"/>
                  <a:pt x="4430379" y="4719112"/>
                  <a:pt x="4456413" y="4706091"/>
                </a:cubicBezTo>
                <a:cubicBezTo>
                  <a:pt x="4474637" y="4698278"/>
                  <a:pt x="4472033" y="4682651"/>
                  <a:pt x="4466827" y="4680048"/>
                </a:cubicBezTo>
                <a:cubicBezTo>
                  <a:pt x="4451206" y="4664422"/>
                  <a:pt x="4459016" y="4646191"/>
                  <a:pt x="4459016" y="4630565"/>
                </a:cubicBezTo>
                <a:cubicBezTo>
                  <a:pt x="4456413" y="4612334"/>
                  <a:pt x="4459016" y="4594105"/>
                  <a:pt x="4432982" y="4588896"/>
                </a:cubicBezTo>
                <a:cubicBezTo>
                  <a:pt x="4419965" y="4586291"/>
                  <a:pt x="4414759" y="4565457"/>
                  <a:pt x="4396535" y="4565457"/>
                </a:cubicBezTo>
                <a:cubicBezTo>
                  <a:pt x="4388725" y="4536808"/>
                  <a:pt x="4360087" y="4523787"/>
                  <a:pt x="4344467" y="4502952"/>
                </a:cubicBezTo>
                <a:cubicBezTo>
                  <a:pt x="4337957" y="4493837"/>
                  <a:pt x="4330799" y="4488630"/>
                  <a:pt x="4322663" y="4486350"/>
                </a:cubicBezTo>
                <a:lnTo>
                  <a:pt x="4315572" y="4486600"/>
                </a:lnTo>
                <a:lnTo>
                  <a:pt x="4240243" y="4561929"/>
                </a:lnTo>
                <a:lnTo>
                  <a:pt x="4138747" y="4460434"/>
                </a:lnTo>
                <a:lnTo>
                  <a:pt x="4123177" y="4484723"/>
                </a:lnTo>
                <a:cubicBezTo>
                  <a:pt x="4107557" y="4497744"/>
                  <a:pt x="4091937" y="4495140"/>
                  <a:pt x="4073713" y="4495140"/>
                </a:cubicBezTo>
                <a:cubicBezTo>
                  <a:pt x="4060696" y="4495140"/>
                  <a:pt x="4058092" y="4484723"/>
                  <a:pt x="4050282" y="4474305"/>
                </a:cubicBezTo>
                <a:cubicBezTo>
                  <a:pt x="4039869" y="4450865"/>
                  <a:pt x="4037265" y="4453470"/>
                  <a:pt x="4008628" y="4461284"/>
                </a:cubicBezTo>
                <a:cubicBezTo>
                  <a:pt x="3969577" y="4474305"/>
                  <a:pt x="3938336" y="4489931"/>
                  <a:pt x="3922715" y="4534205"/>
                </a:cubicBezTo>
                <a:cubicBezTo>
                  <a:pt x="3912302" y="4568061"/>
                  <a:pt x="3886268" y="4599313"/>
                  <a:pt x="3870647" y="4630565"/>
                </a:cubicBezTo>
                <a:cubicBezTo>
                  <a:pt x="3847217" y="4677443"/>
                  <a:pt x="3821183" y="4721717"/>
                  <a:pt x="3792545" y="4765991"/>
                </a:cubicBezTo>
                <a:cubicBezTo>
                  <a:pt x="3761304" y="4812869"/>
                  <a:pt x="3724857" y="4854538"/>
                  <a:pt x="3672790" y="4880581"/>
                </a:cubicBezTo>
                <a:cubicBezTo>
                  <a:pt x="3657169" y="4885790"/>
                  <a:pt x="3641549" y="4893603"/>
                  <a:pt x="3625929" y="4893603"/>
                </a:cubicBezTo>
                <a:cubicBezTo>
                  <a:pt x="3586877" y="4890998"/>
                  <a:pt x="3553033" y="4883186"/>
                  <a:pt x="3516586" y="4872768"/>
                </a:cubicBezTo>
                <a:cubicBezTo>
                  <a:pt x="3495759" y="4867559"/>
                  <a:pt x="3472328" y="4864955"/>
                  <a:pt x="3456707" y="4888395"/>
                </a:cubicBezTo>
                <a:cubicBezTo>
                  <a:pt x="3448897" y="4904020"/>
                  <a:pt x="3430673" y="4909229"/>
                  <a:pt x="3417656" y="4901415"/>
                </a:cubicBezTo>
                <a:cubicBezTo>
                  <a:pt x="3399433" y="4888395"/>
                  <a:pt x="3389019" y="4898812"/>
                  <a:pt x="3383812" y="4911834"/>
                </a:cubicBezTo>
                <a:cubicBezTo>
                  <a:pt x="3370795" y="4932668"/>
                  <a:pt x="3357778" y="4950898"/>
                  <a:pt x="3352571" y="4976941"/>
                </a:cubicBezTo>
                <a:cubicBezTo>
                  <a:pt x="3349968" y="4995172"/>
                  <a:pt x="3342158" y="5010799"/>
                  <a:pt x="3352571" y="5031633"/>
                </a:cubicBezTo>
                <a:cubicBezTo>
                  <a:pt x="3360382" y="5052467"/>
                  <a:pt x="3357778" y="5078511"/>
                  <a:pt x="3349968" y="5101950"/>
                </a:cubicBezTo>
                <a:cubicBezTo>
                  <a:pt x="3342158" y="5122784"/>
                  <a:pt x="3326537" y="5146223"/>
                  <a:pt x="3334348" y="5167059"/>
                </a:cubicBezTo>
                <a:cubicBezTo>
                  <a:pt x="3339554" y="5180080"/>
                  <a:pt x="3339554" y="5193102"/>
                  <a:pt x="3344761" y="5206124"/>
                </a:cubicBezTo>
                <a:cubicBezTo>
                  <a:pt x="3357778" y="5242585"/>
                  <a:pt x="3355175" y="5286858"/>
                  <a:pt x="3373399" y="5323319"/>
                </a:cubicBezTo>
                <a:cubicBezTo>
                  <a:pt x="3376002" y="5328527"/>
                  <a:pt x="3376002" y="5338945"/>
                  <a:pt x="3368192" y="5338945"/>
                </a:cubicBezTo>
                <a:cubicBezTo>
                  <a:pt x="3360382" y="5341548"/>
                  <a:pt x="3347365" y="5344153"/>
                  <a:pt x="3344761" y="5333736"/>
                </a:cubicBezTo>
                <a:cubicBezTo>
                  <a:pt x="3342158" y="5310297"/>
                  <a:pt x="3323934" y="5289462"/>
                  <a:pt x="3323934" y="5266024"/>
                </a:cubicBezTo>
                <a:cubicBezTo>
                  <a:pt x="3323934" y="5224354"/>
                  <a:pt x="3300503" y="5190498"/>
                  <a:pt x="3303107" y="5148828"/>
                </a:cubicBezTo>
                <a:cubicBezTo>
                  <a:pt x="3284883" y="5138411"/>
                  <a:pt x="3300503" y="5107159"/>
                  <a:pt x="3274469" y="5101950"/>
                </a:cubicBezTo>
                <a:cubicBezTo>
                  <a:pt x="3251039" y="5120181"/>
                  <a:pt x="3240625" y="5141015"/>
                  <a:pt x="3248435" y="5172267"/>
                </a:cubicBezTo>
                <a:cubicBezTo>
                  <a:pt x="3253642" y="5190498"/>
                  <a:pt x="3248435" y="5213937"/>
                  <a:pt x="3251039" y="5234771"/>
                </a:cubicBezTo>
                <a:cubicBezTo>
                  <a:pt x="3251039" y="5245188"/>
                  <a:pt x="3245832" y="5255605"/>
                  <a:pt x="3253642" y="5263419"/>
                </a:cubicBezTo>
                <a:cubicBezTo>
                  <a:pt x="3266659" y="5276441"/>
                  <a:pt x="3261452" y="5294670"/>
                  <a:pt x="3258849" y="5307692"/>
                </a:cubicBezTo>
                <a:cubicBezTo>
                  <a:pt x="3258849" y="5325923"/>
                  <a:pt x="3277073" y="5336340"/>
                  <a:pt x="3271866" y="5357175"/>
                </a:cubicBezTo>
                <a:cubicBezTo>
                  <a:pt x="3269262" y="5362384"/>
                  <a:pt x="3274469" y="5370196"/>
                  <a:pt x="3269262" y="5375406"/>
                </a:cubicBezTo>
                <a:cubicBezTo>
                  <a:pt x="3266659" y="5383218"/>
                  <a:pt x="3261452" y="5391031"/>
                  <a:pt x="3251039" y="5391031"/>
                </a:cubicBezTo>
                <a:cubicBezTo>
                  <a:pt x="3238022" y="5393635"/>
                  <a:pt x="3240625" y="5383218"/>
                  <a:pt x="3240625" y="5372801"/>
                </a:cubicBezTo>
                <a:cubicBezTo>
                  <a:pt x="3240625" y="5364987"/>
                  <a:pt x="3243228" y="5354570"/>
                  <a:pt x="3240625" y="5349362"/>
                </a:cubicBezTo>
                <a:cubicBezTo>
                  <a:pt x="3225005" y="5305088"/>
                  <a:pt x="3225005" y="5260814"/>
                  <a:pt x="3219798" y="5216541"/>
                </a:cubicBezTo>
                <a:cubicBezTo>
                  <a:pt x="3219798" y="5193102"/>
                  <a:pt x="3209384" y="5174871"/>
                  <a:pt x="3209384" y="5151432"/>
                </a:cubicBezTo>
                <a:cubicBezTo>
                  <a:pt x="3206781" y="5135806"/>
                  <a:pt x="3191160" y="5141015"/>
                  <a:pt x="3185954" y="5143620"/>
                </a:cubicBezTo>
                <a:cubicBezTo>
                  <a:pt x="3178143" y="5146223"/>
                  <a:pt x="3159920" y="5148828"/>
                  <a:pt x="3175540" y="5167059"/>
                </a:cubicBezTo>
                <a:cubicBezTo>
                  <a:pt x="3185954" y="5180080"/>
                  <a:pt x="3185954" y="5198310"/>
                  <a:pt x="3172937" y="5213937"/>
                </a:cubicBezTo>
                <a:cubicBezTo>
                  <a:pt x="3162523" y="5206124"/>
                  <a:pt x="3157316" y="5198310"/>
                  <a:pt x="3149506" y="5190498"/>
                </a:cubicBezTo>
                <a:cubicBezTo>
                  <a:pt x="3139092" y="5185288"/>
                  <a:pt x="3126075" y="5177476"/>
                  <a:pt x="3113058" y="5174871"/>
                </a:cubicBezTo>
                <a:cubicBezTo>
                  <a:pt x="3097438" y="5167059"/>
                  <a:pt x="3092231" y="5177476"/>
                  <a:pt x="3094834" y="5198310"/>
                </a:cubicBezTo>
                <a:cubicBezTo>
                  <a:pt x="3094834" y="5219145"/>
                  <a:pt x="3094834" y="5239980"/>
                  <a:pt x="3092231" y="5260814"/>
                </a:cubicBezTo>
                <a:cubicBezTo>
                  <a:pt x="3092231" y="5266024"/>
                  <a:pt x="3084421" y="5268627"/>
                  <a:pt x="3079214" y="5266024"/>
                </a:cubicBezTo>
                <a:cubicBezTo>
                  <a:pt x="3071404" y="5260814"/>
                  <a:pt x="3060990" y="5253002"/>
                  <a:pt x="3063594" y="5239980"/>
                </a:cubicBezTo>
                <a:cubicBezTo>
                  <a:pt x="3066197" y="5211332"/>
                  <a:pt x="3045370" y="5185288"/>
                  <a:pt x="3053180" y="5154037"/>
                </a:cubicBezTo>
                <a:cubicBezTo>
                  <a:pt x="3053180" y="5151432"/>
                  <a:pt x="3050577" y="5146223"/>
                  <a:pt x="3045370" y="5141015"/>
                </a:cubicBezTo>
                <a:cubicBezTo>
                  <a:pt x="3029749" y="5122784"/>
                  <a:pt x="2990698" y="5114972"/>
                  <a:pt x="2969871" y="5125389"/>
                </a:cubicBezTo>
                <a:cubicBezTo>
                  <a:pt x="2943837" y="5141015"/>
                  <a:pt x="2943837" y="5141015"/>
                  <a:pt x="2925614" y="5122784"/>
                </a:cubicBezTo>
                <a:cubicBezTo>
                  <a:pt x="2909994" y="5109762"/>
                  <a:pt x="2896977" y="5094137"/>
                  <a:pt x="2881356" y="5081115"/>
                </a:cubicBezTo>
                <a:cubicBezTo>
                  <a:pt x="2863133" y="5062885"/>
                  <a:pt x="2850115" y="5039446"/>
                  <a:pt x="2829287" y="5029028"/>
                </a:cubicBezTo>
                <a:cubicBezTo>
                  <a:pt x="2811065" y="5021216"/>
                  <a:pt x="2785031" y="5029028"/>
                  <a:pt x="2761599" y="5029028"/>
                </a:cubicBezTo>
                <a:cubicBezTo>
                  <a:pt x="2761599" y="5013402"/>
                  <a:pt x="2761599" y="5000380"/>
                  <a:pt x="2761599" y="4989963"/>
                </a:cubicBezTo>
                <a:cubicBezTo>
                  <a:pt x="2761599" y="4976941"/>
                  <a:pt x="2761599" y="4963920"/>
                  <a:pt x="2761599" y="4953502"/>
                </a:cubicBezTo>
                <a:cubicBezTo>
                  <a:pt x="2758997" y="4922251"/>
                  <a:pt x="2735565" y="4906625"/>
                  <a:pt x="2706929" y="4919646"/>
                </a:cubicBezTo>
                <a:cubicBezTo>
                  <a:pt x="2699118" y="4922251"/>
                  <a:pt x="2693911" y="4924856"/>
                  <a:pt x="2688704" y="4927459"/>
                </a:cubicBezTo>
                <a:cubicBezTo>
                  <a:pt x="2641844" y="4950898"/>
                  <a:pt x="2602793" y="4982151"/>
                  <a:pt x="2555931" y="4997777"/>
                </a:cubicBezTo>
                <a:cubicBezTo>
                  <a:pt x="2550724" y="5000380"/>
                  <a:pt x="2545518" y="5005590"/>
                  <a:pt x="2537707" y="5005590"/>
                </a:cubicBezTo>
                <a:cubicBezTo>
                  <a:pt x="2522087" y="5008194"/>
                  <a:pt x="2514277" y="4997777"/>
                  <a:pt x="2511673" y="4987359"/>
                </a:cubicBezTo>
                <a:cubicBezTo>
                  <a:pt x="2506467" y="4971733"/>
                  <a:pt x="2524690" y="4974338"/>
                  <a:pt x="2532501" y="4976941"/>
                </a:cubicBezTo>
                <a:cubicBezTo>
                  <a:pt x="2540311" y="4976941"/>
                  <a:pt x="2542914" y="4958712"/>
                  <a:pt x="2550724" y="4969129"/>
                </a:cubicBezTo>
                <a:cubicBezTo>
                  <a:pt x="2561138" y="4979546"/>
                  <a:pt x="2568948" y="4974338"/>
                  <a:pt x="2576758" y="4966524"/>
                </a:cubicBezTo>
                <a:cubicBezTo>
                  <a:pt x="2600190" y="4940481"/>
                  <a:pt x="2631431" y="4924856"/>
                  <a:pt x="2662670" y="4911834"/>
                </a:cubicBezTo>
                <a:cubicBezTo>
                  <a:pt x="2701722" y="4893603"/>
                  <a:pt x="2717342" y="4854538"/>
                  <a:pt x="2709531" y="4815473"/>
                </a:cubicBezTo>
                <a:cubicBezTo>
                  <a:pt x="2706929" y="4807660"/>
                  <a:pt x="2688704" y="4794638"/>
                  <a:pt x="2680895" y="4799847"/>
                </a:cubicBezTo>
                <a:cubicBezTo>
                  <a:pt x="2652257" y="4820681"/>
                  <a:pt x="2623620" y="4802452"/>
                  <a:pt x="2594983" y="4799847"/>
                </a:cubicBezTo>
                <a:cubicBezTo>
                  <a:pt x="2581966" y="4797243"/>
                  <a:pt x="2584569" y="4789430"/>
                  <a:pt x="2584569" y="4781616"/>
                </a:cubicBezTo>
                <a:cubicBezTo>
                  <a:pt x="2581966" y="4768594"/>
                  <a:pt x="2587173" y="4765991"/>
                  <a:pt x="2597586" y="4765991"/>
                </a:cubicBezTo>
                <a:cubicBezTo>
                  <a:pt x="2621017" y="4768594"/>
                  <a:pt x="2644448" y="4763386"/>
                  <a:pt x="2667877" y="4776408"/>
                </a:cubicBezTo>
                <a:cubicBezTo>
                  <a:pt x="2680895" y="4784221"/>
                  <a:pt x="2688704" y="4776408"/>
                  <a:pt x="2680895" y="4755573"/>
                </a:cubicBezTo>
                <a:cubicBezTo>
                  <a:pt x="2675688" y="4737343"/>
                  <a:pt x="2699118" y="4752969"/>
                  <a:pt x="2696515" y="4739947"/>
                </a:cubicBezTo>
                <a:cubicBezTo>
                  <a:pt x="2691308" y="4732134"/>
                  <a:pt x="2683498" y="4737343"/>
                  <a:pt x="2675688" y="4734738"/>
                </a:cubicBezTo>
                <a:cubicBezTo>
                  <a:pt x="2631431" y="4726926"/>
                  <a:pt x="2592380" y="4750365"/>
                  <a:pt x="2548121" y="4745155"/>
                </a:cubicBezTo>
                <a:cubicBezTo>
                  <a:pt x="2537707" y="4745155"/>
                  <a:pt x="2519484" y="4742552"/>
                  <a:pt x="2514277" y="4750365"/>
                </a:cubicBezTo>
                <a:cubicBezTo>
                  <a:pt x="2506467" y="4760782"/>
                  <a:pt x="2503863" y="4776408"/>
                  <a:pt x="2501260" y="4789430"/>
                </a:cubicBezTo>
                <a:cubicBezTo>
                  <a:pt x="2498656" y="4797243"/>
                  <a:pt x="2501260" y="4805055"/>
                  <a:pt x="2501260" y="4810264"/>
                </a:cubicBezTo>
                <a:cubicBezTo>
                  <a:pt x="2503863" y="4877976"/>
                  <a:pt x="2464812" y="4919646"/>
                  <a:pt x="2412745" y="4956107"/>
                </a:cubicBezTo>
                <a:cubicBezTo>
                  <a:pt x="2371090" y="4984755"/>
                  <a:pt x="2326832" y="4971733"/>
                  <a:pt x="2285177" y="4974338"/>
                </a:cubicBezTo>
                <a:cubicBezTo>
                  <a:pt x="2259143" y="4976941"/>
                  <a:pt x="2243523" y="4958712"/>
                  <a:pt x="2222696" y="4945690"/>
                </a:cubicBezTo>
                <a:cubicBezTo>
                  <a:pt x="2181042" y="4914437"/>
                  <a:pt x="2157611" y="4875373"/>
                  <a:pt x="2157611" y="4825891"/>
                </a:cubicBezTo>
                <a:cubicBezTo>
                  <a:pt x="2155007" y="4797243"/>
                  <a:pt x="2168025" y="4768594"/>
                  <a:pt x="2170628" y="4737343"/>
                </a:cubicBezTo>
                <a:cubicBezTo>
                  <a:pt x="2173232" y="4729530"/>
                  <a:pt x="2173232" y="4724321"/>
                  <a:pt x="2168025" y="4719112"/>
                </a:cubicBezTo>
                <a:cubicBezTo>
                  <a:pt x="2139387" y="4700882"/>
                  <a:pt x="2128973" y="4669631"/>
                  <a:pt x="2118560" y="4640983"/>
                </a:cubicBezTo>
                <a:cubicBezTo>
                  <a:pt x="2108146" y="4612334"/>
                  <a:pt x="2115956" y="4586291"/>
                  <a:pt x="2134180" y="4568061"/>
                </a:cubicBezTo>
                <a:cubicBezTo>
                  <a:pt x="2162817" y="4536808"/>
                  <a:pt x="2188852" y="4502952"/>
                  <a:pt x="2230506" y="4489931"/>
                </a:cubicBezTo>
                <a:cubicBezTo>
                  <a:pt x="2248730" y="4482118"/>
                  <a:pt x="2266954" y="4474305"/>
                  <a:pt x="2282574" y="4461284"/>
                </a:cubicBezTo>
                <a:cubicBezTo>
                  <a:pt x="2285177" y="4456075"/>
                  <a:pt x="2292988" y="4453470"/>
                  <a:pt x="2295591" y="4453470"/>
                </a:cubicBezTo>
                <a:cubicBezTo>
                  <a:pt x="2308608" y="4471701"/>
                  <a:pt x="2319022" y="4461284"/>
                  <a:pt x="2334642" y="4456075"/>
                </a:cubicBezTo>
                <a:cubicBezTo>
                  <a:pt x="2345056" y="4448262"/>
                  <a:pt x="2360677" y="4458679"/>
                  <a:pt x="2376296" y="4445657"/>
                </a:cubicBezTo>
                <a:cubicBezTo>
                  <a:pt x="2342452" y="4453470"/>
                  <a:pt x="2332039" y="4424823"/>
                  <a:pt x="2316418" y="4409197"/>
                </a:cubicBezTo>
                <a:cubicBezTo>
                  <a:pt x="2279971" y="4375341"/>
                  <a:pt x="2279971" y="4375341"/>
                  <a:pt x="2292988" y="4325858"/>
                </a:cubicBezTo>
                <a:cubicBezTo>
                  <a:pt x="2292988" y="4323253"/>
                  <a:pt x="2295591" y="4320649"/>
                  <a:pt x="2298194" y="4318044"/>
                </a:cubicBezTo>
                <a:cubicBezTo>
                  <a:pt x="2303401" y="4312836"/>
                  <a:pt x="2306005" y="4305023"/>
                  <a:pt x="2298194" y="4299815"/>
                </a:cubicBezTo>
                <a:cubicBezTo>
                  <a:pt x="2282574" y="4281584"/>
                  <a:pt x="2266954" y="4260749"/>
                  <a:pt x="2246127" y="4247728"/>
                </a:cubicBezTo>
                <a:cubicBezTo>
                  <a:pt x="2204472" y="4221684"/>
                  <a:pt x="2168025" y="4187828"/>
                  <a:pt x="2128973" y="4159180"/>
                </a:cubicBezTo>
                <a:cubicBezTo>
                  <a:pt x="2089922" y="4133137"/>
                  <a:pt x="2053475" y="4096677"/>
                  <a:pt x="2001407" y="4099280"/>
                </a:cubicBezTo>
                <a:cubicBezTo>
                  <a:pt x="1993597" y="4101885"/>
                  <a:pt x="1993597" y="4094072"/>
                  <a:pt x="1988390" y="4088863"/>
                </a:cubicBezTo>
                <a:cubicBezTo>
                  <a:pt x="1964959" y="4052402"/>
                  <a:pt x="1941528" y="4010733"/>
                  <a:pt x="1894667" y="3995107"/>
                </a:cubicBezTo>
                <a:cubicBezTo>
                  <a:pt x="1886857" y="3992503"/>
                  <a:pt x="1889460" y="3987293"/>
                  <a:pt x="1886857" y="3982085"/>
                </a:cubicBezTo>
                <a:cubicBezTo>
                  <a:pt x="1876443" y="3961251"/>
                  <a:pt x="1863426" y="3940415"/>
                  <a:pt x="1866029" y="3916977"/>
                </a:cubicBezTo>
                <a:cubicBezTo>
                  <a:pt x="1866029" y="3906559"/>
                  <a:pt x="1863426" y="3903955"/>
                  <a:pt x="1850409" y="3901351"/>
                </a:cubicBezTo>
                <a:cubicBezTo>
                  <a:pt x="1787929" y="3893538"/>
                  <a:pt x="1787929" y="3893538"/>
                  <a:pt x="1748876" y="3851869"/>
                </a:cubicBezTo>
                <a:cubicBezTo>
                  <a:pt x="1725447" y="3825825"/>
                  <a:pt x="1691601" y="3823221"/>
                  <a:pt x="1670774" y="3797177"/>
                </a:cubicBezTo>
                <a:cubicBezTo>
                  <a:pt x="1616104" y="3791968"/>
                  <a:pt x="1584863" y="3752904"/>
                  <a:pt x="1545811" y="3721651"/>
                </a:cubicBezTo>
                <a:cubicBezTo>
                  <a:pt x="1535397" y="3713839"/>
                  <a:pt x="1532796" y="3724256"/>
                  <a:pt x="1527589" y="3724256"/>
                </a:cubicBezTo>
                <a:cubicBezTo>
                  <a:pt x="1496348" y="3726860"/>
                  <a:pt x="1465107" y="3734673"/>
                  <a:pt x="1452090" y="3693004"/>
                </a:cubicBezTo>
                <a:cubicBezTo>
                  <a:pt x="1446883" y="3679983"/>
                  <a:pt x="1431262" y="3669565"/>
                  <a:pt x="1418245" y="3659147"/>
                </a:cubicBezTo>
                <a:cubicBezTo>
                  <a:pt x="1407832" y="3648730"/>
                  <a:pt x="1392211" y="3633105"/>
                  <a:pt x="1379194" y="3635708"/>
                </a:cubicBezTo>
                <a:cubicBezTo>
                  <a:pt x="1368781" y="3635708"/>
                  <a:pt x="1350557" y="3643522"/>
                  <a:pt x="1342747" y="3659147"/>
                </a:cubicBezTo>
                <a:cubicBezTo>
                  <a:pt x="1342747" y="3661752"/>
                  <a:pt x="1337540" y="3661752"/>
                  <a:pt x="1334937" y="3661752"/>
                </a:cubicBezTo>
                <a:cubicBezTo>
                  <a:pt x="1308903" y="3677378"/>
                  <a:pt x="1306299" y="3677378"/>
                  <a:pt x="1293282" y="3648730"/>
                </a:cubicBezTo>
                <a:cubicBezTo>
                  <a:pt x="1280265" y="3622686"/>
                  <a:pt x="1269851" y="3596644"/>
                  <a:pt x="1246421" y="3578413"/>
                </a:cubicBezTo>
                <a:cubicBezTo>
                  <a:pt x="1228197" y="3565391"/>
                  <a:pt x="1209973" y="3562787"/>
                  <a:pt x="1199559" y="3586226"/>
                </a:cubicBezTo>
                <a:cubicBezTo>
                  <a:pt x="1194353" y="3596644"/>
                  <a:pt x="1191749" y="3601852"/>
                  <a:pt x="1181336" y="3599247"/>
                </a:cubicBezTo>
                <a:cubicBezTo>
                  <a:pt x="1170922" y="3599247"/>
                  <a:pt x="1163112" y="3596644"/>
                  <a:pt x="1155302" y="3604457"/>
                </a:cubicBezTo>
                <a:cubicBezTo>
                  <a:pt x="1144888" y="3622686"/>
                  <a:pt x="1121458" y="3625291"/>
                  <a:pt x="1105837" y="3635708"/>
                </a:cubicBezTo>
                <a:cubicBezTo>
                  <a:pt x="1085010" y="3653939"/>
                  <a:pt x="1064182" y="3651335"/>
                  <a:pt x="1040752" y="3635708"/>
                </a:cubicBezTo>
                <a:cubicBezTo>
                  <a:pt x="1014718" y="3622686"/>
                  <a:pt x="988684" y="3596644"/>
                  <a:pt x="954840" y="3627896"/>
                </a:cubicBezTo>
                <a:cubicBezTo>
                  <a:pt x="952236" y="3633105"/>
                  <a:pt x="941823" y="3633105"/>
                  <a:pt x="936616" y="3630500"/>
                </a:cubicBezTo>
                <a:cubicBezTo>
                  <a:pt x="907979" y="3625291"/>
                  <a:pt x="892358" y="3640917"/>
                  <a:pt x="874135" y="3659147"/>
                </a:cubicBezTo>
                <a:cubicBezTo>
                  <a:pt x="853307" y="3674773"/>
                  <a:pt x="848101" y="3700817"/>
                  <a:pt x="835083" y="3721651"/>
                </a:cubicBezTo>
                <a:cubicBezTo>
                  <a:pt x="819463" y="3742487"/>
                  <a:pt x="785618" y="3765926"/>
                  <a:pt x="767395" y="3755507"/>
                </a:cubicBezTo>
                <a:cubicBezTo>
                  <a:pt x="738757" y="3734673"/>
                  <a:pt x="720534" y="3755507"/>
                  <a:pt x="702310" y="3768529"/>
                </a:cubicBezTo>
                <a:cubicBezTo>
                  <a:pt x="684086" y="3784156"/>
                  <a:pt x="660657" y="3794573"/>
                  <a:pt x="642431" y="3810199"/>
                </a:cubicBezTo>
                <a:cubicBezTo>
                  <a:pt x="616397" y="3831033"/>
                  <a:pt x="598175" y="3825825"/>
                  <a:pt x="569536" y="3810199"/>
                </a:cubicBezTo>
                <a:cubicBezTo>
                  <a:pt x="514866" y="3781551"/>
                  <a:pt x="494038" y="3713839"/>
                  <a:pt x="501848" y="3672169"/>
                </a:cubicBezTo>
                <a:cubicBezTo>
                  <a:pt x="501848" y="3664356"/>
                  <a:pt x="512262" y="3653939"/>
                  <a:pt x="517468" y="3653939"/>
                </a:cubicBezTo>
                <a:cubicBezTo>
                  <a:pt x="530486" y="3656544"/>
                  <a:pt x="540900" y="3643522"/>
                  <a:pt x="553915" y="3643522"/>
                </a:cubicBezTo>
                <a:cubicBezTo>
                  <a:pt x="564329" y="3640917"/>
                  <a:pt x="577347" y="3638313"/>
                  <a:pt x="587761" y="3648730"/>
                </a:cubicBezTo>
                <a:cubicBezTo>
                  <a:pt x="603382" y="3669565"/>
                  <a:pt x="626811" y="3664356"/>
                  <a:pt x="647638" y="3656544"/>
                </a:cubicBezTo>
                <a:cubicBezTo>
                  <a:pt x="663259" y="3651335"/>
                  <a:pt x="678879" y="3646127"/>
                  <a:pt x="691897" y="3640917"/>
                </a:cubicBezTo>
                <a:cubicBezTo>
                  <a:pt x="759584" y="3620083"/>
                  <a:pt x="827273" y="3601852"/>
                  <a:pt x="892358" y="3567996"/>
                </a:cubicBezTo>
                <a:cubicBezTo>
                  <a:pt x="913186" y="3557579"/>
                  <a:pt x="944426" y="3557579"/>
                  <a:pt x="939219" y="3521118"/>
                </a:cubicBezTo>
                <a:cubicBezTo>
                  <a:pt x="949633" y="3513304"/>
                  <a:pt x="954840" y="3495075"/>
                  <a:pt x="975667" y="3495075"/>
                </a:cubicBezTo>
                <a:cubicBezTo>
                  <a:pt x="983477" y="3497679"/>
                  <a:pt x="988684" y="3487262"/>
                  <a:pt x="996494" y="3487262"/>
                </a:cubicBezTo>
                <a:cubicBezTo>
                  <a:pt x="1012114" y="3487262"/>
                  <a:pt x="1012114" y="3476844"/>
                  <a:pt x="1012114" y="3466426"/>
                </a:cubicBezTo>
                <a:cubicBezTo>
                  <a:pt x="1012114" y="3453405"/>
                  <a:pt x="1012114" y="3445592"/>
                  <a:pt x="993891" y="3440383"/>
                </a:cubicBezTo>
                <a:cubicBezTo>
                  <a:pt x="983477" y="3437780"/>
                  <a:pt x="975667" y="3429966"/>
                  <a:pt x="965253" y="3442988"/>
                </a:cubicBezTo>
                <a:cubicBezTo>
                  <a:pt x="957443" y="3453405"/>
                  <a:pt x="947030" y="3456009"/>
                  <a:pt x="934013" y="3453405"/>
                </a:cubicBezTo>
                <a:cubicBezTo>
                  <a:pt x="918392" y="3453405"/>
                  <a:pt x="868928" y="3437780"/>
                  <a:pt x="853307" y="3424758"/>
                </a:cubicBezTo>
                <a:cubicBezTo>
                  <a:pt x="806446" y="3393505"/>
                  <a:pt x="759584" y="3362254"/>
                  <a:pt x="704913" y="3338815"/>
                </a:cubicBezTo>
                <a:cubicBezTo>
                  <a:pt x="694500" y="3333605"/>
                  <a:pt x="681483" y="3323188"/>
                  <a:pt x="668466" y="3315376"/>
                </a:cubicBezTo>
                <a:cubicBezTo>
                  <a:pt x="639829" y="3299749"/>
                  <a:pt x="619002" y="3271101"/>
                  <a:pt x="590363" y="3255476"/>
                </a:cubicBezTo>
                <a:cubicBezTo>
                  <a:pt x="548709" y="3234641"/>
                  <a:pt x="512262" y="3208597"/>
                  <a:pt x="465400" y="3203389"/>
                </a:cubicBezTo>
                <a:cubicBezTo>
                  <a:pt x="436764" y="3200784"/>
                  <a:pt x="363868" y="3182555"/>
                  <a:pt x="335230" y="3166928"/>
                </a:cubicBezTo>
                <a:cubicBezTo>
                  <a:pt x="314403" y="3159115"/>
                  <a:pt x="298782" y="3143489"/>
                  <a:pt x="277955" y="3143489"/>
                </a:cubicBezTo>
                <a:cubicBezTo>
                  <a:pt x="251922" y="3140885"/>
                  <a:pt x="233699" y="3130468"/>
                  <a:pt x="215475" y="3112237"/>
                </a:cubicBezTo>
                <a:cubicBezTo>
                  <a:pt x="212871" y="3107029"/>
                  <a:pt x="207665" y="3101820"/>
                  <a:pt x="199854" y="3101820"/>
                </a:cubicBezTo>
                <a:cubicBezTo>
                  <a:pt x="176424" y="3099215"/>
                  <a:pt x="150389" y="3094007"/>
                  <a:pt x="129562" y="3104424"/>
                </a:cubicBezTo>
                <a:cubicBezTo>
                  <a:pt x="106131" y="3114841"/>
                  <a:pt x="93114" y="3109633"/>
                  <a:pt x="74890" y="3099215"/>
                </a:cubicBezTo>
                <a:cubicBezTo>
                  <a:pt x="46253" y="3086193"/>
                  <a:pt x="25426" y="3070568"/>
                  <a:pt x="15013" y="3044524"/>
                </a:cubicBezTo>
                <a:cubicBezTo>
                  <a:pt x="1996" y="3015876"/>
                  <a:pt x="-3211" y="2984625"/>
                  <a:pt x="1996" y="2953372"/>
                </a:cubicBezTo>
                <a:cubicBezTo>
                  <a:pt x="1996" y="2948164"/>
                  <a:pt x="7203" y="2942955"/>
                  <a:pt x="9806" y="2940350"/>
                </a:cubicBezTo>
                <a:cubicBezTo>
                  <a:pt x="30633" y="2919516"/>
                  <a:pt x="54063" y="2906494"/>
                  <a:pt x="82701" y="2903890"/>
                </a:cubicBezTo>
                <a:cubicBezTo>
                  <a:pt x="126959" y="2898682"/>
                  <a:pt x="168614" y="2911703"/>
                  <a:pt x="212871" y="2929933"/>
                </a:cubicBezTo>
                <a:cubicBezTo>
                  <a:pt x="246715" y="2942955"/>
                  <a:pt x="272749" y="2982020"/>
                  <a:pt x="317007" y="2974208"/>
                </a:cubicBezTo>
                <a:cubicBezTo>
                  <a:pt x="319610" y="2974208"/>
                  <a:pt x="322214" y="2979416"/>
                  <a:pt x="324816" y="2982020"/>
                </a:cubicBezTo>
                <a:cubicBezTo>
                  <a:pt x="356057" y="3013272"/>
                  <a:pt x="366470" y="3018481"/>
                  <a:pt x="426350" y="3039315"/>
                </a:cubicBezTo>
                <a:cubicBezTo>
                  <a:pt x="468004" y="3052337"/>
                  <a:pt x="509659" y="3073173"/>
                  <a:pt x="551313" y="3088798"/>
                </a:cubicBezTo>
                <a:cubicBezTo>
                  <a:pt x="595570" y="3109633"/>
                  <a:pt x="624209" y="3148697"/>
                  <a:pt x="647638" y="3190367"/>
                </a:cubicBezTo>
                <a:cubicBezTo>
                  <a:pt x="663259" y="3213806"/>
                  <a:pt x="676277" y="3237245"/>
                  <a:pt x="704913" y="3250267"/>
                </a:cubicBezTo>
                <a:cubicBezTo>
                  <a:pt x="717930" y="3252871"/>
                  <a:pt x="728344" y="3263289"/>
                  <a:pt x="738757" y="3271101"/>
                </a:cubicBezTo>
                <a:cubicBezTo>
                  <a:pt x="762188" y="3294540"/>
                  <a:pt x="785618" y="3289332"/>
                  <a:pt x="811652" y="3281518"/>
                </a:cubicBezTo>
                <a:cubicBezTo>
                  <a:pt x="837686" y="3273706"/>
                  <a:pt x="863720" y="3263289"/>
                  <a:pt x="889755" y="3255476"/>
                </a:cubicBezTo>
                <a:cubicBezTo>
                  <a:pt x="918392" y="3247662"/>
                  <a:pt x="936616" y="3226828"/>
                  <a:pt x="947030" y="3203389"/>
                </a:cubicBezTo>
                <a:cubicBezTo>
                  <a:pt x="952236" y="3192972"/>
                  <a:pt x="965253" y="3172136"/>
                  <a:pt x="939219" y="3159115"/>
                </a:cubicBezTo>
                <a:cubicBezTo>
                  <a:pt x="931409" y="3153907"/>
                  <a:pt x="923599" y="3138280"/>
                  <a:pt x="915789" y="3127863"/>
                </a:cubicBezTo>
                <a:cubicBezTo>
                  <a:pt x="894962" y="3104424"/>
                  <a:pt x="887152" y="3073173"/>
                  <a:pt x="866324" y="3049732"/>
                </a:cubicBezTo>
                <a:cubicBezTo>
                  <a:pt x="861118" y="3044524"/>
                  <a:pt x="861118" y="3036712"/>
                  <a:pt x="853307" y="3036712"/>
                </a:cubicBezTo>
                <a:cubicBezTo>
                  <a:pt x="824669" y="3039315"/>
                  <a:pt x="798635" y="3028898"/>
                  <a:pt x="772601" y="3015876"/>
                </a:cubicBezTo>
                <a:cubicBezTo>
                  <a:pt x="767395" y="3013272"/>
                  <a:pt x="754378" y="3021086"/>
                  <a:pt x="751774" y="3010668"/>
                </a:cubicBezTo>
                <a:cubicBezTo>
                  <a:pt x="749171" y="3002855"/>
                  <a:pt x="749171" y="2992437"/>
                  <a:pt x="751774" y="2984625"/>
                </a:cubicBezTo>
                <a:cubicBezTo>
                  <a:pt x="759584" y="2955977"/>
                  <a:pt x="777808" y="2937747"/>
                  <a:pt x="809049" y="2932538"/>
                </a:cubicBezTo>
                <a:cubicBezTo>
                  <a:pt x="855911" y="2927329"/>
                  <a:pt x="855911" y="2924725"/>
                  <a:pt x="855911" y="2880451"/>
                </a:cubicBezTo>
                <a:cubicBezTo>
                  <a:pt x="855911" y="2877847"/>
                  <a:pt x="855911" y="2877847"/>
                  <a:pt x="855911" y="2875243"/>
                </a:cubicBezTo>
                <a:cubicBezTo>
                  <a:pt x="853307" y="2849199"/>
                  <a:pt x="845497" y="2836177"/>
                  <a:pt x="819463" y="2828365"/>
                </a:cubicBezTo>
                <a:cubicBezTo>
                  <a:pt x="788222" y="2820551"/>
                  <a:pt x="759584" y="2810134"/>
                  <a:pt x="741361" y="2781486"/>
                </a:cubicBezTo>
                <a:cubicBezTo>
                  <a:pt x="749171" y="2776278"/>
                  <a:pt x="751774" y="2765861"/>
                  <a:pt x="762188" y="2765861"/>
                </a:cubicBezTo>
                <a:cubicBezTo>
                  <a:pt x="772601" y="2768465"/>
                  <a:pt x="780412" y="2763256"/>
                  <a:pt x="788222" y="2755443"/>
                </a:cubicBezTo>
                <a:cubicBezTo>
                  <a:pt x="827273" y="2726795"/>
                  <a:pt x="835083" y="2682522"/>
                  <a:pt x="842893" y="2638248"/>
                </a:cubicBezTo>
                <a:cubicBezTo>
                  <a:pt x="845497" y="2625226"/>
                  <a:pt x="853307" y="2612204"/>
                  <a:pt x="850703" y="2601787"/>
                </a:cubicBezTo>
                <a:cubicBezTo>
                  <a:pt x="845497" y="2591370"/>
                  <a:pt x="835083" y="2580953"/>
                  <a:pt x="829876" y="2570535"/>
                </a:cubicBezTo>
                <a:cubicBezTo>
                  <a:pt x="827273" y="2562722"/>
                  <a:pt x="816859" y="2552304"/>
                  <a:pt x="809049" y="2560118"/>
                </a:cubicBezTo>
                <a:cubicBezTo>
                  <a:pt x="798635" y="2570535"/>
                  <a:pt x="793429" y="2565326"/>
                  <a:pt x="785618" y="2557514"/>
                </a:cubicBezTo>
                <a:cubicBezTo>
                  <a:pt x="764791" y="2534075"/>
                  <a:pt x="754378" y="2505427"/>
                  <a:pt x="741361" y="2476779"/>
                </a:cubicBezTo>
                <a:cubicBezTo>
                  <a:pt x="728344" y="2448132"/>
                  <a:pt x="751774" y="2406462"/>
                  <a:pt x="780412" y="2403857"/>
                </a:cubicBezTo>
                <a:cubicBezTo>
                  <a:pt x="801239" y="2401254"/>
                  <a:pt x="824669" y="2396045"/>
                  <a:pt x="845497" y="2409066"/>
                </a:cubicBezTo>
                <a:cubicBezTo>
                  <a:pt x="858514" y="2416879"/>
                  <a:pt x="863720" y="2411671"/>
                  <a:pt x="868928" y="2403857"/>
                </a:cubicBezTo>
                <a:cubicBezTo>
                  <a:pt x="900169" y="2364793"/>
                  <a:pt x="918392" y="2323123"/>
                  <a:pt x="918392" y="2271036"/>
                </a:cubicBezTo>
                <a:cubicBezTo>
                  <a:pt x="918392" y="2229367"/>
                  <a:pt x="905375" y="2195510"/>
                  <a:pt x="871531" y="2177280"/>
                </a:cubicBezTo>
                <a:cubicBezTo>
                  <a:pt x="848101" y="2164259"/>
                  <a:pt x="853307" y="2156446"/>
                  <a:pt x="861118" y="2140820"/>
                </a:cubicBezTo>
                <a:cubicBezTo>
                  <a:pt x="879341" y="2106964"/>
                  <a:pt x="879341" y="2104359"/>
                  <a:pt x="918392" y="2117381"/>
                </a:cubicBezTo>
                <a:cubicBezTo>
                  <a:pt x="949633" y="2127798"/>
                  <a:pt x="978270" y="2122589"/>
                  <a:pt x="996494" y="2099150"/>
                </a:cubicBezTo>
                <a:cubicBezTo>
                  <a:pt x="1025131" y="2060086"/>
                  <a:pt x="1051165" y="2021020"/>
                  <a:pt x="1085010" y="1989768"/>
                </a:cubicBezTo>
                <a:cubicBezTo>
                  <a:pt x="1098027" y="1976746"/>
                  <a:pt x="1095424" y="1961121"/>
                  <a:pt x="1092820" y="1948099"/>
                </a:cubicBezTo>
                <a:cubicBezTo>
                  <a:pt x="1090217" y="1942890"/>
                  <a:pt x="1077200" y="1942890"/>
                  <a:pt x="1074597" y="1940285"/>
                </a:cubicBezTo>
                <a:cubicBezTo>
                  <a:pt x="1066786" y="1916847"/>
                  <a:pt x="1079803" y="1898617"/>
                  <a:pt x="1090217" y="1880386"/>
                </a:cubicBezTo>
                <a:cubicBezTo>
                  <a:pt x="1100631" y="1864761"/>
                  <a:pt x="1121458" y="1867364"/>
                  <a:pt x="1131871" y="1875178"/>
                </a:cubicBezTo>
                <a:cubicBezTo>
                  <a:pt x="1144888" y="1882990"/>
                  <a:pt x="1157905" y="1880386"/>
                  <a:pt x="1170922" y="1880386"/>
                </a:cubicBezTo>
                <a:cubicBezTo>
                  <a:pt x="1178732" y="1880386"/>
                  <a:pt x="1181336" y="1867364"/>
                  <a:pt x="1178732" y="1856947"/>
                </a:cubicBezTo>
                <a:cubicBezTo>
                  <a:pt x="1170922" y="1825695"/>
                  <a:pt x="1142285" y="1812673"/>
                  <a:pt x="1124061" y="1791839"/>
                </a:cubicBezTo>
                <a:cubicBezTo>
                  <a:pt x="1118854" y="1784025"/>
                  <a:pt x="1111044" y="1778817"/>
                  <a:pt x="1118854" y="1768399"/>
                </a:cubicBezTo>
                <a:cubicBezTo>
                  <a:pt x="1124061" y="1763191"/>
                  <a:pt x="1134475" y="1765796"/>
                  <a:pt x="1142285" y="1768399"/>
                </a:cubicBezTo>
                <a:cubicBezTo>
                  <a:pt x="1147492" y="1771004"/>
                  <a:pt x="1150095" y="1776213"/>
                  <a:pt x="1152698" y="1778817"/>
                </a:cubicBezTo>
                <a:cubicBezTo>
                  <a:pt x="1168319" y="1789235"/>
                  <a:pt x="1178732" y="1789235"/>
                  <a:pt x="1183939" y="1773608"/>
                </a:cubicBezTo>
                <a:cubicBezTo>
                  <a:pt x="1191749" y="1757982"/>
                  <a:pt x="1202163" y="1747565"/>
                  <a:pt x="1212576" y="1737148"/>
                </a:cubicBezTo>
                <a:cubicBezTo>
                  <a:pt x="1217783" y="1731938"/>
                  <a:pt x="1230800" y="1724126"/>
                  <a:pt x="1236007" y="1726730"/>
                </a:cubicBezTo>
                <a:cubicBezTo>
                  <a:pt x="1272455" y="1742357"/>
                  <a:pt x="1311506" y="1737148"/>
                  <a:pt x="1345350" y="1752774"/>
                </a:cubicBezTo>
                <a:cubicBezTo>
                  <a:pt x="1358367" y="1757982"/>
                  <a:pt x="1371384" y="1757982"/>
                  <a:pt x="1381798" y="1755378"/>
                </a:cubicBezTo>
                <a:cubicBezTo>
                  <a:pt x="1428659" y="1744960"/>
                  <a:pt x="1457296" y="1705896"/>
                  <a:pt x="1459900" y="1653809"/>
                </a:cubicBezTo>
                <a:cubicBezTo>
                  <a:pt x="1459900" y="1648600"/>
                  <a:pt x="1457296" y="1640787"/>
                  <a:pt x="1459900" y="1632975"/>
                </a:cubicBezTo>
                <a:cubicBezTo>
                  <a:pt x="1465107" y="1617348"/>
                  <a:pt x="1467710" y="1596514"/>
                  <a:pt x="1488538" y="1591305"/>
                </a:cubicBezTo>
                <a:cubicBezTo>
                  <a:pt x="1506762" y="1586096"/>
                  <a:pt x="1524985" y="1596514"/>
                  <a:pt x="1540605" y="1612139"/>
                </a:cubicBezTo>
                <a:cubicBezTo>
                  <a:pt x="1543209" y="1617348"/>
                  <a:pt x="1543209" y="1625161"/>
                  <a:pt x="1548416" y="1630370"/>
                </a:cubicBezTo>
                <a:cubicBezTo>
                  <a:pt x="1551018" y="1635578"/>
                  <a:pt x="1556225" y="1640787"/>
                  <a:pt x="1564036" y="1640787"/>
                </a:cubicBezTo>
                <a:cubicBezTo>
                  <a:pt x="1605690" y="1648600"/>
                  <a:pt x="1652552" y="1617348"/>
                  <a:pt x="1629120" y="1565261"/>
                </a:cubicBezTo>
                <a:cubicBezTo>
                  <a:pt x="1616104" y="1534010"/>
                  <a:pt x="1605690" y="1497549"/>
                  <a:pt x="1600484" y="1463692"/>
                </a:cubicBezTo>
                <a:cubicBezTo>
                  <a:pt x="1592673" y="1429836"/>
                  <a:pt x="1571845" y="1398584"/>
                  <a:pt x="1574450" y="1359519"/>
                </a:cubicBezTo>
                <a:cubicBezTo>
                  <a:pt x="1551018" y="1333475"/>
                  <a:pt x="1577052" y="1297015"/>
                  <a:pt x="1548416" y="1270971"/>
                </a:cubicBezTo>
                <a:cubicBezTo>
                  <a:pt x="1579656" y="1260554"/>
                  <a:pt x="1600484" y="1268367"/>
                  <a:pt x="1616104" y="1286598"/>
                </a:cubicBezTo>
                <a:cubicBezTo>
                  <a:pt x="1634327" y="1302224"/>
                  <a:pt x="1647345" y="1325663"/>
                  <a:pt x="1655154" y="1346497"/>
                </a:cubicBezTo>
                <a:cubicBezTo>
                  <a:pt x="1673379" y="1393375"/>
                  <a:pt x="1683792" y="1440253"/>
                  <a:pt x="1699413" y="1484527"/>
                </a:cubicBezTo>
                <a:cubicBezTo>
                  <a:pt x="1707222" y="1507966"/>
                  <a:pt x="1709827" y="1534010"/>
                  <a:pt x="1728049" y="1552239"/>
                </a:cubicBezTo>
                <a:cubicBezTo>
                  <a:pt x="1748876" y="1573075"/>
                  <a:pt x="1754084" y="1573075"/>
                  <a:pt x="1777515" y="1557449"/>
                </a:cubicBezTo>
                <a:cubicBezTo>
                  <a:pt x="1816565" y="1528801"/>
                  <a:pt x="1829582" y="1531405"/>
                  <a:pt x="1863426" y="1562657"/>
                </a:cubicBezTo>
                <a:cubicBezTo>
                  <a:pt x="1866029" y="1565261"/>
                  <a:pt x="1868633" y="1567866"/>
                  <a:pt x="1871236" y="1570470"/>
                </a:cubicBezTo>
                <a:cubicBezTo>
                  <a:pt x="1881650" y="1586096"/>
                  <a:pt x="1897270" y="1588700"/>
                  <a:pt x="1915494" y="1591305"/>
                </a:cubicBezTo>
                <a:cubicBezTo>
                  <a:pt x="1923304" y="1593909"/>
                  <a:pt x="1967563" y="1580888"/>
                  <a:pt x="1967563" y="1575678"/>
                </a:cubicBezTo>
                <a:cubicBezTo>
                  <a:pt x="1967563" y="1573075"/>
                  <a:pt x="1962356" y="1570470"/>
                  <a:pt x="1962356" y="1567866"/>
                </a:cubicBezTo>
                <a:cubicBezTo>
                  <a:pt x="1954546" y="1528801"/>
                  <a:pt x="1964959" y="1497549"/>
                  <a:pt x="1990993" y="1479318"/>
                </a:cubicBezTo>
                <a:cubicBezTo>
                  <a:pt x="2001407" y="1471506"/>
                  <a:pt x="2014424" y="1474110"/>
                  <a:pt x="2022234" y="1489735"/>
                </a:cubicBezTo>
                <a:cubicBezTo>
                  <a:pt x="2035251" y="1513174"/>
                  <a:pt x="2050871" y="1536613"/>
                  <a:pt x="2063888" y="1560053"/>
                </a:cubicBezTo>
                <a:cubicBezTo>
                  <a:pt x="2076905" y="1588700"/>
                  <a:pt x="2108146" y="1583492"/>
                  <a:pt x="2128973" y="1599117"/>
                </a:cubicBezTo>
                <a:cubicBezTo>
                  <a:pt x="2144594" y="1588700"/>
                  <a:pt x="2165421" y="1586096"/>
                  <a:pt x="2170628" y="1562657"/>
                </a:cubicBezTo>
                <a:cubicBezTo>
                  <a:pt x="2173232" y="1552239"/>
                  <a:pt x="2183645" y="1539218"/>
                  <a:pt x="2199266" y="1536613"/>
                </a:cubicBezTo>
                <a:cubicBezTo>
                  <a:pt x="2207076" y="1536613"/>
                  <a:pt x="2212283" y="1520988"/>
                  <a:pt x="2225300" y="1534010"/>
                </a:cubicBezTo>
                <a:cubicBezTo>
                  <a:pt x="2230506" y="1541822"/>
                  <a:pt x="2238317" y="1539218"/>
                  <a:pt x="2240920" y="1554844"/>
                </a:cubicBezTo>
                <a:cubicBezTo>
                  <a:pt x="2243523" y="1578283"/>
                  <a:pt x="2253937" y="1601722"/>
                  <a:pt x="2261747" y="1622556"/>
                </a:cubicBezTo>
                <a:cubicBezTo>
                  <a:pt x="2264350" y="1635578"/>
                  <a:pt x="2274764" y="1643392"/>
                  <a:pt x="2287781" y="1640787"/>
                </a:cubicBezTo>
                <a:cubicBezTo>
                  <a:pt x="2303401" y="1640787"/>
                  <a:pt x="2313815" y="1632975"/>
                  <a:pt x="2311211" y="1619953"/>
                </a:cubicBezTo>
                <a:cubicBezTo>
                  <a:pt x="2308608" y="1591305"/>
                  <a:pt x="2334642" y="1588700"/>
                  <a:pt x="2350262" y="1580888"/>
                </a:cubicBezTo>
                <a:cubicBezTo>
                  <a:pt x="2365884" y="1573075"/>
                  <a:pt x="2384107" y="1586096"/>
                  <a:pt x="2399728" y="1599117"/>
                </a:cubicBezTo>
                <a:cubicBezTo>
                  <a:pt x="2412745" y="1606931"/>
                  <a:pt x="2410141" y="1619953"/>
                  <a:pt x="2399728" y="1632975"/>
                </a:cubicBezTo>
                <a:cubicBezTo>
                  <a:pt x="2384107" y="1653809"/>
                  <a:pt x="2407538" y="1666831"/>
                  <a:pt x="2407538" y="1685061"/>
                </a:cubicBezTo>
                <a:cubicBezTo>
                  <a:pt x="2407538" y="1698082"/>
                  <a:pt x="2423158" y="1708500"/>
                  <a:pt x="2438779" y="1713709"/>
                </a:cubicBezTo>
                <a:cubicBezTo>
                  <a:pt x="2458304" y="1720219"/>
                  <a:pt x="2477829" y="1726079"/>
                  <a:pt x="2496378" y="1725103"/>
                </a:cubicBezTo>
                <a:lnTo>
                  <a:pt x="2522190" y="1718053"/>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79" r:id="rId8"/>
    <p:sldLayoutId id="2147483680" r:id="rId9"/>
    <p:sldLayoutId id="2147483682" r:id="rId10"/>
    <p:sldLayoutId id="2147483684" r:id="rId11"/>
    <p:sldLayoutId id="2147483686" r:id="rId12"/>
    <p:sldLayoutId id="2147483689" r:id="rId13"/>
    <p:sldLayoutId id="2147483687" r:id="rId14"/>
    <p:sldLayoutId id="2147483688" r:id="rId15"/>
    <p:sldLayoutId id="2147483671" r:id="rId16"/>
    <p:sldLayoutId id="2147483672" r:id="rId17"/>
    <p:sldLayoutId id="2147483694" r:id="rId18"/>
    <p:sldLayoutId id="2147483695"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itle 3">
            <a:extLst>
              <a:ext uri="{FF2B5EF4-FFF2-40B4-BE49-F238E27FC236}">
                <a16:creationId xmlns:a16="http://schemas.microsoft.com/office/drawing/2014/main" xmlns="" id="{BECD152A-DB2F-445F-9E45-92F31415C454}"/>
              </a:ext>
            </a:extLst>
          </p:cNvPr>
          <p:cNvSpPr txBox="1">
            <a:spLocks/>
          </p:cNvSpPr>
          <p:nvPr/>
        </p:nvSpPr>
        <p:spPr>
          <a:xfrm>
            <a:off x="4891400" y="159452"/>
            <a:ext cx="7421573" cy="12223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b="1" dirty="0">
                <a:latin typeface="Times New Roman" panose="02020603050405020304" pitchFamily="18" charset="0"/>
                <a:cs typeface="Times New Roman" panose="02020603050405020304" pitchFamily="18" charset="0"/>
              </a:rPr>
              <a:t>ĐẠI HỌC QUỐC GIA TP.HCM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TRƯỜNG ĐH CÔNG NGHỆ </a:t>
            </a:r>
            <a:r>
              <a:rPr lang="en-US" sz="2400" b="1">
                <a:latin typeface="Times New Roman" panose="02020603050405020304" pitchFamily="18" charset="0"/>
                <a:cs typeface="Times New Roman" panose="02020603050405020304" pitchFamily="18" charset="0"/>
              </a:rPr>
              <a:t>THÔNG </a:t>
            </a:r>
            <a:r>
              <a:rPr lang="en-US" sz="2400" b="1" smtClean="0">
                <a:latin typeface="Times New Roman" panose="02020603050405020304" pitchFamily="18" charset="0"/>
                <a:cs typeface="Times New Roman" panose="02020603050405020304" pitchFamily="18" charset="0"/>
              </a:rPr>
              <a:t>TIN</a:t>
            </a:r>
            <a:br>
              <a:rPr lang="en-US" sz="2400" b="1" smtClean="0">
                <a:latin typeface="Times New Roman" panose="02020603050405020304" pitchFamily="18" charset="0"/>
                <a:cs typeface="Times New Roman" panose="02020603050405020304" pitchFamily="18" charset="0"/>
              </a:rPr>
            </a:br>
            <a:endParaRPr lang="vi-VN" sz="2400" b="1" dirty="0">
              <a:latin typeface="Times New Roman" panose="02020603050405020304" pitchFamily="18" charset="0"/>
              <a:cs typeface="Times New Roman" panose="02020603050405020304" pitchFamily="18" charset="0"/>
            </a:endParaRPr>
          </a:p>
        </p:txBody>
      </p:sp>
      <p:pic>
        <p:nvPicPr>
          <p:cNvPr id="6" name="Picture 2" descr="http://www.itc.edu.vn/Data/Sites/1/media/phong_qlkh_cntt/logo-uit.jpg">
            <a:extLst>
              <a:ext uri="{FF2B5EF4-FFF2-40B4-BE49-F238E27FC236}">
                <a16:creationId xmlns:a16="http://schemas.microsoft.com/office/drawing/2014/main" xmlns="" id="{DF35E570-B8E8-4BC6-B9D9-E6B5E716DA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098" y="1381791"/>
            <a:ext cx="1783983" cy="15716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xmlns="" id="{EC77C1BF-5225-475C-AB00-93847EE39E21}"/>
              </a:ext>
            </a:extLst>
          </p:cNvPr>
          <p:cNvSpPr txBox="1">
            <a:spLocks/>
          </p:cNvSpPr>
          <p:nvPr/>
        </p:nvSpPr>
        <p:spPr>
          <a:xfrm>
            <a:off x="3451654" y="1381791"/>
            <a:ext cx="7801231" cy="201017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a:latin typeface="Times New Roman" panose="02020603050405020304" pitchFamily="18" charset="0"/>
                <a:cs typeface="Times New Roman" panose="02020603050405020304" pitchFamily="18" charset="0"/>
              </a:rPr>
              <a:t>BÁO </a:t>
            </a:r>
            <a:r>
              <a:rPr lang="en-US" b="1" smtClean="0">
                <a:latin typeface="Times New Roman" panose="02020603050405020304" pitchFamily="18" charset="0"/>
                <a:cs typeface="Times New Roman" panose="02020603050405020304" pitchFamily="18" charset="0"/>
              </a:rPr>
              <a:t>CÁO CUỐI KÌ</a:t>
            </a:r>
          </a:p>
          <a:p>
            <a:pPr>
              <a:lnSpc>
                <a:spcPct val="100000"/>
              </a:lnSpc>
            </a:pPr>
            <a:r>
              <a:rPr lang="en-US" b="1" smtClean="0">
                <a:latin typeface="Times New Roman" panose="02020603050405020304" pitchFamily="18" charset="0"/>
                <a:cs typeface="Times New Roman" panose="02020603050405020304" pitchFamily="18" charset="0"/>
              </a:rPr>
              <a:t>ĐỒ ÁN CHUYÊN NGÀNH</a:t>
            </a:r>
          </a:p>
          <a:p>
            <a:pPr>
              <a:lnSpc>
                <a:spcPct val="100000"/>
              </a:lnSpc>
            </a:pPr>
            <a:endParaRPr lang="en-US" b="1" smtClean="0">
              <a:latin typeface="Times New Roman" panose="02020603050405020304" pitchFamily="18" charset="0"/>
              <a:cs typeface="Times New Roman" panose="02020603050405020304" pitchFamily="18" charset="0"/>
            </a:endParaRPr>
          </a:p>
          <a:p>
            <a:pPr>
              <a:lnSpc>
                <a:spcPct val="100000"/>
              </a:lnSpc>
            </a:pPr>
            <a:r>
              <a:rPr lang="en-US" b="1" smtClean="0">
                <a:latin typeface="Times New Roman" panose="02020603050405020304" pitchFamily="18" charset="0"/>
                <a:cs typeface="Times New Roman" panose="02020603050405020304" pitchFamily="18" charset="0"/>
              </a:rPr>
              <a:t>NGHIÊN </a:t>
            </a:r>
            <a:r>
              <a:rPr lang="en-US" b="1">
                <a:latin typeface="Times New Roman" panose="02020603050405020304" pitchFamily="18" charset="0"/>
                <a:cs typeface="Times New Roman" panose="02020603050405020304" pitchFamily="18" charset="0"/>
              </a:rPr>
              <a:t>CỨU CÁC GIẢI PHÁP VỀ QUẢN LÝ TÀI SẢN </a:t>
            </a:r>
            <a:endParaRPr lang="en-US" b="1" smtClean="0">
              <a:latin typeface="Times New Roman" panose="02020603050405020304" pitchFamily="18" charset="0"/>
              <a:cs typeface="Times New Roman" panose="02020603050405020304" pitchFamily="18" charset="0"/>
            </a:endParaRPr>
          </a:p>
          <a:p>
            <a:pPr>
              <a:lnSpc>
                <a:spcPct val="100000"/>
              </a:lnSpc>
            </a:pPr>
            <a:r>
              <a:rPr lang="en-US" b="1" smtClean="0">
                <a:latin typeface="Times New Roman" panose="02020603050405020304" pitchFamily="18" charset="0"/>
                <a:cs typeface="Times New Roman" panose="02020603050405020304" pitchFamily="18" charset="0"/>
              </a:rPr>
              <a:t>SỐ BẰNG </a:t>
            </a:r>
            <a:r>
              <a:rPr lang="en-US" b="1">
                <a:latin typeface="Times New Roman" panose="02020603050405020304" pitchFamily="18" charset="0"/>
                <a:cs typeface="Times New Roman" panose="02020603050405020304" pitchFamily="18" charset="0"/>
              </a:rPr>
              <a:t>BLOCKCHAIN</a:t>
            </a:r>
          </a:p>
          <a:p>
            <a:pPr>
              <a:lnSpc>
                <a:spcPct val="100000"/>
              </a:lnSpc>
            </a:pPr>
            <a:endParaRPr lang="en-US" sz="2600" i="1" dirty="0">
              <a:latin typeface="Times New Roman" panose="02020603050405020304" pitchFamily="18" charset="0"/>
              <a:cs typeface="Times New Roman" panose="02020603050405020304" pitchFamily="18" charset="0"/>
            </a:endParaRPr>
          </a:p>
        </p:txBody>
      </p:sp>
      <p:sp>
        <p:nvSpPr>
          <p:cNvPr id="8" name="Rectangle 7"/>
          <p:cNvSpPr/>
          <p:nvPr/>
        </p:nvSpPr>
        <p:spPr>
          <a:xfrm>
            <a:off x="5165123" y="3986247"/>
            <a:ext cx="5824152" cy="1631216"/>
          </a:xfrm>
          <a:prstGeom prst="rect">
            <a:avLst/>
          </a:prstGeom>
        </p:spPr>
        <p:txBody>
          <a:bodyPr wrap="square">
            <a:spAutoFit/>
          </a:bodyPr>
          <a:lstStyle/>
          <a:p>
            <a:pPr marL="914377">
              <a:spcBef>
                <a:spcPts val="420"/>
              </a:spcBef>
            </a:pPr>
            <a:r>
              <a:rPr lang="en-US" sz="2000" b="1">
                <a:latin typeface="Times New Roman" panose="02020603050405020304" pitchFamily="18" charset="0"/>
                <a:ea typeface="Verdana" panose="020B0604030504040204" pitchFamily="34" charset="0"/>
                <a:cs typeface="Verdana" panose="020B0604030504040204" pitchFamily="34" charset="0"/>
              </a:rPr>
              <a:t>GVHD:  Thầy Nguyễn Tấn Toàn</a:t>
            </a:r>
            <a:endParaRPr lang="en-US" sz="2000">
              <a:latin typeface="Verdana" panose="020B0604030504040204" pitchFamily="34" charset="0"/>
              <a:ea typeface="Verdana" panose="020B0604030504040204" pitchFamily="34" charset="0"/>
              <a:cs typeface="Verdana" panose="020B0604030504040204" pitchFamily="34" charset="0"/>
            </a:endParaRPr>
          </a:p>
          <a:p>
            <a:pPr marL="737216" indent="177161"/>
            <a:r>
              <a:rPr lang="en-US" sz="2000" b="1">
                <a:latin typeface="Times New Roman" panose="02020603050405020304" pitchFamily="18" charset="0"/>
                <a:ea typeface="Verdana" panose="020B0604030504040204" pitchFamily="34" charset="0"/>
                <a:cs typeface="Verdana" panose="020B0604030504040204" pitchFamily="34" charset="0"/>
              </a:rPr>
              <a:t>Lớp</a:t>
            </a:r>
            <a:r>
              <a:rPr lang="en-US" sz="2000">
                <a:latin typeface="Times New Roman" panose="02020603050405020304" pitchFamily="18" charset="0"/>
                <a:ea typeface="Verdana" panose="020B0604030504040204" pitchFamily="34" charset="0"/>
                <a:cs typeface="Verdana" panose="020B0604030504040204" pitchFamily="34" charset="0"/>
              </a:rPr>
              <a:t>:       SE112.K21.PMCL</a:t>
            </a:r>
            <a:endParaRPr lang="en-US" sz="2000">
              <a:latin typeface="Verdana" panose="020B0604030504040204" pitchFamily="34" charset="0"/>
              <a:ea typeface="Verdana" panose="020B0604030504040204" pitchFamily="34" charset="0"/>
              <a:cs typeface="Verdana" panose="020B0604030504040204" pitchFamily="34" charset="0"/>
            </a:endParaRPr>
          </a:p>
          <a:p>
            <a:pPr marL="737216" indent="177161"/>
            <a:r>
              <a:rPr lang="en-US" sz="2000" b="1">
                <a:latin typeface="Times New Roman" panose="02020603050405020304" pitchFamily="18" charset="0"/>
                <a:ea typeface="Verdana" panose="020B0604030504040204" pitchFamily="34" charset="0"/>
                <a:cs typeface="Verdana" panose="020B0604030504040204" pitchFamily="34" charset="0"/>
              </a:rPr>
              <a:t>Nhóm sinh viên thực hiện:</a:t>
            </a:r>
            <a:endParaRPr lang="en-US" sz="2000">
              <a:latin typeface="Verdana" panose="020B0604030504040204" pitchFamily="34" charset="0"/>
              <a:ea typeface="Verdana" panose="020B0604030504040204" pitchFamily="34" charset="0"/>
              <a:cs typeface="Times New Roman" panose="02020603050405020304" pitchFamily="18" charset="0"/>
            </a:endParaRPr>
          </a:p>
          <a:p>
            <a:pPr marL="2108782"/>
            <a:r>
              <a:rPr lang="en-US" sz="2000" b="1">
                <a:latin typeface="Times New Roman" panose="02020603050405020304" pitchFamily="18" charset="0"/>
                <a:ea typeface="Verdana" panose="020B0604030504040204" pitchFamily="34" charset="0"/>
                <a:cs typeface="Verdana" panose="020B0604030504040204" pitchFamily="34" charset="0"/>
              </a:rPr>
              <a:t> Dương Xuân Hiệp – 16520376</a:t>
            </a:r>
            <a:endParaRPr lang="en-US" sz="2000" b="1">
              <a:latin typeface="Verdana" panose="020B0604030504040204" pitchFamily="34" charset="0"/>
              <a:ea typeface="Verdana" panose="020B0604030504040204" pitchFamily="34" charset="0"/>
              <a:cs typeface="Verdana" panose="020B0604030504040204" pitchFamily="34" charset="0"/>
            </a:endParaRPr>
          </a:p>
          <a:p>
            <a:pPr marL="2108782"/>
            <a:r>
              <a:rPr lang="en-US" sz="2000" b="1">
                <a:latin typeface="Times New Roman" panose="02020603050405020304" pitchFamily="18" charset="0"/>
                <a:ea typeface="Verdana" panose="020B0604030504040204" pitchFamily="34" charset="0"/>
                <a:cs typeface="Verdana" panose="020B0604030504040204" pitchFamily="34" charset="0"/>
              </a:rPr>
              <a:t> Trần Ngọc Hải – 16520333</a:t>
            </a:r>
            <a:endParaRPr lang="en-US" sz="2000" b="1">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55973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930523" y="1385331"/>
            <a:ext cx="10676590" cy="5237891"/>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930523" y="1385332"/>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69463" y="1532325"/>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Các loại tình huống sử dụng</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27665" y="2298996"/>
            <a:ext cx="9482304" cy="388696"/>
          </a:xfrm>
          <a:prstGeom prst="rect">
            <a:avLst/>
          </a:prstGeom>
        </p:spPr>
        <p:txBody>
          <a:bodyPr wrap="square">
            <a:spAutoFit/>
          </a:bodyPr>
          <a:lstStyle/>
          <a:p>
            <a:pPr marL="228600" marR="0">
              <a:lnSpc>
                <a:spcPct val="107000"/>
              </a:lnSpc>
              <a:spcBef>
                <a:spcPts val="0"/>
              </a:spcBef>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Ban đầu, khi tải lên file nhạc, file sẽ được mã hóa dựa theo khóa đầy đủ (Gộp từ khóa 1 x khóa 2).</a:t>
            </a: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Rectangle 9"/>
          <p:cNvSpPr/>
          <p:nvPr/>
        </p:nvSpPr>
        <p:spPr>
          <a:xfrm>
            <a:off x="4263472" y="2753169"/>
            <a:ext cx="3776658" cy="388696"/>
          </a:xfrm>
          <a:prstGeom prst="rect">
            <a:avLst/>
          </a:prstGeom>
        </p:spPr>
        <p:txBody>
          <a:bodyPr wrap="square">
            <a:spAutoFit/>
          </a:bodyPr>
          <a:lstStyle/>
          <a:p>
            <a:pPr marL="228600" marR="0">
              <a:lnSpc>
                <a:spcPct val="107000"/>
              </a:lnSpc>
              <a:spcBef>
                <a:spcPts val="0"/>
              </a:spcBef>
              <a:spcAft>
                <a:spcPts val="800"/>
              </a:spcAft>
            </a:pPr>
            <a:r>
              <a:rPr lang="en-US" b="1" smtClean="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Tình huống chuyển quyền sở hữu</a:t>
            </a:r>
            <a:endParaRPr lang="en-US" sz="1400" b="1">
              <a:solidFill>
                <a:schemeClr val="accent2">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10"/>
          <p:cNvSpPr/>
          <p:nvPr/>
        </p:nvSpPr>
        <p:spPr>
          <a:xfrm>
            <a:off x="1316617" y="3194942"/>
            <a:ext cx="10379677" cy="1015663"/>
          </a:xfrm>
          <a:prstGeom prst="rect">
            <a:avLst/>
          </a:prstGeom>
        </p:spPr>
        <p:txBody>
          <a:bodyPr wrap="square" numCol="1" spcCol="182880">
            <a:spAutoFit/>
          </a:bodyPr>
          <a:lstStyle/>
          <a:p>
            <a:pPr marL="800100" lvl="1" indent="-34290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Cập nhật thông tin chủ sở hữu mới cho file nhạc</a:t>
            </a:r>
          </a:p>
          <a:p>
            <a:pPr marL="800100" lvl="1" indent="-34290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Xóa bỏ khóa cũ của file nhạc, tạo ra khóa đầy đủ mới và mã hóa lại file</a:t>
            </a:r>
          </a:p>
          <a:p>
            <a:pPr marL="800100" lvl="1" indent="-34290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Cấp cho người sỡ hữu mới full key đã tạo</a:t>
            </a:r>
          </a:p>
        </p:txBody>
      </p:sp>
      <p:sp>
        <p:nvSpPr>
          <p:cNvPr id="9" name="Rectangle 8"/>
          <p:cNvSpPr/>
          <p:nvPr/>
        </p:nvSpPr>
        <p:spPr>
          <a:xfrm>
            <a:off x="4263472" y="4249081"/>
            <a:ext cx="3883749" cy="388696"/>
          </a:xfrm>
          <a:prstGeom prst="rect">
            <a:avLst/>
          </a:prstGeom>
        </p:spPr>
        <p:txBody>
          <a:bodyPr wrap="square">
            <a:spAutoFit/>
          </a:bodyPr>
          <a:lstStyle/>
          <a:p>
            <a:pPr marL="228600" marR="0">
              <a:lnSpc>
                <a:spcPct val="107000"/>
              </a:lnSpc>
              <a:spcBef>
                <a:spcPts val="0"/>
              </a:spcBef>
              <a:spcAft>
                <a:spcPts val="800"/>
              </a:spcAft>
            </a:pPr>
            <a:r>
              <a:rPr lang="en-US" b="1" smtClean="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Tình huống với quyền sử dụng</a:t>
            </a:r>
            <a:endParaRPr lang="en-US" sz="1400" b="1">
              <a:solidFill>
                <a:schemeClr val="accent2">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Rectangle 5"/>
          <p:cNvSpPr/>
          <p:nvPr/>
        </p:nvSpPr>
        <p:spPr>
          <a:xfrm>
            <a:off x="1316617" y="4670413"/>
            <a:ext cx="8906540" cy="1738938"/>
          </a:xfrm>
          <a:prstGeom prst="rect">
            <a:avLst/>
          </a:prstGeom>
        </p:spPr>
        <p:txBody>
          <a:bodyPr wrap="square">
            <a:spAutoFit/>
          </a:bodyPr>
          <a:lstStyle/>
          <a:p>
            <a:pPr marL="800100" marR="0" lvl="1" indent="-342900">
              <a:lnSpc>
                <a:spcPct val="107000"/>
              </a:lnSpc>
              <a:spcBef>
                <a:spcPts val="0"/>
              </a:spcBef>
              <a:spcAft>
                <a:spcPts val="0"/>
              </a:spcAft>
              <a:buFont typeface="Wingdings" panose="05000000000000000000" pitchFamily="2" charset="2"/>
              <a:buChar char="q"/>
            </a:pPr>
            <a:r>
              <a:rPr lang="en-US" sz="2000">
                <a:latin typeface="Times New Roman" panose="02020603050405020304" pitchFamily="18" charset="0"/>
                <a:ea typeface="宋体" panose="02010600030101010101" pitchFamily="2" charset="-122"/>
                <a:cs typeface="Times New Roman" panose="02020603050405020304" pitchFamily="18" charset="0"/>
              </a:rPr>
              <a:t>Cấp cho người dùng khóa 1, </a:t>
            </a:r>
            <a:r>
              <a:rPr lang="en-US" sz="2000" smtClean="0">
                <a:latin typeface="Times New Roman" panose="02020603050405020304" pitchFamily="18" charset="0"/>
                <a:ea typeface="宋体" panose="02010600030101010101" pitchFamily="2" charset="-122"/>
                <a:cs typeface="Times New Roman" panose="02020603050405020304" pitchFamily="18" charset="0"/>
              </a:rPr>
              <a:t>sau đó </a:t>
            </a:r>
            <a:r>
              <a:rPr lang="en-US" sz="2000">
                <a:latin typeface="Times New Roman" panose="02020603050405020304" pitchFamily="18" charset="0"/>
                <a:ea typeface="宋体" panose="02010600030101010101" pitchFamily="2" charset="-122"/>
                <a:cs typeface="Times New Roman" panose="02020603050405020304" pitchFamily="18" charset="0"/>
              </a:rPr>
              <a:t>kết nối với Server (Giữ khóa 2) để có thể play file trên hệ thống</a:t>
            </a:r>
          </a:p>
          <a:p>
            <a:pPr marL="800100" marR="0" lvl="1" indent="-342900">
              <a:lnSpc>
                <a:spcPct val="107000"/>
              </a:lnSpc>
              <a:spcBef>
                <a:spcPts val="0"/>
              </a:spcBef>
              <a:spcAft>
                <a:spcPts val="0"/>
              </a:spcAft>
              <a:buFont typeface="Wingdings" panose="05000000000000000000" pitchFamily="2" charset="2"/>
              <a:buChar char="q"/>
            </a:pPr>
            <a:r>
              <a:rPr lang="en-US" sz="2000">
                <a:latin typeface="Times New Roman" panose="02020603050405020304" pitchFamily="18" charset="0"/>
                <a:ea typeface="宋体" panose="02010600030101010101" pitchFamily="2" charset="-122"/>
                <a:cs typeface="Times New Roman" panose="02020603050405020304" pitchFamily="18" charset="0"/>
              </a:rPr>
              <a:t>Mỗi file nhạc sẽ có định danh riêng, thời gian sử dụng, số lần sử dụng</a:t>
            </a:r>
          </a:p>
          <a:p>
            <a:pPr marL="800100" marR="0" lvl="1" indent="-342900">
              <a:lnSpc>
                <a:spcPct val="107000"/>
              </a:lnSpc>
              <a:spcBef>
                <a:spcPts val="0"/>
              </a:spcBef>
              <a:spcAft>
                <a:spcPts val="800"/>
              </a:spcAft>
              <a:buFont typeface="Wingdings" panose="05000000000000000000" pitchFamily="2" charset="2"/>
              <a:buChar char="q"/>
            </a:pPr>
            <a:r>
              <a:rPr lang="en-US" sz="2000">
                <a:latin typeface="Times New Roman" panose="02020603050405020304" pitchFamily="18" charset="0"/>
                <a:ea typeface="宋体" panose="02010600030101010101" pitchFamily="2" charset="-122"/>
                <a:cs typeface="Times New Roman" panose="02020603050405020304" pitchFamily="18" charset="0"/>
              </a:rPr>
              <a:t>Mỗi lần người dùng kết nối với Server sẽ cập nhật số lần sử dụng, kiểm tra thời gian sử dụng, nếu đã quá hạn sẽ không cho phép </a:t>
            </a:r>
            <a:r>
              <a:rPr lang="en-US" sz="2000" smtClean="0">
                <a:latin typeface="Times New Roman" panose="02020603050405020304" pitchFamily="18" charset="0"/>
                <a:ea typeface="宋体" panose="02010600030101010101" pitchFamily="2" charset="-122"/>
                <a:cs typeface="Times New Roman" panose="02020603050405020304" pitchFamily="18" charset="0"/>
              </a:rPr>
              <a:t>Play file nhạc</a:t>
            </a:r>
            <a:endParaRPr 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8312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930523" y="1385332"/>
            <a:ext cx="10676590" cy="4661242"/>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930523" y="1385332"/>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69463" y="1532325"/>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Các loại tình huống sử dụng</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27665" y="2298996"/>
            <a:ext cx="9482304" cy="388696"/>
          </a:xfrm>
          <a:prstGeom prst="rect">
            <a:avLst/>
          </a:prstGeom>
        </p:spPr>
        <p:txBody>
          <a:bodyPr wrap="square">
            <a:spAutoFit/>
          </a:bodyPr>
          <a:lstStyle/>
          <a:p>
            <a:pPr marL="228600" marR="0">
              <a:lnSpc>
                <a:spcPct val="107000"/>
              </a:lnSpc>
              <a:spcBef>
                <a:spcPts val="0"/>
              </a:spcBef>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Ban đầu, khi tải lên file nhạc, file sẽ được mã hóa dựa theo khóa đầy đủ (Gộp từ khóa 1 x khóa 2).</a:t>
            </a: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Rectangle 9"/>
          <p:cNvSpPr/>
          <p:nvPr/>
        </p:nvSpPr>
        <p:spPr>
          <a:xfrm>
            <a:off x="4236326" y="2938165"/>
            <a:ext cx="4064982" cy="388696"/>
          </a:xfrm>
          <a:prstGeom prst="rect">
            <a:avLst/>
          </a:prstGeom>
        </p:spPr>
        <p:txBody>
          <a:bodyPr wrap="square">
            <a:spAutoFit/>
          </a:bodyPr>
          <a:lstStyle/>
          <a:p>
            <a:pPr marL="228600" marR="0">
              <a:lnSpc>
                <a:spcPct val="107000"/>
              </a:lnSpc>
              <a:spcBef>
                <a:spcPts val="0"/>
              </a:spcBef>
              <a:spcAft>
                <a:spcPts val="800"/>
              </a:spcAft>
            </a:pPr>
            <a:r>
              <a:rPr lang="en-US" b="1" smtClean="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Tình huống không có quyền sử dụng</a:t>
            </a:r>
            <a:endParaRPr lang="en-US" sz="1400" b="1">
              <a:solidFill>
                <a:schemeClr val="accent2">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10"/>
          <p:cNvSpPr/>
          <p:nvPr/>
        </p:nvSpPr>
        <p:spPr>
          <a:xfrm>
            <a:off x="1275428" y="3429171"/>
            <a:ext cx="10379677" cy="1938992"/>
          </a:xfrm>
          <a:prstGeom prst="rect">
            <a:avLst/>
          </a:prstGeom>
        </p:spPr>
        <p:txBody>
          <a:bodyPr wrap="square" numCol="1" spcCol="182880">
            <a:spAutoFit/>
          </a:bodyPr>
          <a:lstStyle/>
          <a:p>
            <a:pPr marL="800100" lvl="1" indent="-34290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File nhạc đã được mã hóa, đối với người không có quyền sử dụng, kể cả khi họ có lấy được file, nhưng không có khóa 1 và thông tin tài khoản có quyền sử dụng để có thể mã hóa file, thì file không thể </a:t>
            </a:r>
            <a:r>
              <a:rPr lang="en-US" sz="2000" smtClean="0">
                <a:latin typeface="Times New Roman" panose="02020603050405020304" pitchFamily="18" charset="0"/>
                <a:cs typeface="Times New Roman" panose="02020603050405020304" pitchFamily="18" charset="0"/>
              </a:rPr>
              <a:t>Play</a:t>
            </a:r>
            <a:endParaRPr lang="en-US" sz="200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Kiểm tra file có được chỉnh sửa dựa vào tác động của bên ngoài: </a:t>
            </a:r>
          </a:p>
          <a:p>
            <a:pPr marL="1257300" lvl="2"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File trước khi được giải mã sẽ được chuyển đổi sang dạng bit, hệ thống sẽ kiểm tra sự thay đổi của file dựa vào CheckSum</a:t>
            </a:r>
          </a:p>
        </p:txBody>
      </p:sp>
    </p:spTree>
    <p:extLst>
      <p:ext uri="{BB962C8B-B14F-4D97-AF65-F5344CB8AC3E}">
        <p14:creationId xmlns:p14="http://schemas.microsoft.com/office/powerpoint/2010/main" val="4100090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930523" y="1385332"/>
            <a:ext cx="10676590" cy="4661242"/>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930523" y="1385332"/>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69463" y="1532325"/>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Đăng tải nhạc số và mã hóa</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15" y="2181738"/>
            <a:ext cx="7442242" cy="285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042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930523" y="1385332"/>
            <a:ext cx="10676590" cy="512256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930523" y="1385332"/>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69463" y="1532325"/>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Đăng tải nhạc số và mã hóa</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20345" y="2214000"/>
            <a:ext cx="6944497" cy="388696"/>
          </a:xfrm>
          <a:prstGeom prst="rect">
            <a:avLst/>
          </a:prstGeom>
        </p:spPr>
        <p:txBody>
          <a:bodyPr wrap="square">
            <a:spAutoFit/>
          </a:bodyPr>
          <a:lstStyle/>
          <a:p>
            <a:pPr indent="457200">
              <a:lnSpc>
                <a:spcPct val="107000"/>
              </a:lnSpc>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Cụ thể, quy trình xác thực Message bằng CA và PKI như sau:</a:t>
            </a: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Rectangle 5"/>
          <p:cNvSpPr/>
          <p:nvPr/>
        </p:nvSpPr>
        <p:spPr>
          <a:xfrm>
            <a:off x="1565446" y="2781951"/>
            <a:ext cx="5317526" cy="3799438"/>
          </a:xfrm>
          <a:prstGeom prst="rect">
            <a:avLst/>
          </a:prstGeom>
        </p:spPr>
        <p:txBody>
          <a:bodyPr wrap="square">
            <a:spAutoFit/>
          </a:bodyPr>
          <a:lstStyle/>
          <a:p>
            <a:pPr>
              <a:lnSpc>
                <a:spcPct val="107000"/>
              </a:lnSpc>
              <a:spcAft>
                <a:spcPts val="800"/>
              </a:spcAft>
            </a:pPr>
            <a:r>
              <a:rPr lang="en-US" b="1" smtClean="0">
                <a:latin typeface="Times New Roman" panose="02020603050405020304" pitchFamily="18" charset="0"/>
                <a:ea typeface="宋体" panose="02010600030101010101" pitchFamily="2" charset="-122"/>
                <a:cs typeface="Times New Roman" panose="02020603050405020304" pitchFamily="18" charset="0"/>
              </a:rPr>
              <a:t>B1:</a:t>
            </a:r>
            <a:r>
              <a:rPr lang="en-US" smtClean="0">
                <a:latin typeface="Times New Roman" panose="02020603050405020304" pitchFamily="18" charset="0"/>
                <a:ea typeface="宋体" panose="02010600030101010101" pitchFamily="2" charset="-122"/>
                <a:cs typeface="Times New Roman" panose="02020603050405020304" pitchFamily="18" charset="0"/>
              </a:rPr>
              <a:t> Owner </a:t>
            </a:r>
            <a:r>
              <a:rPr lang="en-US">
                <a:latin typeface="Times New Roman" panose="02020603050405020304" pitchFamily="18" charset="0"/>
                <a:ea typeface="宋体" panose="02010600030101010101" pitchFamily="2" charset="-122"/>
                <a:cs typeface="Times New Roman" panose="02020603050405020304" pitchFamily="18" charset="0"/>
              </a:rPr>
              <a:t>chọn g và random x, sau đó tính đc </a:t>
            </a:r>
            <a:r>
              <a:rPr lang="en-US" b="1" smtClean="0">
                <a:latin typeface="Times New Roman" panose="02020603050405020304" pitchFamily="18" charset="0"/>
                <a:ea typeface="宋体" panose="02010600030101010101" pitchFamily="2" charset="-122"/>
                <a:cs typeface="Times New Roman" panose="02020603050405020304" pitchFamily="18" charset="0"/>
              </a:rPr>
              <a:t>g</a:t>
            </a:r>
            <a:r>
              <a:rPr lang="en-US" b="1" baseline="30000" smtClean="0">
                <a:latin typeface="Times New Roman" panose="02020603050405020304" pitchFamily="18" charset="0"/>
                <a:ea typeface="宋体" panose="02010600030101010101" pitchFamily="2" charset="-122"/>
                <a:cs typeface="Times New Roman" panose="02020603050405020304" pitchFamily="18" charset="0"/>
              </a:rPr>
              <a:t>x</a:t>
            </a:r>
            <a:r>
              <a:rPr lang="en-US" smtClean="0">
                <a:latin typeface="Times New Roman" panose="02020603050405020304" pitchFamily="18" charset="0"/>
                <a:ea typeface="宋体" panose="02010600030101010101" pitchFamily="2" charset="-122"/>
                <a:cs typeface="Times New Roman" panose="02020603050405020304" pitchFamily="18" charset="0"/>
              </a:rPr>
              <a:t> </a:t>
            </a:r>
            <a:r>
              <a:rPr lang="en-US">
                <a:latin typeface="Times New Roman" panose="02020603050405020304" pitchFamily="18" charset="0"/>
                <a:ea typeface="宋体" panose="02010600030101010101" pitchFamily="2" charset="-122"/>
                <a:cs typeface="Times New Roman" panose="02020603050405020304" pitchFamily="18" charset="0"/>
              </a:rPr>
              <a:t>(Khóa </a:t>
            </a:r>
            <a:r>
              <a:rPr lang="en-US" smtClean="0">
                <a:latin typeface="Times New Roman" panose="02020603050405020304" pitchFamily="18" charset="0"/>
                <a:ea typeface="宋体" panose="02010600030101010101" pitchFamily="2" charset="-122"/>
                <a:cs typeface="Times New Roman" panose="02020603050405020304" pitchFamily="18" charset="0"/>
              </a:rPr>
              <a:t>1)</a:t>
            </a:r>
            <a:r>
              <a:rPr lang="en-US" sz="1400" smtClean="0">
                <a:latin typeface="Calibri" panose="020F0502020204030204" pitchFamily="34" charset="0"/>
                <a:ea typeface="宋体" panose="02010600030101010101" pitchFamily="2" charset="-122"/>
                <a:cs typeface="Times New Roman" panose="02020603050405020304" pitchFamily="18" charset="0"/>
              </a:rPr>
              <a:t>. </a:t>
            </a:r>
            <a:r>
              <a:rPr lang="en-US" smtClean="0">
                <a:latin typeface="Times New Roman" panose="02020603050405020304" pitchFamily="18" charset="0"/>
                <a:ea typeface="宋体" panose="02010600030101010101" pitchFamily="2" charset="-122"/>
                <a:cs typeface="Times New Roman" panose="02020603050405020304" pitchFamily="18" charset="0"/>
              </a:rPr>
              <a:t>Sau </a:t>
            </a:r>
            <a:r>
              <a:rPr lang="en-US">
                <a:latin typeface="Times New Roman" panose="02020603050405020304" pitchFamily="18" charset="0"/>
                <a:ea typeface="宋体" panose="02010600030101010101" pitchFamily="2" charset="-122"/>
                <a:cs typeface="Times New Roman" panose="02020603050405020304" pitchFamily="18" charset="0"/>
              </a:rPr>
              <a:t>đó gửi khóa 1 và giá trị g cho Server</a:t>
            </a:r>
            <a:endParaRPr lang="en-US" sz="1400">
              <a:latin typeface="Calibri" panose="020F0502020204030204" pitchFamily="34" charset="0"/>
              <a:ea typeface="宋体" panose="02010600030101010101" pitchFamily="2" charset="-122"/>
              <a:cs typeface="Times New Roman" panose="02020603050405020304" pitchFamily="18" charset="0"/>
            </a:endParaRPr>
          </a:p>
          <a:p>
            <a:pPr>
              <a:lnSpc>
                <a:spcPct val="107000"/>
              </a:lnSpc>
              <a:spcAft>
                <a:spcPts val="800"/>
              </a:spcAft>
            </a:pPr>
            <a:r>
              <a:rPr lang="en-US" b="1">
                <a:latin typeface="Times New Roman" panose="02020603050405020304" pitchFamily="18" charset="0"/>
                <a:ea typeface="宋体" panose="02010600030101010101" pitchFamily="2" charset="-122"/>
                <a:cs typeface="Times New Roman" panose="02020603050405020304" pitchFamily="18" charset="0"/>
              </a:rPr>
              <a:t>B2:</a:t>
            </a:r>
            <a:r>
              <a:rPr lang="en-US">
                <a:latin typeface="Times New Roman" panose="02020603050405020304" pitchFamily="18" charset="0"/>
                <a:ea typeface="宋体" panose="02010600030101010101" pitchFamily="2" charset="-122"/>
                <a:cs typeface="Times New Roman" panose="02020603050405020304" pitchFamily="18" charset="0"/>
              </a:rPr>
              <a:t> Khi Server nhận được khóa 1 thì sẽ khởi tạo </a:t>
            </a:r>
            <a:r>
              <a:rPr lang="en-US" b="1" smtClean="0">
                <a:latin typeface="Times New Roman" panose="02020603050405020304" pitchFamily="18" charset="0"/>
                <a:ea typeface="宋体" panose="02010600030101010101" pitchFamily="2" charset="-122"/>
                <a:cs typeface="Times New Roman" panose="02020603050405020304" pitchFamily="18" charset="0"/>
              </a:rPr>
              <a:t>g</a:t>
            </a:r>
            <a:r>
              <a:rPr lang="en-US" b="1" baseline="30000" smtClean="0">
                <a:latin typeface="Times New Roman" panose="02020603050405020304" pitchFamily="18" charset="0"/>
                <a:ea typeface="宋体" panose="02010600030101010101" pitchFamily="2" charset="-122"/>
                <a:cs typeface="Times New Roman" panose="02020603050405020304" pitchFamily="18" charset="0"/>
              </a:rPr>
              <a:t>y</a:t>
            </a:r>
            <a:r>
              <a:rPr lang="en-US" smtClean="0">
                <a:latin typeface="Times New Roman" panose="02020603050405020304" pitchFamily="18" charset="0"/>
                <a:ea typeface="宋体" panose="02010600030101010101" pitchFamily="2" charset="-122"/>
                <a:cs typeface="Times New Roman" panose="02020603050405020304" pitchFamily="18" charset="0"/>
              </a:rPr>
              <a:t> </a:t>
            </a:r>
            <a:r>
              <a:rPr lang="en-US">
                <a:latin typeface="Times New Roman" panose="02020603050405020304" pitchFamily="18" charset="0"/>
                <a:ea typeface="宋体" panose="02010600030101010101" pitchFamily="2" charset="-122"/>
                <a:cs typeface="Times New Roman" panose="02020603050405020304" pitchFamily="18" charset="0"/>
              </a:rPr>
              <a:t>(Khóa 2), gửi cho Owner</a:t>
            </a:r>
            <a:endParaRPr lang="en-US" sz="1400">
              <a:latin typeface="Calibri" panose="020F0502020204030204" pitchFamily="34" charset="0"/>
              <a:ea typeface="宋体" panose="02010600030101010101" pitchFamily="2" charset="-122"/>
              <a:cs typeface="Times New Roman" panose="02020603050405020304" pitchFamily="18" charset="0"/>
            </a:endParaRPr>
          </a:p>
          <a:p>
            <a:pPr>
              <a:lnSpc>
                <a:spcPct val="107000"/>
              </a:lnSpc>
              <a:spcAft>
                <a:spcPts val="800"/>
              </a:spcAft>
            </a:pPr>
            <a:r>
              <a:rPr lang="en-US" b="1">
                <a:latin typeface="Times New Roman" panose="02020603050405020304" pitchFamily="18" charset="0"/>
                <a:ea typeface="宋体" panose="02010600030101010101" pitchFamily="2" charset="-122"/>
                <a:cs typeface="Times New Roman" panose="02020603050405020304" pitchFamily="18" charset="0"/>
              </a:rPr>
              <a:t>B3:</a:t>
            </a:r>
            <a:r>
              <a:rPr lang="en-US">
                <a:latin typeface="Times New Roman" panose="02020603050405020304" pitchFamily="18" charset="0"/>
                <a:ea typeface="宋体" panose="02010600030101010101" pitchFamily="2" charset="-122"/>
                <a:cs typeface="Times New Roman" panose="02020603050405020304" pitchFamily="18" charset="0"/>
              </a:rPr>
              <a:t> Server tạo chữ kí số với private key của nó, sau đó mã hóa chữ kí đó với key shared (k)</a:t>
            </a:r>
            <a:endParaRPr lang="en-US" sz="1400">
              <a:latin typeface="Calibri" panose="020F0502020204030204" pitchFamily="34" charset="0"/>
              <a:ea typeface="宋体"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Đồng thời cũng gửi Certificate Server kèm với chữ kí sau khi mã hóa cho Owner</a:t>
            </a:r>
            <a:endParaRPr lang="en-US" sz="1400">
              <a:latin typeface="Calibri" panose="020F0502020204030204" pitchFamily="34" charset="0"/>
              <a:ea typeface="宋体" panose="02010600030101010101" pitchFamily="2" charset="-122"/>
              <a:cs typeface="Times New Roman" panose="02020603050405020304" pitchFamily="18" charset="0"/>
            </a:endParaRPr>
          </a:p>
          <a:p>
            <a:pPr>
              <a:lnSpc>
                <a:spcPct val="107000"/>
              </a:lnSpc>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Owner sẽ lấy Public key từ Certificate Server để xác nhận chữ kí trên</a:t>
            </a:r>
            <a:endParaRPr lang="en-US" sz="1400">
              <a:latin typeface="Calibri" panose="020F0502020204030204" pitchFamily="34" charset="0"/>
              <a:ea typeface="宋体" panose="02010600030101010101" pitchFamily="2" charset="-122"/>
              <a:cs typeface="Times New Roman" panose="02020603050405020304" pitchFamily="18" charset="0"/>
            </a:endParaRPr>
          </a:p>
          <a:p>
            <a:pPr>
              <a:lnSpc>
                <a:spcPct val="107000"/>
              </a:lnSpc>
              <a:spcAft>
                <a:spcPts val="800"/>
              </a:spcAft>
            </a:pP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968" y="2904161"/>
            <a:ext cx="4222149" cy="330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432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930523" y="1385332"/>
            <a:ext cx="10676590" cy="512256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930523" y="1385332"/>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69463" y="1532325"/>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Đăng tải nhạc số và mã hóa</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45653" y="2309007"/>
            <a:ext cx="6944497" cy="388696"/>
          </a:xfrm>
          <a:prstGeom prst="rect">
            <a:avLst/>
          </a:prstGeom>
        </p:spPr>
        <p:txBody>
          <a:bodyPr wrap="square">
            <a:spAutoFit/>
          </a:bodyPr>
          <a:lstStyle/>
          <a:p>
            <a:pPr indent="457200">
              <a:lnSpc>
                <a:spcPct val="107000"/>
              </a:lnSpc>
              <a:spcAft>
                <a:spcPts val="800"/>
              </a:spcAft>
            </a:pPr>
            <a:r>
              <a:rPr lang="en-US" smtClean="0">
                <a:latin typeface="Times New Roman" panose="02020603050405020304" pitchFamily="18" charset="0"/>
                <a:ea typeface="宋体" panose="02010600030101010101" pitchFamily="2" charset="-122"/>
                <a:cs typeface="Times New Roman" panose="02020603050405020304" pitchFamily="18" charset="0"/>
              </a:rPr>
              <a:t> Cụ </a:t>
            </a:r>
            <a:r>
              <a:rPr lang="en-US">
                <a:latin typeface="Times New Roman" panose="02020603050405020304" pitchFamily="18" charset="0"/>
                <a:ea typeface="宋体" panose="02010600030101010101" pitchFamily="2" charset="-122"/>
                <a:cs typeface="Times New Roman" panose="02020603050405020304" pitchFamily="18" charset="0"/>
              </a:rPr>
              <a:t>thể, quy trình xác thực Message bằng CA và PKI như sau:</a:t>
            </a: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Rectangle 5"/>
          <p:cNvSpPr/>
          <p:nvPr/>
        </p:nvSpPr>
        <p:spPr>
          <a:xfrm>
            <a:off x="1507781" y="2777725"/>
            <a:ext cx="5375191" cy="4039119"/>
          </a:xfrm>
          <a:prstGeom prst="rect">
            <a:avLst/>
          </a:prstGeom>
        </p:spPr>
        <p:txBody>
          <a:bodyPr wrap="square">
            <a:spAutoFit/>
          </a:bodyPr>
          <a:lstStyle/>
          <a:p>
            <a:pPr>
              <a:lnSpc>
                <a:spcPct val="107000"/>
              </a:lnSpc>
              <a:spcAft>
                <a:spcPts val="800"/>
              </a:spcAft>
            </a:pPr>
            <a:r>
              <a:rPr lang="en-US" b="1">
                <a:latin typeface="Times New Roman" panose="02020603050405020304" pitchFamily="18" charset="0"/>
                <a:ea typeface="宋体" panose="02010600030101010101" pitchFamily="2" charset="-122"/>
                <a:cs typeface="Times New Roman" panose="02020603050405020304" pitchFamily="18" charset="0"/>
              </a:rPr>
              <a:t>B4:</a:t>
            </a:r>
            <a:r>
              <a:rPr lang="en-US">
                <a:latin typeface="Times New Roman" panose="02020603050405020304" pitchFamily="18" charset="0"/>
                <a:ea typeface="宋体" panose="02010600030101010101" pitchFamily="2" charset="-122"/>
                <a:cs typeface="Times New Roman" panose="02020603050405020304" pitchFamily="18" charset="0"/>
              </a:rPr>
              <a:t> Tác giả tạo chữ </a:t>
            </a:r>
            <a:r>
              <a:rPr lang="en-US" smtClean="0">
                <a:latin typeface="Times New Roman" panose="02020603050405020304" pitchFamily="18" charset="0"/>
                <a:ea typeface="宋体" panose="02010600030101010101" pitchFamily="2" charset="-122"/>
                <a:cs typeface="Times New Roman" panose="02020603050405020304" pitchFamily="18" charset="0"/>
              </a:rPr>
              <a:t>kí, Server dùng </a:t>
            </a:r>
            <a:r>
              <a:rPr lang="en-US">
                <a:latin typeface="Times New Roman" panose="02020603050405020304" pitchFamily="18" charset="0"/>
                <a:ea typeface="宋体" panose="02010600030101010101" pitchFamily="2" charset="-122"/>
                <a:cs typeface="Times New Roman" panose="02020603050405020304" pitchFamily="18" charset="0"/>
              </a:rPr>
              <a:t>Certificate Owner lấy public key của Owner ra và xác nhận chữ kí của Server</a:t>
            </a:r>
          </a:p>
          <a:p>
            <a:pPr>
              <a:lnSpc>
                <a:spcPct val="107000"/>
              </a:lnSpc>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Trong quá trình này, cả Owner và Server sẽ sở hữu shared key </a:t>
            </a:r>
            <a:r>
              <a:rPr lang="en-US" b="1" smtClean="0">
                <a:latin typeface="Times New Roman" panose="02020603050405020304" pitchFamily="18" charset="0"/>
                <a:ea typeface="宋体" panose="02010600030101010101" pitchFamily="2" charset="-122"/>
                <a:cs typeface="Times New Roman" panose="02020603050405020304" pitchFamily="18" charset="0"/>
              </a:rPr>
              <a:t>g</a:t>
            </a:r>
            <a:r>
              <a:rPr lang="en-US" b="1" baseline="30000" smtClean="0">
                <a:latin typeface="Times New Roman" panose="02020603050405020304" pitchFamily="18" charset="0"/>
                <a:ea typeface="宋体" panose="02010600030101010101" pitchFamily="2" charset="-122"/>
                <a:cs typeface="Times New Roman" panose="02020603050405020304" pitchFamily="18" charset="0"/>
              </a:rPr>
              <a:t>xy</a:t>
            </a:r>
            <a:r>
              <a:rPr lang="en-US" smtClean="0">
                <a:latin typeface="Times New Roman" panose="02020603050405020304" pitchFamily="18" charset="0"/>
                <a:ea typeface="宋体" panose="02010600030101010101" pitchFamily="2" charset="-122"/>
                <a:cs typeface="Times New Roman" panose="02020603050405020304" pitchFamily="18" charset="0"/>
              </a:rPr>
              <a:t> </a:t>
            </a:r>
            <a:r>
              <a:rPr lang="en-US">
                <a:latin typeface="Times New Roman" panose="02020603050405020304" pitchFamily="18" charset="0"/>
                <a:ea typeface="宋体" panose="02010600030101010101" pitchFamily="2" charset="-122"/>
                <a:cs typeface="Times New Roman" panose="02020603050405020304" pitchFamily="18" charset="0"/>
              </a:rPr>
              <a:t>(Full Key</a:t>
            </a:r>
            <a:r>
              <a:rPr lang="en-US" smtClean="0">
                <a:latin typeface="Times New Roman" panose="02020603050405020304" pitchFamily="18" charset="0"/>
                <a:ea typeface="宋体" panose="02010600030101010101" pitchFamily="2" charset="-122"/>
                <a:cs typeface="Times New Roman" panose="02020603050405020304" pitchFamily="18" charset="0"/>
              </a:rPr>
              <a:t>)</a:t>
            </a:r>
          </a:p>
          <a:p>
            <a:pPr>
              <a:lnSpc>
                <a:spcPct val="107000"/>
              </a:lnSpc>
              <a:spcAft>
                <a:spcPts val="800"/>
              </a:spcAft>
            </a:pPr>
            <a:r>
              <a:rPr lang="en-US" b="1">
                <a:latin typeface="Times New Roman" panose="02020603050405020304" pitchFamily="18" charset="0"/>
                <a:ea typeface="宋体" panose="02010600030101010101" pitchFamily="2" charset="-122"/>
                <a:cs typeface="Times New Roman" panose="02020603050405020304" pitchFamily="18" charset="0"/>
              </a:rPr>
              <a:t>B5:</a:t>
            </a:r>
            <a:r>
              <a:rPr lang="en-US">
                <a:latin typeface="Times New Roman" panose="02020603050405020304" pitchFamily="18" charset="0"/>
                <a:ea typeface="宋体" panose="02010600030101010101" pitchFamily="2" charset="-122"/>
                <a:cs typeface="Times New Roman" panose="02020603050405020304" pitchFamily="18" charset="0"/>
              </a:rPr>
              <a:t> Tác giả sẽ sử dụng shared key (Full Key) để mã hóa file audio với (AES giải thuật), khóa 1 được lưu vào Smart Contract</a:t>
            </a:r>
          </a:p>
          <a:p>
            <a:pPr>
              <a:lnSpc>
                <a:spcPct val="107000"/>
              </a:lnSpc>
              <a:spcAft>
                <a:spcPts val="800"/>
              </a:spcAft>
            </a:pPr>
            <a:r>
              <a:rPr lang="en-US" b="1">
                <a:latin typeface="Times New Roman" panose="02020603050405020304" pitchFamily="18" charset="0"/>
                <a:ea typeface="宋体" panose="02010600030101010101" pitchFamily="2" charset="-122"/>
                <a:cs typeface="Times New Roman" panose="02020603050405020304" pitchFamily="18" charset="0"/>
              </a:rPr>
              <a:t>B6:</a:t>
            </a:r>
            <a:r>
              <a:rPr lang="en-US">
                <a:latin typeface="Times New Roman" panose="02020603050405020304" pitchFamily="18" charset="0"/>
                <a:ea typeface="宋体" panose="02010600030101010101" pitchFamily="2" charset="-122"/>
                <a:cs typeface="Times New Roman" panose="02020603050405020304" pitchFamily="18" charset="0"/>
              </a:rPr>
              <a:t> Khi Customer thanh toán giao dịch nhạc, họ có thể lấy khóa 1, sau đó kết nối tới (Server) để tạo Full Key, key đó để giải mã file.</a:t>
            </a:r>
            <a:endParaRPr lang="en-US" b="1">
              <a:latin typeface="Times New Roman" panose="02020603050405020304" pitchFamily="18" charset="0"/>
              <a:ea typeface="宋体" panose="02010600030101010101" pitchFamily="2" charset="-122"/>
              <a:cs typeface="Times New Roman" panose="02020603050405020304" pitchFamily="18" charset="0"/>
            </a:endParaRPr>
          </a:p>
          <a:p>
            <a:pPr>
              <a:lnSpc>
                <a:spcPct val="107000"/>
              </a:lnSpc>
              <a:spcAft>
                <a:spcPts val="800"/>
              </a:spcAft>
            </a:pPr>
            <a:endParaRPr 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968" y="2797533"/>
            <a:ext cx="4222149" cy="330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773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930523" y="1385331"/>
            <a:ext cx="10676590" cy="4982517"/>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930523" y="1385332"/>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69463" y="1532325"/>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Xác thực và cảnh báo</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orig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675" y="2481674"/>
            <a:ext cx="3944509" cy="338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77834" y="2156564"/>
            <a:ext cx="5906530" cy="4037003"/>
          </a:xfrm>
          <a:prstGeom prst="rect">
            <a:avLst/>
          </a:prstGeom>
        </p:spPr>
        <p:txBody>
          <a:bodyPr wrap="square">
            <a:spAutoFit/>
          </a:bodyPr>
          <a:lstStyle/>
          <a:p>
            <a:pPr marL="514350" marR="0" indent="-285750">
              <a:lnSpc>
                <a:spcPct val="150000"/>
              </a:lnSpc>
              <a:spcBef>
                <a:spcPts val="0"/>
              </a:spcBef>
              <a:spcAft>
                <a:spcPts val="800"/>
              </a:spcAft>
              <a:buFont typeface="Wingdings" panose="05000000000000000000" pitchFamily="2" charset="2"/>
              <a:buChar char="q"/>
            </a:pPr>
            <a:r>
              <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Người dùng sử </a:t>
            </a:r>
            <a:r>
              <a:rPr lang="en-US">
                <a:solidFill>
                  <a:srgbClr val="262626"/>
                </a:solidFill>
                <a:latin typeface="Times New Roman" panose="02020603050405020304" pitchFamily="18" charset="0"/>
                <a:ea typeface="宋体" panose="02010600030101010101" pitchFamily="2" charset="-122"/>
                <a:cs typeface="Times New Roman" panose="02020603050405020304" pitchFamily="18" charset="0"/>
              </a:rPr>
              <a:t>dụng mã Hash Code đã được cung cấp sau mỗi giao dịch để thực hiện yêu cầu xác thực thông tin nhạc số. </a:t>
            </a:r>
            <a:endPar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endParaRPr>
          </a:p>
          <a:p>
            <a:pPr marL="514350" marR="0" indent="-285750">
              <a:lnSpc>
                <a:spcPct val="150000"/>
              </a:lnSpc>
              <a:spcBef>
                <a:spcPts val="0"/>
              </a:spcBef>
              <a:spcAft>
                <a:spcPts val="800"/>
              </a:spcAft>
              <a:buFont typeface="Wingdings" panose="05000000000000000000" pitchFamily="2" charset="2"/>
              <a:buChar char="q"/>
            </a:pPr>
            <a:r>
              <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Hệ </a:t>
            </a:r>
            <a:r>
              <a:rPr lang="en-US">
                <a:solidFill>
                  <a:srgbClr val="262626"/>
                </a:solidFill>
                <a:latin typeface="Times New Roman" panose="02020603050405020304" pitchFamily="18" charset="0"/>
                <a:ea typeface="宋体" panose="02010600030101010101" pitchFamily="2" charset="-122"/>
                <a:cs typeface="Times New Roman" panose="02020603050405020304" pitchFamily="18" charset="0"/>
              </a:rPr>
              <a:t>thống thực hiện phân tích mã, gửi mã lên Ethereum và trả về thông tin giao dịch trước đó đã thực hiện của nhạc số. </a:t>
            </a:r>
            <a:endPar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endParaRPr>
          </a:p>
          <a:p>
            <a:pPr marL="514350" marR="0" indent="-285750">
              <a:lnSpc>
                <a:spcPct val="150000"/>
              </a:lnSpc>
              <a:spcBef>
                <a:spcPts val="0"/>
              </a:spcBef>
              <a:spcAft>
                <a:spcPts val="800"/>
              </a:spcAft>
              <a:buFont typeface="Wingdings" panose="05000000000000000000" pitchFamily="2" charset="2"/>
              <a:buChar char="q"/>
            </a:pPr>
            <a:r>
              <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Khi </a:t>
            </a:r>
            <a:r>
              <a:rPr lang="en-US">
                <a:solidFill>
                  <a:srgbClr val="262626"/>
                </a:solidFill>
                <a:latin typeface="Times New Roman" panose="02020603050405020304" pitchFamily="18" charset="0"/>
                <a:ea typeface="宋体" panose="02010600030101010101" pitchFamily="2" charset="-122"/>
                <a:cs typeface="Times New Roman" panose="02020603050405020304" pitchFamily="18" charset="0"/>
              </a:rPr>
              <a:t>phát hiện </a:t>
            </a:r>
            <a:r>
              <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sai lệch, </a:t>
            </a:r>
            <a:r>
              <a:rPr lang="en-US">
                <a:solidFill>
                  <a:srgbClr val="262626"/>
                </a:solidFill>
                <a:latin typeface="Times New Roman" panose="02020603050405020304" pitchFamily="18" charset="0"/>
                <a:ea typeface="宋体" panose="02010600030101010101" pitchFamily="2" charset="-122"/>
                <a:cs typeface="Times New Roman" panose="02020603050405020304" pitchFamily="18" charset="0"/>
              </a:rPr>
              <a:t>chủ sở </a:t>
            </a:r>
            <a:r>
              <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hữu </a:t>
            </a:r>
            <a:r>
              <a:rPr lang="en-US">
                <a:solidFill>
                  <a:srgbClr val="262626"/>
                </a:solidFill>
                <a:latin typeface="Times New Roman" panose="02020603050405020304" pitchFamily="18" charset="0"/>
                <a:ea typeface="宋体" panose="02010600030101010101" pitchFamily="2" charset="-122"/>
                <a:cs typeface="Times New Roman" panose="02020603050405020304" pitchFamily="18" charset="0"/>
              </a:rPr>
              <a:t>dùng thông tin đã tra cứu làm bằng chứng, sau đó báo cáo, cảnh báo trường hợp cho các cơ quan quản lý bản </a:t>
            </a:r>
            <a:r>
              <a:rPr lang="en-US"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quyền</a:t>
            </a: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7492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729695" y="321629"/>
            <a:ext cx="10839229" cy="724247"/>
          </a:xfrm>
        </p:spPr>
        <p:txBody>
          <a:bodyPr/>
          <a:lstStyle/>
          <a:p>
            <a:pPr algn="ctr"/>
            <a:r>
              <a:rPr lang="en-US" altLang="ko-KR" sz="3200" b="1" smtClean="0">
                <a:latin typeface="Times New Roman" panose="02020603050405020304" pitchFamily="18" charset="0"/>
                <a:cs typeface="Times New Roman" panose="02020603050405020304" pitchFamily="18" charset="0"/>
              </a:rPr>
              <a:t>Thêm nhạc số</a:t>
            </a:r>
            <a:endParaRPr lang="en-US" altLang="ko-KR" sz="3200" b="1" dirty="0">
              <a:latin typeface="Times New Roman" panose="02020603050405020304" pitchFamily="18" charset="0"/>
              <a:cs typeface="Times New Roman" panose="02020603050405020304" pitchFamily="18" charset="0"/>
            </a:endParaRP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95" y="2432329"/>
            <a:ext cx="538278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9" y="4448175"/>
            <a:ext cx="537325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473" y="2824426"/>
            <a:ext cx="5486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72065" y="1495627"/>
            <a:ext cx="10608900" cy="646331"/>
          </a:xfrm>
          <a:prstGeom prst="rect">
            <a:avLst/>
          </a:prstGeom>
        </p:spPr>
        <p:txBody>
          <a:bodyPr wrap="square">
            <a:spAutoFit/>
          </a:bodyPr>
          <a:lstStyle/>
          <a:p>
            <a:r>
              <a:rPr lang="en-US">
                <a:solidFill>
                  <a:schemeClr val="accent2">
                    <a:lumMod val="75000"/>
                  </a:schemeClr>
                </a:solidFill>
                <a:latin typeface="Times New Roman" panose="02020603050405020304" pitchFamily="18" charset="0"/>
                <a:ea typeface="宋体" panose="02010600030101010101" pitchFamily="2" charset="-122"/>
              </a:rPr>
              <a:t>Chủ sở hữu đăng nhập vào hệ thống</a:t>
            </a:r>
            <a:r>
              <a:rPr lang="en-US" smtClean="0">
                <a:solidFill>
                  <a:schemeClr val="accent2">
                    <a:lumMod val="75000"/>
                  </a:schemeClr>
                </a:solidFill>
                <a:latin typeface="Times New Roman" panose="02020603050405020304" pitchFamily="18" charset="0"/>
                <a:ea typeface="宋体" panose="02010600030101010101" pitchFamily="2" charset="-122"/>
              </a:rPr>
              <a:t>, </a:t>
            </a:r>
            <a:r>
              <a:rPr lang="en-US">
                <a:solidFill>
                  <a:schemeClr val="accent2">
                    <a:lumMod val="75000"/>
                  </a:schemeClr>
                </a:solidFill>
                <a:latin typeface="Times New Roman" panose="02020603050405020304" pitchFamily="18" charset="0"/>
                <a:ea typeface="宋体" panose="02010600030101010101" pitchFamily="2" charset="-122"/>
              </a:rPr>
              <a:t>tạo khóa mã hóa cho tài sản nhạc. Tiếp theo, người dùng bổ sung thêm các thông tin cần thiết cho nhạc số của mình, bao gồm: Loại nhạc số, tên nhạc, năm xuất bản,…</a:t>
            </a:r>
            <a:endParaRPr lang="en-US">
              <a:solidFill>
                <a:schemeClr val="accent2">
                  <a:lumMod val="75000"/>
                </a:schemeClr>
              </a:solidFill>
            </a:endParaRPr>
          </a:p>
        </p:txBody>
      </p:sp>
    </p:spTree>
    <p:extLst>
      <p:ext uri="{BB962C8B-B14F-4D97-AF65-F5344CB8AC3E}">
        <p14:creationId xmlns:p14="http://schemas.microsoft.com/office/powerpoint/2010/main" val="11224004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708785" y="291452"/>
            <a:ext cx="10839229" cy="724247"/>
          </a:xfrm>
        </p:spPr>
        <p:txBody>
          <a:bodyPr/>
          <a:lstStyle/>
          <a:p>
            <a:pPr algn="ctr"/>
            <a:r>
              <a:rPr lang="en-US" altLang="ko-KR" sz="3200" b="1" smtClean="0">
                <a:latin typeface="Times New Roman" panose="02020603050405020304" pitchFamily="18" charset="0"/>
                <a:cs typeface="Times New Roman" panose="02020603050405020304" pitchFamily="18" charset="0"/>
              </a:rPr>
              <a:t>Quản lý nhạc số</a:t>
            </a:r>
            <a:endParaRPr lang="en-US" altLang="ko-KR"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39114" y="1338865"/>
            <a:ext cx="10608900" cy="646331"/>
          </a:xfrm>
          <a:prstGeom prst="rect">
            <a:avLst/>
          </a:prstGeom>
        </p:spPr>
        <p:txBody>
          <a:bodyPr wrap="square">
            <a:spAutoFit/>
          </a:bodyPr>
          <a:lstStyle/>
          <a:p>
            <a:pPr lvl="0"/>
            <a:r>
              <a:rPr lang="en-US">
                <a:solidFill>
                  <a:schemeClr val="accent2">
                    <a:lumMod val="75000"/>
                  </a:schemeClr>
                </a:solidFill>
              </a:rPr>
              <a:t>Mỗi tài khoản với phân loại là “Seller”, sẽ sở hữu các tài sản số do họ đã đăng tải trước đó và bao gồm các quyền sở hữu cơ </a:t>
            </a:r>
            <a:r>
              <a:rPr lang="en-US" smtClean="0">
                <a:solidFill>
                  <a:schemeClr val="accent2">
                    <a:lumMod val="75000"/>
                  </a:schemeClr>
                </a:solidFill>
              </a:rPr>
              <a:t>bản:</a:t>
            </a:r>
            <a:endParaRPr lang="en-US">
              <a:solidFill>
                <a:schemeClr val="accent2">
                  <a:lumMod val="75000"/>
                </a:schemeClr>
              </a:solidFill>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437" y="3750790"/>
            <a:ext cx="6412513" cy="276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69773" y="1985196"/>
            <a:ext cx="8913893" cy="15855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mtClean="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Phê </a:t>
            </a:r>
            <a:r>
              <a:rPr lang="en-US">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duyệt “Bán tài sản số cho tài khoản khác”</a:t>
            </a:r>
            <a:endParaRPr lang="en-US" sz="1400">
              <a:solidFill>
                <a:schemeClr val="accent2">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Chuyển quyền sở hữu tài sản cho tài khoản khác</a:t>
            </a:r>
            <a:endParaRPr lang="en-US" sz="1400">
              <a:solidFill>
                <a:schemeClr val="accent2">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Chia sẻ quyền sở hữu tài sản</a:t>
            </a:r>
            <a:endParaRPr lang="en-US" sz="1400">
              <a:solidFill>
                <a:schemeClr val="accent2">
                  <a:lumMod val="75000"/>
                </a:schemeClr>
              </a:solidFill>
              <a:latin typeface="Calibri" panose="020F0502020204030204" pitchFamily="34" charset="0"/>
              <a:ea typeface="宋体"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Sở hữu khóa mã hóa của file tài sản và thay đổi khóa mã hóa (nếu cần)</a:t>
            </a:r>
            <a:endParaRPr lang="en-US" sz="1400">
              <a:solidFill>
                <a:schemeClr val="accent2">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332906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650236" y="289646"/>
            <a:ext cx="10839229" cy="724247"/>
          </a:xfrm>
        </p:spPr>
        <p:txBody>
          <a:bodyPr/>
          <a:lstStyle/>
          <a:p>
            <a:pPr algn="ctr"/>
            <a:r>
              <a:rPr lang="en-US" altLang="ko-KR" sz="3200" b="1" smtClean="0">
                <a:latin typeface="Times New Roman" panose="02020603050405020304" pitchFamily="18" charset="0"/>
                <a:cs typeface="Times New Roman" panose="02020603050405020304" pitchFamily="18" charset="0"/>
              </a:rPr>
              <a:t>Quản lý giao dịch – Quyền sở hữu</a:t>
            </a:r>
            <a:endParaRPr lang="en-US" altLang="ko-KR"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285388" y="1762914"/>
            <a:ext cx="3501799" cy="923330"/>
          </a:xfrm>
          <a:prstGeom prst="rect">
            <a:avLst/>
          </a:prstGeom>
        </p:spPr>
        <p:txBody>
          <a:bodyPr wrap="square">
            <a:spAutoFit/>
          </a:bodyPr>
          <a:lstStyle/>
          <a:p>
            <a:pPr lvl="0"/>
            <a:r>
              <a:rPr lang="en-US">
                <a:solidFill>
                  <a:schemeClr val="accent2">
                    <a:lumMod val="75000"/>
                  </a:schemeClr>
                </a:solidFill>
              </a:rPr>
              <a:t>Liệt kê tất cả giao dịch của tài sản số, bao gồm giao dịch mua quyền dụng và quyền sở hữu</a:t>
            </a: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699" y="1522339"/>
            <a:ext cx="5774079" cy="1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061" y="3813633"/>
            <a:ext cx="54864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285388" y="4014151"/>
            <a:ext cx="2512255" cy="1277786"/>
          </a:xfrm>
          <a:prstGeom prst="rect">
            <a:avLst/>
          </a:prstGeom>
        </p:spPr>
        <p:txBody>
          <a:bodyPr wrap="square">
            <a:spAutoFit/>
          </a:bodyPr>
          <a:lstStyle/>
          <a:p>
            <a:pPr marR="0" lvl="0">
              <a:lnSpc>
                <a:spcPct val="107000"/>
              </a:lnSpc>
              <a:spcBef>
                <a:spcPts val="0"/>
              </a:spcBef>
              <a:spcAft>
                <a:spcPts val="800"/>
              </a:spcAft>
            </a:pPr>
            <a:r>
              <a:rPr lang="en-US" smtClean="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Cập </a:t>
            </a:r>
            <a:r>
              <a:rPr lang="en-US">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nhật khóa mã hóa mới cho nhạc số trước khi chuyển giao quyền sở hữu</a:t>
            </a:r>
            <a:endParaRPr lang="en-US" sz="14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7721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625523" y="310676"/>
            <a:ext cx="10839229" cy="724247"/>
          </a:xfrm>
        </p:spPr>
        <p:txBody>
          <a:bodyPr/>
          <a:lstStyle/>
          <a:p>
            <a:pPr algn="ctr"/>
            <a:r>
              <a:rPr lang="en-US" altLang="ko-KR" sz="3200" b="1" smtClean="0">
                <a:latin typeface="Times New Roman" panose="02020603050405020304" pitchFamily="18" charset="0"/>
                <a:cs typeface="Times New Roman" panose="02020603050405020304" pitchFamily="18" charset="0"/>
              </a:rPr>
              <a:t>Truy xuất nguồn gốc</a:t>
            </a:r>
            <a:endParaRPr lang="en-US" altLang="ko-KR"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228979" y="1586967"/>
            <a:ext cx="6882069" cy="646331"/>
          </a:xfrm>
          <a:prstGeom prst="rect">
            <a:avLst/>
          </a:prstGeom>
        </p:spPr>
        <p:txBody>
          <a:bodyPr wrap="square">
            <a:spAutoFit/>
          </a:bodyPr>
          <a:lstStyle/>
          <a:p>
            <a:pPr lvl="0" algn="ctr"/>
            <a:r>
              <a:rPr lang="en-US">
                <a:solidFill>
                  <a:schemeClr val="accent2">
                    <a:lumMod val="75000"/>
                  </a:schemeClr>
                </a:solidFill>
              </a:rPr>
              <a:t>Người dùng sử dụng mã Hash Code đã được cung cấp để tra cứu thông tin tài sản số</a:t>
            </a:r>
          </a:p>
        </p:txBody>
      </p:sp>
      <p:pic>
        <p:nvPicPr>
          <p:cNvPr id="819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813" y="2547236"/>
            <a:ext cx="5486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287" y="3955777"/>
            <a:ext cx="54864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9596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5" name="Google Shape;214;p21"/>
          <p:cNvSpPr txBox="1">
            <a:spLocks/>
          </p:cNvSpPr>
          <p:nvPr/>
        </p:nvSpPr>
        <p:spPr>
          <a:xfrm>
            <a:off x="1840746" y="791326"/>
            <a:ext cx="8611937"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6" name="Google Shape;216;p21"/>
          <p:cNvSpPr txBox="1">
            <a:spLocks/>
          </p:cNvSpPr>
          <p:nvPr/>
        </p:nvSpPr>
        <p:spPr>
          <a:xfrm>
            <a:off x="6496998" y="2364535"/>
            <a:ext cx="1189516" cy="808800"/>
          </a:xfrm>
          <a:prstGeom prst="rect">
            <a:avLst/>
          </a:prstGeom>
        </p:spPr>
        <p:txBody>
          <a:bodyPr spcFirstLastPara="1" wrap="square" lIns="121900" tIns="121900" rIns="121900" bIns="121900" anchor="b" anchorCtr="0">
            <a:noAutofit/>
          </a:bodyPr>
          <a:lstStyle>
            <a:lvl1pPr marL="228600" lvl="0" indent="-228600" algn="r" defTabSz="914400" rtl="0" eaLnBrk="1" latinLnBrk="0" hangingPunct="1">
              <a:lnSpc>
                <a:spcPct val="90000"/>
              </a:lnSpc>
              <a:spcBef>
                <a:spcPts val="0"/>
              </a:spcBef>
              <a:spcAft>
                <a:spcPts val="0"/>
              </a:spcAft>
              <a:buFont typeface="Arial" panose="020B0604020202020204" pitchFamily="34" charset="0"/>
              <a:buNone/>
              <a:defRPr sz="2800" kern="1200">
                <a:solidFill>
                  <a:srgbClr val="666666"/>
                </a:solidFill>
                <a:latin typeface="+mn-lt"/>
                <a:ea typeface="+mn-ea"/>
                <a:cs typeface="+mn-cs"/>
              </a:defRPr>
            </a:lvl1pPr>
            <a:lvl2pPr marL="685800" lvl="1" indent="-228600" algn="r" defTabSz="914400" rtl="0" eaLnBrk="1" latinLnBrk="0" hangingPunct="1">
              <a:lnSpc>
                <a:spcPct val="90000"/>
              </a:lnSpc>
              <a:spcBef>
                <a:spcPts val="0"/>
              </a:spcBef>
              <a:spcAft>
                <a:spcPts val="0"/>
              </a:spcAft>
              <a:buFont typeface="Arial" panose="020B0604020202020204" pitchFamily="34" charset="0"/>
              <a:buNone/>
              <a:defRPr sz="2400" kern="1200">
                <a:solidFill>
                  <a:srgbClr val="666666"/>
                </a:solidFill>
                <a:latin typeface="+mn-lt"/>
                <a:ea typeface="+mn-ea"/>
                <a:cs typeface="+mn-cs"/>
              </a:defRPr>
            </a:lvl2pPr>
            <a:lvl3pPr marL="1143000" lvl="2" indent="-228600" algn="r" defTabSz="914400" rtl="0" eaLnBrk="1" latinLnBrk="0" hangingPunct="1">
              <a:lnSpc>
                <a:spcPct val="90000"/>
              </a:lnSpc>
              <a:spcBef>
                <a:spcPts val="0"/>
              </a:spcBef>
              <a:spcAft>
                <a:spcPts val="0"/>
              </a:spcAft>
              <a:buFont typeface="Arial" panose="020B0604020202020204" pitchFamily="34" charset="0"/>
              <a:buNone/>
              <a:defRPr sz="2000" kern="1200">
                <a:solidFill>
                  <a:srgbClr val="666666"/>
                </a:solidFill>
                <a:latin typeface="+mn-lt"/>
                <a:ea typeface="+mn-ea"/>
                <a:cs typeface="+mn-cs"/>
              </a:defRPr>
            </a:lvl3pPr>
            <a:lvl4pPr marL="1600200" lvl="3" indent="-228600" algn="r" defTabSz="914400" rtl="0" eaLnBrk="1" latinLnBrk="0" hangingPunct="1">
              <a:lnSpc>
                <a:spcPct val="90000"/>
              </a:lnSpc>
              <a:spcBef>
                <a:spcPts val="0"/>
              </a:spcBef>
              <a:spcAft>
                <a:spcPts val="0"/>
              </a:spcAft>
              <a:buFont typeface="Arial" panose="020B0604020202020204" pitchFamily="34" charset="0"/>
              <a:buNone/>
              <a:defRPr sz="1800" kern="1200">
                <a:solidFill>
                  <a:srgbClr val="666666"/>
                </a:solidFill>
                <a:latin typeface="+mn-lt"/>
                <a:ea typeface="+mn-ea"/>
                <a:cs typeface="+mn-cs"/>
              </a:defRPr>
            </a:lvl4pPr>
            <a:lvl5pPr marL="2057400" lvl="4" indent="-228600" algn="r" defTabSz="914400" rtl="0" eaLnBrk="1" latinLnBrk="0" hangingPunct="1">
              <a:lnSpc>
                <a:spcPct val="90000"/>
              </a:lnSpc>
              <a:spcBef>
                <a:spcPts val="0"/>
              </a:spcBef>
              <a:spcAft>
                <a:spcPts val="0"/>
              </a:spcAft>
              <a:buFont typeface="Arial" panose="020B0604020202020204" pitchFamily="34" charset="0"/>
              <a:buNone/>
              <a:defRPr sz="1800" kern="1200">
                <a:solidFill>
                  <a:srgbClr val="666666"/>
                </a:solidFill>
                <a:latin typeface="+mn-lt"/>
                <a:ea typeface="+mn-ea"/>
                <a:cs typeface="+mn-cs"/>
              </a:defRPr>
            </a:lvl5pPr>
            <a:lvl6pPr marL="2514600" lvl="5" indent="-228600" algn="r" defTabSz="914400" rtl="0" eaLnBrk="1" latinLnBrk="0" hangingPunct="1">
              <a:lnSpc>
                <a:spcPct val="90000"/>
              </a:lnSpc>
              <a:spcBef>
                <a:spcPts val="0"/>
              </a:spcBef>
              <a:spcAft>
                <a:spcPts val="0"/>
              </a:spcAft>
              <a:buFont typeface="Arial" panose="020B0604020202020204" pitchFamily="34" charset="0"/>
              <a:buNone/>
              <a:defRPr sz="1800" kern="1200">
                <a:solidFill>
                  <a:srgbClr val="666666"/>
                </a:solidFill>
                <a:latin typeface="+mn-lt"/>
                <a:ea typeface="+mn-ea"/>
                <a:cs typeface="+mn-cs"/>
              </a:defRPr>
            </a:lvl6pPr>
            <a:lvl7pPr marL="2971800" lvl="6" indent="-228600" algn="r" defTabSz="914400" rtl="0" eaLnBrk="1" latinLnBrk="0" hangingPunct="1">
              <a:lnSpc>
                <a:spcPct val="90000"/>
              </a:lnSpc>
              <a:spcBef>
                <a:spcPts val="0"/>
              </a:spcBef>
              <a:spcAft>
                <a:spcPts val="0"/>
              </a:spcAft>
              <a:buFont typeface="Arial" panose="020B0604020202020204" pitchFamily="34" charset="0"/>
              <a:buNone/>
              <a:defRPr sz="1800" kern="1200">
                <a:solidFill>
                  <a:srgbClr val="666666"/>
                </a:solidFill>
                <a:latin typeface="+mn-lt"/>
                <a:ea typeface="+mn-ea"/>
                <a:cs typeface="+mn-cs"/>
              </a:defRPr>
            </a:lvl7pPr>
            <a:lvl8pPr marL="3429000" lvl="7" indent="-228600" algn="r" defTabSz="914400" rtl="0" eaLnBrk="1" latinLnBrk="0" hangingPunct="1">
              <a:lnSpc>
                <a:spcPct val="90000"/>
              </a:lnSpc>
              <a:spcBef>
                <a:spcPts val="0"/>
              </a:spcBef>
              <a:spcAft>
                <a:spcPts val="0"/>
              </a:spcAft>
              <a:buFont typeface="Arial" panose="020B0604020202020204" pitchFamily="34" charset="0"/>
              <a:buNone/>
              <a:defRPr sz="1800" kern="1200">
                <a:solidFill>
                  <a:srgbClr val="666666"/>
                </a:solidFill>
                <a:latin typeface="+mn-lt"/>
                <a:ea typeface="+mn-ea"/>
                <a:cs typeface="+mn-cs"/>
              </a:defRPr>
            </a:lvl8pPr>
            <a:lvl9pPr marL="3886200" lvl="8" indent="-228600" algn="r" defTabSz="914400" rtl="0" eaLnBrk="1" latinLnBrk="0" hangingPunct="1">
              <a:lnSpc>
                <a:spcPct val="90000"/>
              </a:lnSpc>
              <a:spcBef>
                <a:spcPts val="0"/>
              </a:spcBef>
              <a:spcAft>
                <a:spcPts val="0"/>
              </a:spcAft>
              <a:buFont typeface="Arial" panose="020B0604020202020204" pitchFamily="34" charset="0"/>
              <a:buNone/>
              <a:defRPr sz="1800" kern="1200">
                <a:solidFill>
                  <a:srgbClr val="666666"/>
                </a:solidFill>
                <a:latin typeface="+mn-lt"/>
                <a:ea typeface="+mn-ea"/>
                <a:cs typeface="+mn-cs"/>
              </a:defRPr>
            </a:lvl9pPr>
          </a:lstStyle>
          <a:p>
            <a:pPr algn="ctr"/>
            <a:r>
              <a:rPr lang="es" sz="4400" b="1" smtClean="0">
                <a:solidFill>
                  <a:schemeClr val="tx1"/>
                </a:solidFill>
                <a:latin typeface="Times New Roman" panose="02020603050405020304" pitchFamily="18" charset="0"/>
                <a:cs typeface="Times New Roman" panose="02020603050405020304" pitchFamily="18" charset="0"/>
              </a:rPr>
              <a:t>04</a:t>
            </a:r>
            <a:endParaRPr lang="es" sz="4400" b="1">
              <a:solidFill>
                <a:schemeClr val="tx1"/>
              </a:solidFill>
              <a:latin typeface="Times New Roman" panose="02020603050405020304" pitchFamily="18" charset="0"/>
              <a:cs typeface="Times New Roman" panose="02020603050405020304" pitchFamily="18" charset="0"/>
            </a:endParaRPr>
          </a:p>
        </p:txBody>
      </p:sp>
      <p:sp>
        <p:nvSpPr>
          <p:cNvPr id="7" name="Google Shape;218;p21"/>
          <p:cNvSpPr txBox="1">
            <a:spLocks/>
          </p:cNvSpPr>
          <p:nvPr/>
        </p:nvSpPr>
        <p:spPr>
          <a:xfrm>
            <a:off x="6705136" y="3637029"/>
            <a:ext cx="1189516"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 b="1" smtClean="0">
                <a:latin typeface="Times New Roman" panose="02020603050405020304" pitchFamily="18" charset="0"/>
                <a:cs typeface="Times New Roman" panose="02020603050405020304" pitchFamily="18" charset="0"/>
              </a:rPr>
              <a:t>05</a:t>
            </a:r>
            <a:endParaRPr lang="es" b="1">
              <a:latin typeface="Times New Roman" panose="02020603050405020304" pitchFamily="18" charset="0"/>
              <a:cs typeface="Times New Roman" panose="02020603050405020304" pitchFamily="18" charset="0"/>
            </a:endParaRPr>
          </a:p>
        </p:txBody>
      </p:sp>
      <p:sp>
        <p:nvSpPr>
          <p:cNvPr id="8" name="Google Shape;220;p21"/>
          <p:cNvSpPr txBox="1">
            <a:spLocks/>
          </p:cNvSpPr>
          <p:nvPr/>
        </p:nvSpPr>
        <p:spPr>
          <a:xfrm>
            <a:off x="6705136" y="4880184"/>
            <a:ext cx="1189516"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 b="1" smtClean="0">
                <a:latin typeface="Times New Roman" panose="02020603050405020304" pitchFamily="18" charset="0"/>
                <a:cs typeface="Times New Roman" panose="02020603050405020304" pitchFamily="18" charset="0"/>
              </a:rPr>
              <a:t>06</a:t>
            </a:r>
            <a:endParaRPr lang="es" b="1">
              <a:latin typeface="Times New Roman" panose="02020603050405020304" pitchFamily="18" charset="0"/>
              <a:cs typeface="Times New Roman" panose="02020603050405020304" pitchFamily="18" charset="0"/>
            </a:endParaRPr>
          </a:p>
        </p:txBody>
      </p:sp>
      <p:sp>
        <p:nvSpPr>
          <p:cNvPr id="9" name="Google Shape;222;p21"/>
          <p:cNvSpPr txBox="1">
            <a:spLocks/>
          </p:cNvSpPr>
          <p:nvPr/>
        </p:nvSpPr>
        <p:spPr>
          <a:xfrm>
            <a:off x="4775634" y="2364535"/>
            <a:ext cx="1189516"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 b="1" smtClean="0">
                <a:latin typeface="Times New Roman" panose="02020603050405020304" pitchFamily="18" charset="0"/>
                <a:cs typeface="Times New Roman" panose="02020603050405020304" pitchFamily="18" charset="0"/>
              </a:rPr>
              <a:t>01</a:t>
            </a:r>
            <a:endParaRPr lang="es" b="1">
              <a:latin typeface="Times New Roman" panose="02020603050405020304" pitchFamily="18" charset="0"/>
              <a:cs typeface="Times New Roman" panose="02020603050405020304" pitchFamily="18" charset="0"/>
            </a:endParaRPr>
          </a:p>
        </p:txBody>
      </p:sp>
      <p:sp>
        <p:nvSpPr>
          <p:cNvPr id="10" name="Google Shape;224;p21"/>
          <p:cNvSpPr txBox="1">
            <a:spLocks/>
          </p:cNvSpPr>
          <p:nvPr/>
        </p:nvSpPr>
        <p:spPr>
          <a:xfrm>
            <a:off x="4775634" y="3601740"/>
            <a:ext cx="1189516"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 b="1" smtClean="0">
                <a:latin typeface="Times New Roman" panose="02020603050405020304" pitchFamily="18" charset="0"/>
                <a:cs typeface="Times New Roman" panose="02020603050405020304" pitchFamily="18" charset="0"/>
              </a:rPr>
              <a:t>02</a:t>
            </a:r>
            <a:endParaRPr lang="es" b="1">
              <a:latin typeface="Times New Roman" panose="02020603050405020304" pitchFamily="18" charset="0"/>
              <a:cs typeface="Times New Roman" panose="02020603050405020304" pitchFamily="18" charset="0"/>
            </a:endParaRPr>
          </a:p>
        </p:txBody>
      </p:sp>
      <p:sp>
        <p:nvSpPr>
          <p:cNvPr id="11" name="Google Shape;226;p21"/>
          <p:cNvSpPr txBox="1">
            <a:spLocks/>
          </p:cNvSpPr>
          <p:nvPr/>
        </p:nvSpPr>
        <p:spPr>
          <a:xfrm>
            <a:off x="4775634" y="4838645"/>
            <a:ext cx="1189516"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 b="1" smtClean="0">
                <a:latin typeface="Times New Roman" panose="02020603050405020304" pitchFamily="18" charset="0"/>
                <a:cs typeface="Times New Roman" panose="02020603050405020304" pitchFamily="18" charset="0"/>
              </a:rPr>
              <a:t>03</a:t>
            </a:r>
            <a:endParaRPr lang="es" b="1">
              <a:latin typeface="Times New Roman" panose="02020603050405020304" pitchFamily="18" charset="0"/>
              <a:cs typeface="Times New Roman" panose="02020603050405020304" pitchFamily="18" charset="0"/>
            </a:endParaRPr>
          </a:p>
        </p:txBody>
      </p:sp>
      <p:sp>
        <p:nvSpPr>
          <p:cNvPr id="12" name="Google Shape;227;p21"/>
          <p:cNvSpPr txBox="1">
            <a:spLocks/>
          </p:cNvSpPr>
          <p:nvPr/>
        </p:nvSpPr>
        <p:spPr>
          <a:xfrm>
            <a:off x="1909624" y="2435019"/>
            <a:ext cx="2450649" cy="598218"/>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b="1" smtClean="0">
                <a:latin typeface="Times New Roman" panose="02020603050405020304" pitchFamily="18" charset="0"/>
                <a:ea typeface="Roboto Black" panose="020B0604020202020204" charset="0"/>
                <a:cs typeface="Times New Roman" panose="02020603050405020304" pitchFamily="18" charset="0"/>
              </a:rPr>
              <a:t>Giới thiệu đề tài</a:t>
            </a:r>
            <a:endParaRPr lang="en-US" altLang="ko-KR" sz="2400" b="1" dirty="0">
              <a:latin typeface="Times New Roman" panose="02020603050405020304" pitchFamily="18" charset="0"/>
              <a:ea typeface="Roboto Black" panose="020B0604020202020204" charset="0"/>
              <a:cs typeface="Times New Roman" panose="02020603050405020304" pitchFamily="18" charset="0"/>
            </a:endParaRPr>
          </a:p>
        </p:txBody>
      </p:sp>
      <p:sp>
        <p:nvSpPr>
          <p:cNvPr id="13" name="Google Shape;228;p21"/>
          <p:cNvSpPr txBox="1">
            <a:spLocks/>
          </p:cNvSpPr>
          <p:nvPr/>
        </p:nvSpPr>
        <p:spPr>
          <a:xfrm>
            <a:off x="1877232" y="4878166"/>
            <a:ext cx="2930793" cy="758698"/>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b="1" smtClean="0">
                <a:latin typeface="Times New Roman" panose="02020603050405020304" pitchFamily="18" charset="0"/>
                <a:ea typeface="Roboto Black" panose="020B0604020202020204" charset="0"/>
                <a:cs typeface="Times New Roman" panose="02020603050405020304" pitchFamily="18" charset="0"/>
              </a:rPr>
              <a:t>Quy trình vận hành </a:t>
            </a:r>
            <a:br>
              <a:rPr lang="en-US" altLang="ko-KR" sz="2400" b="1" smtClean="0">
                <a:latin typeface="Times New Roman" panose="02020603050405020304" pitchFamily="18" charset="0"/>
                <a:ea typeface="Roboto Black" panose="020B0604020202020204" charset="0"/>
                <a:cs typeface="Times New Roman" panose="02020603050405020304" pitchFamily="18" charset="0"/>
              </a:rPr>
            </a:br>
            <a:r>
              <a:rPr lang="en-US" altLang="ko-KR" sz="2400" b="1" smtClean="0">
                <a:latin typeface="Times New Roman" panose="02020603050405020304" pitchFamily="18" charset="0"/>
                <a:ea typeface="Roboto Black" panose="020B0604020202020204" charset="0"/>
                <a:cs typeface="Times New Roman" panose="02020603050405020304" pitchFamily="18" charset="0"/>
              </a:rPr>
              <a:t>hệ thống</a:t>
            </a:r>
            <a:endParaRPr lang="ko-KR" altLang="en-US" sz="2400" b="1" dirty="0">
              <a:latin typeface="Times New Roman" panose="02020603050405020304" pitchFamily="18" charset="0"/>
              <a:cs typeface="Times New Roman" panose="02020603050405020304" pitchFamily="18" charset="0"/>
            </a:endParaRPr>
          </a:p>
        </p:txBody>
      </p:sp>
      <p:sp>
        <p:nvSpPr>
          <p:cNvPr id="14" name="Google Shape;229;p21"/>
          <p:cNvSpPr txBox="1">
            <a:spLocks/>
          </p:cNvSpPr>
          <p:nvPr/>
        </p:nvSpPr>
        <p:spPr>
          <a:xfrm>
            <a:off x="7894652" y="2385912"/>
            <a:ext cx="2495120" cy="8088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2400" b="1" smtClean="0">
                <a:latin typeface="Times New Roman" panose="02020603050405020304" pitchFamily="18" charset="0"/>
                <a:ea typeface="Roboto Black" panose="020B0604020202020204" charset="0"/>
                <a:cs typeface="Times New Roman" panose="02020603050405020304" pitchFamily="18" charset="0"/>
              </a:rPr>
              <a:t>Thiết kế xử lý và nghiệp vụ</a:t>
            </a:r>
            <a:endParaRPr lang="ko-KR" altLang="en-US" sz="2400" b="1" dirty="0">
              <a:latin typeface="Times New Roman" panose="02020603050405020304" pitchFamily="18" charset="0"/>
              <a:cs typeface="Times New Roman" panose="02020603050405020304" pitchFamily="18" charset="0"/>
            </a:endParaRPr>
          </a:p>
        </p:txBody>
      </p:sp>
      <p:sp>
        <p:nvSpPr>
          <p:cNvPr id="15" name="Google Shape;231;p21"/>
          <p:cNvSpPr txBox="1">
            <a:spLocks/>
          </p:cNvSpPr>
          <p:nvPr/>
        </p:nvSpPr>
        <p:spPr>
          <a:xfrm>
            <a:off x="7887286" y="3691430"/>
            <a:ext cx="2526809" cy="828169"/>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chemeClr val="dk1"/>
              </a:buClr>
              <a:buSzPts val="1100"/>
            </a:pPr>
            <a:r>
              <a:rPr lang="en-US" sz="2400" b="1" smtClean="0">
                <a:latin typeface="Times New Roman" panose="02020603050405020304" pitchFamily="18" charset="0"/>
                <a:cs typeface="Times New Roman" panose="02020603050405020304" pitchFamily="18" charset="0"/>
              </a:rPr>
              <a:t>Một số giao diện </a:t>
            </a:r>
            <a:br>
              <a:rPr lang="en-US" sz="2400" b="1" smtClean="0">
                <a:latin typeface="Times New Roman" panose="02020603050405020304" pitchFamily="18" charset="0"/>
                <a:cs typeface="Times New Roman" panose="02020603050405020304" pitchFamily="18" charset="0"/>
              </a:rPr>
            </a:br>
            <a:r>
              <a:rPr lang="en-US" sz="2400" b="1" smtClean="0">
                <a:latin typeface="Times New Roman" panose="02020603050405020304" pitchFamily="18" charset="0"/>
                <a:cs typeface="Times New Roman" panose="02020603050405020304" pitchFamily="18" charset="0"/>
              </a:rPr>
              <a:t>chính</a:t>
            </a:r>
            <a:endParaRPr lang="en-US" sz="2400" b="1">
              <a:latin typeface="Times New Roman" panose="02020603050405020304" pitchFamily="18" charset="0"/>
              <a:cs typeface="Times New Roman" panose="02020603050405020304" pitchFamily="18" charset="0"/>
            </a:endParaRPr>
          </a:p>
        </p:txBody>
      </p:sp>
      <p:sp>
        <p:nvSpPr>
          <p:cNvPr id="16" name="Google Shape;232;p21"/>
          <p:cNvSpPr txBox="1">
            <a:spLocks/>
          </p:cNvSpPr>
          <p:nvPr/>
        </p:nvSpPr>
        <p:spPr>
          <a:xfrm>
            <a:off x="8350258" y="5040984"/>
            <a:ext cx="1583907" cy="487200"/>
          </a:xfrm>
          <a:prstGeom prst="rect">
            <a:avLst/>
          </a:prstGeom>
        </p:spPr>
        <p:txBody>
          <a:bodyPr spcFirstLastPara="1" wrap="square" lIns="121900" tIns="121900" rIns="121900" bIns="1219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chemeClr val="dk1"/>
              </a:buClr>
              <a:buSzPts val="1100"/>
            </a:pPr>
            <a:r>
              <a:rPr lang="en-US" sz="2400" b="1" smtClean="0">
                <a:latin typeface="Times New Roman" panose="02020603050405020304" pitchFamily="18" charset="0"/>
                <a:cs typeface="Times New Roman" panose="02020603050405020304" pitchFamily="18" charset="0"/>
              </a:rPr>
              <a:t>Tổng kết</a:t>
            </a:r>
            <a:endParaRPr lang="en-US" sz="2400" b="1">
              <a:latin typeface="Times New Roman" panose="02020603050405020304" pitchFamily="18" charset="0"/>
              <a:cs typeface="Times New Roman" panose="02020603050405020304" pitchFamily="18" charset="0"/>
            </a:endParaRPr>
          </a:p>
        </p:txBody>
      </p:sp>
      <p:sp>
        <p:nvSpPr>
          <p:cNvPr id="38" name="Rectangle 37"/>
          <p:cNvSpPr/>
          <p:nvPr/>
        </p:nvSpPr>
        <p:spPr>
          <a:xfrm>
            <a:off x="1909624" y="3590641"/>
            <a:ext cx="2866010" cy="830997"/>
          </a:xfrm>
          <a:prstGeom prst="rect">
            <a:avLst/>
          </a:prstGeom>
        </p:spPr>
        <p:txBody>
          <a:bodyPr wrap="square">
            <a:spAutoFit/>
          </a:bodyPr>
          <a:lstStyle/>
          <a:p>
            <a:pPr algn="ctr"/>
            <a:r>
              <a:rPr lang="en-US" altLang="ko-KR" sz="2400" b="1" smtClean="0">
                <a:latin typeface="Times New Roman" panose="02020603050405020304" pitchFamily="18" charset="0"/>
                <a:ea typeface="Roboto Black" panose="020B0604020202020204" charset="0"/>
                <a:cs typeface="Times New Roman" panose="02020603050405020304" pitchFamily="18" charset="0"/>
              </a:rPr>
              <a:t>Phương </a:t>
            </a:r>
            <a:r>
              <a:rPr lang="en-US" altLang="ko-KR" sz="2400" b="1">
                <a:latin typeface="Times New Roman" panose="02020603050405020304" pitchFamily="18" charset="0"/>
                <a:ea typeface="Roboto Black" panose="020B0604020202020204" charset="0"/>
                <a:cs typeface="Times New Roman" panose="02020603050405020304" pitchFamily="18" charset="0"/>
              </a:rPr>
              <a:t>pháp </a:t>
            </a:r>
            <a:r>
              <a:rPr lang="en-US" altLang="ko-KR" sz="2400" b="1" smtClean="0">
                <a:latin typeface="Times New Roman" panose="02020603050405020304" pitchFamily="18" charset="0"/>
                <a:ea typeface="Roboto Black" panose="020B0604020202020204" charset="0"/>
                <a:cs typeface="Times New Roman" panose="02020603050405020304" pitchFamily="18" charset="0"/>
              </a:rPr>
              <a:t>quản </a:t>
            </a:r>
          </a:p>
          <a:p>
            <a:pPr algn="ctr"/>
            <a:r>
              <a:rPr lang="en-US" altLang="ko-KR" sz="2400" b="1" smtClean="0">
                <a:latin typeface="Times New Roman" panose="02020603050405020304" pitchFamily="18" charset="0"/>
                <a:ea typeface="Roboto Black" panose="020B0604020202020204" charset="0"/>
                <a:cs typeface="Times New Roman" panose="02020603050405020304" pitchFamily="18" charset="0"/>
              </a:rPr>
              <a:t>lý </a:t>
            </a:r>
            <a:r>
              <a:rPr lang="en-US" altLang="ko-KR" sz="2400" b="1">
                <a:latin typeface="Times New Roman" panose="02020603050405020304" pitchFamily="18" charset="0"/>
                <a:ea typeface="Roboto Black" panose="020B0604020202020204" charset="0"/>
                <a:cs typeface="Times New Roman" panose="02020603050405020304" pitchFamily="18" charset="0"/>
              </a:rPr>
              <a:t>tài sản số</a:t>
            </a:r>
            <a:endParaRPr lang="en-US" altLang="ko-KR" sz="2400" b="1" dirty="0">
              <a:latin typeface="Times New Roman" panose="02020603050405020304" pitchFamily="18" charset="0"/>
              <a:ea typeface="Roboto Black" panose="020B0604020202020204" charset="0"/>
              <a:cs typeface="Times New Roman" panose="02020603050405020304" pitchFamily="18" charset="0"/>
            </a:endParaRPr>
          </a:p>
        </p:txBody>
      </p:sp>
      <p:cxnSp>
        <p:nvCxnSpPr>
          <p:cNvPr id="40" name="Google Shape;162;p28"/>
          <p:cNvCxnSpPr/>
          <p:nvPr/>
        </p:nvCxnSpPr>
        <p:spPr>
          <a:xfrm>
            <a:off x="2009931" y="1510140"/>
            <a:ext cx="6756000" cy="0"/>
          </a:xfrm>
          <a:prstGeom prst="straightConnector1">
            <a:avLst/>
          </a:prstGeom>
          <a:noFill/>
          <a:ln w="9525" cap="flat" cmpd="sng">
            <a:solidFill>
              <a:srgbClr val="EFD67E"/>
            </a:solidFill>
            <a:prstDash val="solid"/>
            <a:round/>
            <a:headEnd type="none" w="med" len="med"/>
            <a:tailEnd type="none" w="med" len="med"/>
          </a:ln>
        </p:spPr>
      </p:cxnSp>
    </p:spTree>
    <p:extLst>
      <p:ext uri="{BB962C8B-B14F-4D97-AF65-F5344CB8AC3E}">
        <p14:creationId xmlns:p14="http://schemas.microsoft.com/office/powerpoint/2010/main" val="472310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757328" y="281408"/>
            <a:ext cx="10839229" cy="724247"/>
          </a:xfrm>
        </p:spPr>
        <p:txBody>
          <a:bodyPr/>
          <a:lstStyle/>
          <a:p>
            <a:pPr algn="ctr"/>
            <a:r>
              <a:rPr lang="en-US" altLang="ko-KR" sz="3200" b="1" smtClean="0">
                <a:latin typeface="Times New Roman" panose="02020603050405020304" pitchFamily="18" charset="0"/>
                <a:cs typeface="Times New Roman" panose="02020603050405020304" pitchFamily="18" charset="0"/>
              </a:rPr>
              <a:t>Một số giao diện chính</a:t>
            </a:r>
            <a:endParaRPr lang="en-US" altLang="ko-KR"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228979" y="1586967"/>
            <a:ext cx="6882069" cy="369332"/>
          </a:xfrm>
          <a:prstGeom prst="rect">
            <a:avLst/>
          </a:prstGeom>
        </p:spPr>
        <p:txBody>
          <a:bodyPr wrap="square">
            <a:spAutoFit/>
          </a:bodyPr>
          <a:lstStyle/>
          <a:p>
            <a:pPr lvl="0" algn="ctr"/>
            <a:r>
              <a:rPr lang="en-US" b="1" smtClean="0">
                <a:solidFill>
                  <a:schemeClr val="accent2">
                    <a:lumMod val="75000"/>
                  </a:schemeClr>
                </a:solidFill>
              </a:rPr>
              <a:t>Play nhạc số</a:t>
            </a:r>
            <a:endParaRPr lang="en-US" b="1">
              <a:solidFill>
                <a:schemeClr val="accent2">
                  <a:lumMod val="75000"/>
                </a:schemeClr>
              </a:solidFill>
            </a:endParaRPr>
          </a:p>
        </p:txBody>
      </p:sp>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659" y="2706773"/>
            <a:ext cx="5201552" cy="294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0975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390216" y="3622183"/>
            <a:ext cx="3361589" cy="724247"/>
          </a:xfrm>
        </p:spPr>
        <p:txBody>
          <a:bodyPr/>
          <a:lstStyle/>
          <a:p>
            <a:pPr algn="ctr"/>
            <a:r>
              <a:rPr lang="en-US" b="1" smtClean="0">
                <a:solidFill>
                  <a:schemeClr val="accent2">
                    <a:lumMod val="75000"/>
                  </a:schemeClr>
                </a:solidFill>
              </a:rPr>
              <a:t>THE END</a:t>
            </a:r>
            <a:endParaRPr lang="en-US" b="1">
              <a:solidFill>
                <a:schemeClr val="accent2">
                  <a:lumMod val="75000"/>
                </a:schemeClr>
              </a:solidFill>
            </a:endParaRPr>
          </a:p>
        </p:txBody>
      </p:sp>
    </p:spTree>
    <p:extLst>
      <p:ext uri="{BB962C8B-B14F-4D97-AF65-F5344CB8AC3E}">
        <p14:creationId xmlns:p14="http://schemas.microsoft.com/office/powerpoint/2010/main" val="29222387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latin typeface="Times New Roman" panose="02020603050405020304" pitchFamily="18" charset="0"/>
                <a:cs typeface="Times New Roman" panose="02020603050405020304" pitchFamily="18" charset="0"/>
              </a:rPr>
              <a:t>Giới thiệu đề tài và phương pháp quản lý tài sản số</a:t>
            </a:r>
            <a:endParaRPr lang="en-US" altLang="ko-KR" sz="3200" b="1" dirty="0">
              <a:latin typeface="Times New Roman" panose="02020603050405020304" pitchFamily="18" charset="0"/>
              <a:cs typeface="Times New Roman" panose="02020603050405020304" pitchFamily="18" charset="0"/>
            </a:endParaRPr>
          </a:p>
        </p:txBody>
      </p:sp>
      <p:sp>
        <p:nvSpPr>
          <p:cNvPr id="27" name="Rectangle 26"/>
          <p:cNvSpPr/>
          <p:nvPr/>
        </p:nvSpPr>
        <p:spPr>
          <a:xfrm>
            <a:off x="889686" y="1768579"/>
            <a:ext cx="10486769" cy="4452501"/>
          </a:xfrm>
          <a:prstGeom prst="rect">
            <a:avLst/>
          </a:prstGeom>
        </p:spPr>
        <p:txBody>
          <a:bodyPr wrap="square">
            <a:spAutoFit/>
          </a:bodyPr>
          <a:lstStyle/>
          <a:p>
            <a:pPr marL="342900" marR="0" lvl="0" indent="-342900">
              <a:lnSpc>
                <a:spcPct val="150000"/>
              </a:lnSpc>
              <a:spcBef>
                <a:spcPts val="0"/>
              </a:spcBef>
              <a:spcAft>
                <a:spcPts val="800"/>
              </a:spcAft>
              <a:buFont typeface="Wingdings" panose="05000000000000000000" pitchFamily="2" charset="2"/>
              <a:buChar char="q"/>
            </a:pPr>
            <a:r>
              <a:rPr lang="en-US" sz="2000">
                <a:solidFill>
                  <a:srgbClr val="262626"/>
                </a:solidFill>
                <a:latin typeface="Times New Roman" panose="02020603050405020304" pitchFamily="18" charset="0"/>
                <a:ea typeface="宋体" panose="02010600030101010101" pitchFamily="2" charset="-122"/>
                <a:cs typeface="Times New Roman" panose="02020603050405020304" pitchFamily="18" charset="0"/>
              </a:rPr>
              <a:t>Với sự phát triển không ngừng của công nghệ, </a:t>
            </a:r>
            <a:r>
              <a:rPr lang="en-US" sz="2000"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góp phần xuất </a:t>
            </a:r>
            <a:r>
              <a:rPr lang="en-US" sz="2000">
                <a:solidFill>
                  <a:srgbClr val="262626"/>
                </a:solidFill>
                <a:latin typeface="Times New Roman" panose="02020603050405020304" pitchFamily="18" charset="0"/>
                <a:ea typeface="宋体" panose="02010600030101010101" pitchFamily="2" charset="-122"/>
                <a:cs typeface="Times New Roman" panose="02020603050405020304" pitchFamily="18" charset="0"/>
              </a:rPr>
              <a:t>hiện một định dạng âm nhạc mới: “Nhạc số”. Âm nhạc kỹ thuật số cải thiện hiệu quả của việc “phổ biến” âm nhạc và giảm chi phí đáng kể.  </a:t>
            </a:r>
            <a:endParaRPr lang="en-US" sz="200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q"/>
            </a:pPr>
            <a:r>
              <a:rPr lang="en-US" sz="2000">
                <a:solidFill>
                  <a:srgbClr val="262626"/>
                </a:solidFill>
                <a:latin typeface="Times New Roman" panose="02020603050405020304" pitchFamily="18" charset="0"/>
                <a:ea typeface="宋体" panose="02010600030101010101" pitchFamily="2" charset="-122"/>
                <a:cs typeface="Times New Roman" panose="02020603050405020304" pitchFamily="18" charset="0"/>
              </a:rPr>
              <a:t>Nhờ Internet, mọi người trên thế giới đều có thể thưởng thức âm nhạc từ một nền tảng âm nhạc kỹ thuật số giúp truyền tải với quy mô lớn. Sự xuất hiện và phát triển của nhạc số không chỉ làm tăng mức tiêu thụ mà còn tạo ra những vấn đề </a:t>
            </a:r>
            <a:r>
              <a:rPr lang="en-US" sz="2000"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mới. Từ </a:t>
            </a:r>
            <a:r>
              <a:rPr lang="en-US" sz="2000">
                <a:solidFill>
                  <a:srgbClr val="262626"/>
                </a:solidFill>
                <a:latin typeface="Times New Roman" panose="02020603050405020304" pitchFamily="18" charset="0"/>
                <a:ea typeface="宋体" panose="02010600030101010101" pitchFamily="2" charset="-122"/>
                <a:cs typeface="Times New Roman" panose="02020603050405020304" pitchFamily="18" charset="0"/>
              </a:rPr>
              <a:t>đó, đòi hỏi phải xuất hiện những giải pháp nhằm bảo vệ bản quyền và đảm bảo “thu nhập” cho các chủ sỡ hữu </a:t>
            </a:r>
            <a:r>
              <a:rPr lang="en-US" sz="2000"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trong </a:t>
            </a:r>
            <a:r>
              <a:rPr lang="en-US" sz="2000">
                <a:solidFill>
                  <a:srgbClr val="262626"/>
                </a:solidFill>
                <a:latin typeface="Times New Roman" panose="02020603050405020304" pitchFamily="18" charset="0"/>
                <a:ea typeface="宋体" panose="02010600030101010101" pitchFamily="2" charset="-122"/>
                <a:cs typeface="Times New Roman" panose="02020603050405020304" pitchFamily="18" charset="0"/>
              </a:rPr>
              <a:t>thời đại Internet. </a:t>
            </a:r>
            <a:endParaRPr lang="en-US" sz="200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q"/>
            </a:pPr>
            <a:r>
              <a:rPr lang="en-US" sz="2000">
                <a:solidFill>
                  <a:srgbClr val="262626"/>
                </a:solidFill>
                <a:latin typeface="Times New Roman" panose="02020603050405020304" pitchFamily="18" charset="0"/>
                <a:ea typeface="宋体" panose="02010600030101010101" pitchFamily="2" charset="-122"/>
                <a:cs typeface="Times New Roman" panose="02020603050405020304" pitchFamily="18" charset="0"/>
              </a:rPr>
              <a:t>Điển hình, mọi người có thể mua nhạc, tải xuống hoặc sao chép nó từ Internet rồi phát tán nó cho những người khác mà không được phép, dẫn tới vi phạm bản quyền sở hữu của các </a:t>
            </a:r>
            <a:r>
              <a:rPr lang="en-US" sz="2000" smtClean="0">
                <a:solidFill>
                  <a:srgbClr val="262626"/>
                </a:solidFill>
                <a:latin typeface="Times New Roman" panose="02020603050405020304" pitchFamily="18" charset="0"/>
                <a:ea typeface="宋体" panose="02010600030101010101" pitchFamily="2" charset="-122"/>
                <a:cs typeface="Times New Roman" panose="02020603050405020304" pitchFamily="18" charset="0"/>
              </a:rPr>
              <a:t>chủ sở hữu.</a:t>
            </a:r>
            <a:endParaRPr 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2271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latin typeface="Times New Roman" panose="02020603050405020304" pitchFamily="18" charset="0"/>
                <a:cs typeface="Times New Roman" panose="02020603050405020304" pitchFamily="18" charset="0"/>
              </a:rPr>
              <a:t>Giới thiệu đề tài và phương pháp quản lý tài sản số</a:t>
            </a:r>
            <a:endParaRPr lang="en-US" altLang="ko-KR"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4CF0A5BB-7799-49F6-A13D-6D124F3A13F9}"/>
              </a:ext>
            </a:extLst>
          </p:cNvPr>
          <p:cNvSpPr/>
          <p:nvPr/>
        </p:nvSpPr>
        <p:spPr>
          <a:xfrm>
            <a:off x="889334" y="1574802"/>
            <a:ext cx="10676590" cy="4158733"/>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xmlns="" id="{25E9926D-0EBA-44B7-B902-6BD8504784D0}"/>
              </a:ext>
            </a:extLst>
          </p:cNvPr>
          <p:cNvSpPr/>
          <p:nvPr/>
        </p:nvSpPr>
        <p:spPr>
          <a:xfrm>
            <a:off x="889334" y="1574803"/>
            <a:ext cx="10676589" cy="684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xmlns="" id="{6DDA8C9A-CA6A-4E43-907E-AA582913402A}"/>
              </a:ext>
            </a:extLst>
          </p:cNvPr>
          <p:cNvSpPr/>
          <p:nvPr/>
        </p:nvSpPr>
        <p:spPr>
          <a:xfrm rot="10800000">
            <a:off x="1037415" y="3605838"/>
            <a:ext cx="5040000" cy="180642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xmlns="" id="{995F5FC6-0571-4BFC-9F50-0AA0A399C71B}"/>
              </a:ext>
            </a:extLst>
          </p:cNvPr>
          <p:cNvSpPr/>
          <p:nvPr/>
        </p:nvSpPr>
        <p:spPr>
          <a:xfrm rot="10800000">
            <a:off x="1037415" y="4973838"/>
            <a:ext cx="5040000" cy="4384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xmlns="" id="{EE1AE34D-0191-48CA-965A-6D51DD12C14B}"/>
              </a:ext>
            </a:extLst>
          </p:cNvPr>
          <p:cNvSpPr/>
          <p:nvPr/>
        </p:nvSpPr>
        <p:spPr>
          <a:xfrm>
            <a:off x="6331411" y="3605838"/>
            <a:ext cx="5040000" cy="180642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xmlns="" id="{53E0A37C-C92C-4B1A-8837-A2C02E420D3C}"/>
              </a:ext>
            </a:extLst>
          </p:cNvPr>
          <p:cNvSpPr/>
          <p:nvPr/>
        </p:nvSpPr>
        <p:spPr>
          <a:xfrm>
            <a:off x="6331411" y="4973838"/>
            <a:ext cx="5040000" cy="438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xmlns="" id="{615394F4-A223-41D5-9BD6-7164BCBF9122}"/>
              </a:ext>
            </a:extLst>
          </p:cNvPr>
          <p:cNvSpPr txBox="1"/>
          <p:nvPr/>
        </p:nvSpPr>
        <p:spPr>
          <a:xfrm>
            <a:off x="1176424" y="2359016"/>
            <a:ext cx="10020029" cy="830997"/>
          </a:xfrm>
          <a:prstGeom prst="rect">
            <a:avLst/>
          </a:prstGeom>
          <a:noFill/>
        </p:spPr>
        <p:txBody>
          <a:bodyPr wrap="square" rtlCol="0">
            <a:spAutoFit/>
          </a:bodyPr>
          <a:lstStyle/>
          <a:p>
            <a:pPr lvl="0"/>
            <a:r>
              <a:rPr lang="en-US" sz="1600" b="1" i="1">
                <a:latin typeface="Times New Roman" panose="02020603050405020304" pitchFamily="18" charset="0"/>
                <a:cs typeface="Times New Roman" panose="02020603050405020304" pitchFamily="18" charset="0"/>
              </a:rPr>
              <a:t>Bản quyền âm nhạc</a:t>
            </a:r>
            <a:r>
              <a:rPr lang="en-US" sz="1600">
                <a:latin typeface="Times New Roman" panose="02020603050405020304" pitchFamily="18" charset="0"/>
                <a:cs typeface="Times New Roman" panose="02020603050405020304" pitchFamily="18" charset="0"/>
              </a:rPr>
              <a:t> là quyền để các nhạc sĩ kiểm soát những gì họ đã tạo ra. Nó bao gồm quyền thực hiện, truyền tải, tái tạo, yêu cầu quyền tác giả và bảo vệ tính toàn vẹn của tác phẩm. Bản quyền cho phép người sáng tạo và đối tác kinh doanh của họ sử dụng các đặc quyền này để kiếm lợi nhuận. </a:t>
            </a:r>
          </a:p>
        </p:txBody>
      </p:sp>
      <p:sp>
        <p:nvSpPr>
          <p:cNvPr id="13" name="TextBox 12">
            <a:extLst>
              <a:ext uri="{FF2B5EF4-FFF2-40B4-BE49-F238E27FC236}">
                <a16:creationId xmlns:a16="http://schemas.microsoft.com/office/drawing/2014/main" xmlns="" id="{E58E4173-FDB4-4DDC-AC7D-E529C122B98F}"/>
              </a:ext>
            </a:extLst>
          </p:cNvPr>
          <p:cNvSpPr txBox="1"/>
          <p:nvPr/>
        </p:nvSpPr>
        <p:spPr>
          <a:xfrm>
            <a:off x="1375647" y="3813516"/>
            <a:ext cx="4587992" cy="954107"/>
          </a:xfrm>
          <a:prstGeom prst="rect">
            <a:avLst/>
          </a:prstGeom>
          <a:noFill/>
        </p:spPr>
        <p:txBody>
          <a:bodyPr wrap="square" rtlCol="0">
            <a:spAutoFit/>
          </a:bodyPr>
          <a:lstStyle/>
          <a:p>
            <a:pPr marL="285750" lvl="0" indent="-285750">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Các tác phẩm bao gồm âm nhạc (Music) và lời bài hát (Lyric). </a:t>
            </a:r>
          </a:p>
          <a:p>
            <a:pPr marL="285750" lvl="0" indent="-285750">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Những người tham gia vào các tác phẩm âm nhạc là: Nhạc sĩ, nhà soạn nhạc, nhà xuất bản,…</a:t>
            </a:r>
          </a:p>
        </p:txBody>
      </p:sp>
      <p:sp>
        <p:nvSpPr>
          <p:cNvPr id="14" name="TextBox 13">
            <a:extLst>
              <a:ext uri="{FF2B5EF4-FFF2-40B4-BE49-F238E27FC236}">
                <a16:creationId xmlns:a16="http://schemas.microsoft.com/office/drawing/2014/main" xmlns="" id="{7C703E71-5089-4026-9624-BFB9C8E714F0}"/>
              </a:ext>
            </a:extLst>
          </p:cNvPr>
          <p:cNvSpPr txBox="1"/>
          <p:nvPr/>
        </p:nvSpPr>
        <p:spPr>
          <a:xfrm>
            <a:off x="6683638" y="3813516"/>
            <a:ext cx="4585723" cy="954107"/>
          </a:xfrm>
          <a:prstGeom prst="rect">
            <a:avLst/>
          </a:prstGeom>
          <a:noFill/>
        </p:spPr>
        <p:txBody>
          <a:bodyPr wrap="square" rtlCol="0">
            <a:spAutoFit/>
          </a:bodyPr>
          <a:lstStyle/>
          <a:p>
            <a:pPr marL="228600" lvl="0" indent="-228600">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Một bản ghi âm liên quan đến các nhạc cụ, giọng hát, giọng nói của con người. </a:t>
            </a:r>
            <a:endParaRPr lang="en-US" sz="1400" smtClean="0">
              <a:latin typeface="Times New Roman" panose="02020603050405020304" pitchFamily="18" charset="0"/>
              <a:cs typeface="Times New Roman" panose="02020603050405020304" pitchFamily="18" charset="0"/>
            </a:endParaRPr>
          </a:p>
          <a:p>
            <a:pPr marL="228600" lvl="0" indent="-228600">
              <a:buFont typeface="Wingdings" panose="05000000000000000000" pitchFamily="2" charset="2"/>
              <a:buChar char="Ø"/>
            </a:pPr>
            <a:r>
              <a:rPr lang="en-US" sz="1400" smtClean="0">
                <a:latin typeface="Times New Roman" panose="02020603050405020304" pitchFamily="18" charset="0"/>
                <a:cs typeface="Times New Roman" panose="02020603050405020304" pitchFamily="18" charset="0"/>
              </a:rPr>
              <a:t>Các </a:t>
            </a:r>
            <a:r>
              <a:rPr lang="en-US" sz="1400">
                <a:latin typeface="Times New Roman" panose="02020603050405020304" pitchFamily="18" charset="0"/>
                <a:cs typeface="Times New Roman" panose="02020603050405020304" pitchFamily="18" charset="0"/>
              </a:rPr>
              <a:t>tác giả của phần này là những người biểu diễn và nhà xuất bản thu âm. </a:t>
            </a:r>
          </a:p>
        </p:txBody>
      </p:sp>
      <p:sp>
        <p:nvSpPr>
          <p:cNvPr id="19" name="TextBox 18">
            <a:extLst>
              <a:ext uri="{FF2B5EF4-FFF2-40B4-BE49-F238E27FC236}">
                <a16:creationId xmlns:a16="http://schemas.microsoft.com/office/drawing/2014/main" xmlns="" id="{7B8B43A7-336B-4F5C-B3C9-072EB7649D8E}"/>
              </a:ext>
            </a:extLst>
          </p:cNvPr>
          <p:cNvSpPr txBox="1"/>
          <p:nvPr/>
        </p:nvSpPr>
        <p:spPr>
          <a:xfrm>
            <a:off x="1471755" y="1659217"/>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Bản quyền âm nhạc</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xmlns="" id="{E2B31BE7-F4CC-44DA-9729-0323C4A7B54C}"/>
              </a:ext>
            </a:extLst>
          </p:cNvPr>
          <p:cNvSpPr txBox="1"/>
          <p:nvPr/>
        </p:nvSpPr>
        <p:spPr>
          <a:xfrm>
            <a:off x="1375647" y="4996848"/>
            <a:ext cx="4333809" cy="307777"/>
          </a:xfrm>
          <a:prstGeom prst="rect">
            <a:avLst/>
          </a:prstGeom>
          <a:noFill/>
        </p:spPr>
        <p:txBody>
          <a:bodyPr wrap="square" rtlCol="0">
            <a:spAutoFit/>
          </a:bodyPr>
          <a:lstStyle/>
          <a:p>
            <a:pPr algn="ctr"/>
            <a:r>
              <a:rPr lang="en-US" altLang="ko-KR" sz="1400" b="1" smtClean="0">
                <a:solidFill>
                  <a:schemeClr val="bg1"/>
                </a:solidFill>
                <a:cs typeface="Arial" pitchFamily="34" charset="0"/>
              </a:rPr>
              <a:t>Tác phẩm âm nhạc</a:t>
            </a:r>
            <a:endParaRPr lang="ko-KR" altLang="en-US" sz="1400" b="1" dirty="0">
              <a:solidFill>
                <a:schemeClr val="bg1"/>
              </a:solidFill>
              <a:cs typeface="Arial" pitchFamily="34" charset="0"/>
            </a:endParaRPr>
          </a:p>
        </p:txBody>
      </p:sp>
      <p:sp>
        <p:nvSpPr>
          <p:cNvPr id="25" name="TextBox 24">
            <a:extLst>
              <a:ext uri="{FF2B5EF4-FFF2-40B4-BE49-F238E27FC236}">
                <a16:creationId xmlns:a16="http://schemas.microsoft.com/office/drawing/2014/main" xmlns="" id="{AEC57A81-4FF4-4099-BF6D-9AA884E5DC92}"/>
              </a:ext>
            </a:extLst>
          </p:cNvPr>
          <p:cNvSpPr txBox="1"/>
          <p:nvPr/>
        </p:nvSpPr>
        <p:spPr>
          <a:xfrm>
            <a:off x="6683639" y="4996848"/>
            <a:ext cx="4305908" cy="307777"/>
          </a:xfrm>
          <a:prstGeom prst="rect">
            <a:avLst/>
          </a:prstGeom>
          <a:noFill/>
        </p:spPr>
        <p:txBody>
          <a:bodyPr wrap="square" rtlCol="0">
            <a:spAutoFit/>
          </a:bodyPr>
          <a:lstStyle/>
          <a:p>
            <a:pPr algn="ctr"/>
            <a:r>
              <a:rPr lang="en-US" altLang="ko-KR" sz="1400" b="1" smtClean="0">
                <a:solidFill>
                  <a:schemeClr val="bg1"/>
                </a:solidFill>
                <a:cs typeface="Arial" pitchFamily="34" charset="0"/>
              </a:rPr>
              <a:t>Các bản ghi âm</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269201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latin typeface="Times New Roman" panose="02020603050405020304" pitchFamily="18" charset="0"/>
                <a:cs typeface="Times New Roman" panose="02020603050405020304" pitchFamily="18" charset="0"/>
              </a:rPr>
              <a:t>Giới thiệu đề tài và phương pháp quản lý tài sản số</a:t>
            </a:r>
            <a:endParaRPr lang="en-US" altLang="ko-KR"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4CF0A5BB-7799-49F6-A13D-6D124F3A13F9}"/>
              </a:ext>
            </a:extLst>
          </p:cNvPr>
          <p:cNvSpPr/>
          <p:nvPr/>
        </p:nvSpPr>
        <p:spPr>
          <a:xfrm>
            <a:off x="889334" y="1574802"/>
            <a:ext cx="10676590" cy="4158733"/>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xmlns="" id="{25E9926D-0EBA-44B7-B902-6BD8504784D0}"/>
              </a:ext>
            </a:extLst>
          </p:cNvPr>
          <p:cNvSpPr/>
          <p:nvPr/>
        </p:nvSpPr>
        <p:spPr>
          <a:xfrm>
            <a:off x="889334" y="1574803"/>
            <a:ext cx="10676589" cy="8800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xmlns="" id="{615394F4-A223-41D5-9BD6-7164BCBF9122}"/>
              </a:ext>
            </a:extLst>
          </p:cNvPr>
          <p:cNvSpPr txBox="1"/>
          <p:nvPr/>
        </p:nvSpPr>
        <p:spPr>
          <a:xfrm>
            <a:off x="1156962" y="2801544"/>
            <a:ext cx="10141331" cy="2585323"/>
          </a:xfrm>
          <a:prstGeom prst="rect">
            <a:avLst/>
          </a:prstGeom>
          <a:noFill/>
        </p:spPr>
        <p:txBody>
          <a:bodyPr wrap="square" rtlCol="0">
            <a:spAutoFit/>
          </a:bodyPr>
          <a:lstStyle/>
          <a:p>
            <a:pPr marL="285750" lvl="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Watermark (hình mờ) là dấu hiệu nhận biết riêng như text, image, logo, khẩu hiệu, số điện thoại dưới dạng hình mờ…được chèn vào hình ảnh để nhằm đánh dấu chủ quyền khi thông tin được lan truyền và copy từ nơi này sang nơi khác.</a:t>
            </a:r>
          </a:p>
          <a:p>
            <a:pPr marL="285750" lvl="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Thủy vân số là một quá trình nhúng dữ liệu gọi là thủy vân hoặc chữ ký số hoặc thẻ hoặc nhãn vào một đối tượng đa phương tiện mà thủy vân có thể được phát hiển hoặc trích lọc sau đó để chứng minh nguồn gốc của đối tượng. Đối tượng có thể một ảnh, hoặc audio hoặc video. </a:t>
            </a:r>
          </a:p>
          <a:p>
            <a:pPr marL="285750" lvl="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Một ví dụ đơn giản của một kỹ thuật thủy vân số là "con dấu" hữu hình được đặt trên một hình ảnh để xác định bản quyền. Tuy nhiên, thủy vân có thể chứa thêm thông tin bao gồm danh tính của người mua  bản sao đặc biệt của vật liệu.</a:t>
            </a:r>
          </a:p>
        </p:txBody>
      </p:sp>
      <p:sp>
        <p:nvSpPr>
          <p:cNvPr id="19" name="TextBox 18">
            <a:extLst>
              <a:ext uri="{FF2B5EF4-FFF2-40B4-BE49-F238E27FC236}">
                <a16:creationId xmlns:a16="http://schemas.microsoft.com/office/drawing/2014/main" xmlns="" id="{7B8B43A7-336B-4F5C-B3C9-072EB7649D8E}"/>
              </a:ext>
            </a:extLst>
          </p:cNvPr>
          <p:cNvSpPr txBox="1"/>
          <p:nvPr/>
        </p:nvSpPr>
        <p:spPr>
          <a:xfrm>
            <a:off x="1471755" y="1659217"/>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Giải pháp quản lý</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7B8B43A7-336B-4F5C-B3C9-072EB7649D8E}"/>
              </a:ext>
            </a:extLst>
          </p:cNvPr>
          <p:cNvSpPr txBox="1"/>
          <p:nvPr/>
        </p:nvSpPr>
        <p:spPr>
          <a:xfrm>
            <a:off x="1471755" y="2014183"/>
            <a:ext cx="8828817" cy="338554"/>
          </a:xfrm>
          <a:prstGeom prst="rect">
            <a:avLst/>
          </a:prstGeom>
          <a:noFill/>
        </p:spPr>
        <p:txBody>
          <a:bodyPr wrap="square" rtlCol="0">
            <a:spAutoFit/>
          </a:bodyPr>
          <a:lstStyle/>
          <a:p>
            <a:pPr algn="ctr"/>
            <a:r>
              <a:rPr lang="en-US" altLang="ko-KR" sz="1600" b="1" smtClean="0">
                <a:solidFill>
                  <a:schemeClr val="bg1"/>
                </a:solidFill>
                <a:latin typeface="Times New Roman" panose="02020603050405020304" pitchFamily="18" charset="0"/>
                <a:cs typeface="Times New Roman" panose="02020603050405020304" pitchFamily="18" charset="0"/>
              </a:rPr>
              <a:t>Water Making</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656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latin typeface="Times New Roman" panose="02020603050405020304" pitchFamily="18" charset="0"/>
                <a:cs typeface="Times New Roman" panose="02020603050405020304" pitchFamily="18" charset="0"/>
              </a:rPr>
              <a:t>Giới thiệu đề tài và phương pháp quản lý tài sản số</a:t>
            </a:r>
            <a:endParaRPr lang="en-US" altLang="ko-KR"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4CF0A5BB-7799-49F6-A13D-6D124F3A13F9}"/>
              </a:ext>
            </a:extLst>
          </p:cNvPr>
          <p:cNvSpPr/>
          <p:nvPr/>
        </p:nvSpPr>
        <p:spPr>
          <a:xfrm>
            <a:off x="889334" y="1574802"/>
            <a:ext cx="10676590" cy="4068117"/>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xmlns="" id="{25E9926D-0EBA-44B7-B902-6BD8504784D0}"/>
              </a:ext>
            </a:extLst>
          </p:cNvPr>
          <p:cNvSpPr/>
          <p:nvPr/>
        </p:nvSpPr>
        <p:spPr>
          <a:xfrm>
            <a:off x="889334" y="1574803"/>
            <a:ext cx="10676589" cy="852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xmlns="" id="{615394F4-A223-41D5-9BD6-7164BCBF9122}"/>
              </a:ext>
            </a:extLst>
          </p:cNvPr>
          <p:cNvSpPr txBox="1"/>
          <p:nvPr/>
        </p:nvSpPr>
        <p:spPr>
          <a:xfrm>
            <a:off x="1217613" y="2882869"/>
            <a:ext cx="10020029" cy="2308324"/>
          </a:xfrm>
          <a:prstGeom prst="rect">
            <a:avLst/>
          </a:prstGeom>
          <a:noFill/>
        </p:spPr>
        <p:txBody>
          <a:bodyPr wrap="square" rtlCol="0">
            <a:spAutoFit/>
          </a:bodyPr>
          <a:lstStyle/>
          <a:p>
            <a:pPr marL="285750" lvl="0" indent="-285750">
              <a:buFont typeface="Wingdings" panose="05000000000000000000" pitchFamily="2" charset="2"/>
              <a:buChar char="q"/>
            </a:pPr>
            <a:r>
              <a:rPr lang="en-US" smtClean="0">
                <a:latin typeface="Times New Roman" panose="02020603050405020304" pitchFamily="18" charset="0"/>
                <a:cs typeface="Times New Roman" panose="02020603050405020304" pitchFamily="18" charset="0"/>
              </a:rPr>
              <a:t>Nhóm </a:t>
            </a:r>
            <a:r>
              <a:rPr lang="en-US">
                <a:latin typeface="Times New Roman" panose="02020603050405020304" pitchFamily="18" charset="0"/>
                <a:cs typeface="Times New Roman" panose="02020603050405020304" pitchFamily="18" charset="0"/>
              </a:rPr>
              <a:t>đề xuất xây dựng một hệ thống mạng lưu trữ đầy đủ mọi giao dịch, trao đổi từ giai đoạn tạo ra sản phẩm đến giai đoạn phát hành sản phẩm tới tay người dùng, đồng thời xây dựng chức năng cảnh báo, truy xuất nguồn gốc, thông tin bản quyền (Sử dụng hoặc sở hữu) đã trao cho người dùng thông qua các giao dịch đã được lưu trữ trên hệ </a:t>
            </a:r>
            <a:r>
              <a:rPr lang="en-US" smtClean="0">
                <a:latin typeface="Times New Roman" panose="02020603050405020304" pitchFamily="18" charset="0"/>
                <a:cs typeface="Times New Roman" panose="02020603050405020304" pitchFamily="18" charset="0"/>
              </a:rPr>
              <a:t>thống. </a:t>
            </a:r>
            <a:r>
              <a:rPr lang="en-US">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ừ </a:t>
            </a:r>
            <a:r>
              <a:rPr lang="en-US">
                <a:latin typeface="Times New Roman" panose="02020603050405020304" pitchFamily="18" charset="0"/>
                <a:cs typeface="Times New Roman" panose="02020603050405020304" pitchFamily="18" charset="0"/>
              </a:rPr>
              <a:t>đó chủ </a:t>
            </a:r>
            <a:r>
              <a:rPr lang="en-US" smtClean="0">
                <a:latin typeface="Times New Roman" panose="02020603050405020304" pitchFamily="18" charset="0"/>
                <a:cs typeface="Times New Roman" panose="02020603050405020304" pitchFamily="18" charset="0"/>
              </a:rPr>
              <a:t>sở </a:t>
            </a:r>
            <a:r>
              <a:rPr lang="en-US">
                <a:latin typeface="Times New Roman" panose="02020603050405020304" pitchFamily="18" charset="0"/>
                <a:cs typeface="Times New Roman" panose="02020603050405020304" pitchFamily="18" charset="0"/>
              </a:rPr>
              <a:t>hữu sẽ có căn cứ để phát hiện hành vi vi phạm bản quyền, đưa tới các cơ quan quản lý để có biện pháp giải quyết kịp thời.</a:t>
            </a:r>
          </a:p>
          <a:p>
            <a:pPr marL="285750" lvl="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Nhóm xây dựng ứng dụng sử dụng cơ sở dữ liệu phân tán phi tập trung áp dụng Ethereum Blockchain. Qua đó đảm bảo tính bất biến của dữ liệu, mã hóa thông tin, qua đó giữ vững tính toàn vẹn.</a:t>
            </a:r>
          </a:p>
          <a:p>
            <a:pPr marL="285750" lvl="0" indent="-285750">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7B8B43A7-336B-4F5C-B3C9-072EB7649D8E}"/>
              </a:ext>
            </a:extLst>
          </p:cNvPr>
          <p:cNvSpPr txBox="1"/>
          <p:nvPr/>
        </p:nvSpPr>
        <p:spPr>
          <a:xfrm>
            <a:off x="1471755" y="1659217"/>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Giải pháp quản lý</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B8B43A7-336B-4F5C-B3C9-072EB7649D8E}"/>
              </a:ext>
            </a:extLst>
          </p:cNvPr>
          <p:cNvSpPr txBox="1"/>
          <p:nvPr/>
        </p:nvSpPr>
        <p:spPr>
          <a:xfrm>
            <a:off x="1471755" y="2014183"/>
            <a:ext cx="8828817" cy="307777"/>
          </a:xfrm>
          <a:prstGeom prst="rect">
            <a:avLst/>
          </a:prstGeom>
          <a:noFill/>
        </p:spPr>
        <p:txBody>
          <a:bodyPr wrap="square" rtlCol="0">
            <a:spAutoFit/>
          </a:bodyPr>
          <a:lstStyle/>
          <a:p>
            <a:pPr algn="ctr"/>
            <a:r>
              <a:rPr lang="en-US" altLang="ko-KR" sz="1400" b="1" smtClean="0">
                <a:solidFill>
                  <a:schemeClr val="bg1"/>
                </a:solidFill>
                <a:latin typeface="Times New Roman" panose="02020603050405020304" pitchFamily="18" charset="0"/>
                <a:cs typeface="Times New Roman" panose="02020603050405020304" pitchFamily="18" charset="0"/>
              </a:rPr>
              <a:t>Công nghệ Blockchain</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149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smtClean="0">
                <a:latin typeface="Times New Roman" panose="02020603050405020304" pitchFamily="18" charset="0"/>
                <a:cs typeface="Times New Roman" panose="02020603050405020304" pitchFamily="18" charset="0"/>
              </a:rPr>
              <a:t>Quy trình vận hành hệ thống</a:t>
            </a:r>
            <a:endParaRPr lang="en-US" altLang="ko-KR" sz="3200" b="1" dirty="0">
              <a:latin typeface="Times New Roman" panose="02020603050405020304" pitchFamily="18" charset="0"/>
              <a:cs typeface="Times New Roman" panose="02020603050405020304" pitchFamily="18" charset="0"/>
            </a:endParaRPr>
          </a:p>
        </p:txBody>
      </p:sp>
      <p:pic>
        <p:nvPicPr>
          <p:cNvPr id="1026" name="Picture 2" descr="nhacso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626" y="1644092"/>
            <a:ext cx="6128951" cy="489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2664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latin typeface="Times New Roman" panose="02020603050405020304" pitchFamily="18" charset="0"/>
                <a:cs typeface="Times New Roman" panose="02020603050405020304" pitchFamily="18" charset="0"/>
              </a:rPr>
              <a:t>Quy trình vận hành hệ thống</a:t>
            </a:r>
            <a:endParaRPr lang="en-US" altLang="ko-KR" sz="3200" b="1" dirty="0">
              <a:latin typeface="Times New Roman" panose="02020603050405020304" pitchFamily="18" charset="0"/>
              <a:cs typeface="Times New Roman" panose="02020603050405020304" pitchFamily="18" charset="0"/>
            </a:endParaRPr>
          </a:p>
        </p:txBody>
      </p:sp>
      <p:sp>
        <p:nvSpPr>
          <p:cNvPr id="27" name="Rectangle 26"/>
          <p:cNvSpPr/>
          <p:nvPr/>
        </p:nvSpPr>
        <p:spPr>
          <a:xfrm>
            <a:off x="856735" y="1760342"/>
            <a:ext cx="10478530" cy="3785652"/>
          </a:xfrm>
          <a:prstGeom prst="rect">
            <a:avLst/>
          </a:prstGeom>
        </p:spPr>
        <p:txBody>
          <a:bodyPr wrap="square" numCol="2">
            <a:spAutoFit/>
          </a:bodyPr>
          <a:lstStyle/>
          <a:p>
            <a:pPr marL="342900" lvl="0" indent="-342900">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Hệ thống quản lý nhạc số: </a:t>
            </a:r>
            <a:r>
              <a:rPr lang="en-US" sz="2000">
                <a:latin typeface="Times New Roman" panose="02020603050405020304" pitchFamily="18" charset="0"/>
                <a:cs typeface="Times New Roman" panose="02020603050405020304" pitchFamily="18" charset="0"/>
              </a:rPr>
              <a:t>Chủ sở hữu đăng tải nhạc số của </a:t>
            </a:r>
            <a:r>
              <a:rPr lang="en-US" sz="2000" smtClean="0">
                <a:latin typeface="Times New Roman" panose="02020603050405020304" pitchFamily="18" charset="0"/>
                <a:cs typeface="Times New Roman" panose="02020603050405020304" pitchFamily="18" charset="0"/>
              </a:rPr>
              <a:t>mình </a:t>
            </a:r>
            <a:r>
              <a:rPr lang="en-US" sz="2000">
                <a:latin typeface="Times New Roman" panose="02020603050405020304" pitchFamily="18" charset="0"/>
                <a:cs typeface="Times New Roman" panose="02020603050405020304" pitchFamily="18" charset="0"/>
              </a:rPr>
              <a:t>lên hệ thống, hệ thống sẽ xác thực (Giao thức SSL), mã hóa và sau đó đăng tải tài sản lên mạng Ethereum. </a:t>
            </a:r>
          </a:p>
          <a:p>
            <a:pPr marL="342900" lvl="0" indent="-342900">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Hệ thống tra cứu, truy xuất nguồn gốc: </a:t>
            </a:r>
            <a:r>
              <a:rPr lang="en-US" sz="2000">
                <a:latin typeface="Times New Roman" panose="02020603050405020304" pitchFamily="18" charset="0"/>
                <a:cs typeface="Times New Roman" panose="02020603050405020304" pitchFamily="18" charset="0"/>
              </a:rPr>
              <a:t>Người dùng nhập thông tin Hash Code đã được cung cấp để tra cứu thông tin nguồn gốc giao dịch nhạc số. </a:t>
            </a:r>
          </a:p>
          <a:p>
            <a:pPr marL="342900" lvl="0" indent="-342900">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Máy chủ API:</a:t>
            </a:r>
            <a:r>
              <a:rPr lang="en-US" sz="2000">
                <a:latin typeface="Times New Roman" panose="02020603050405020304" pitchFamily="18" charset="0"/>
                <a:cs typeface="Times New Roman" panose="02020603050405020304" pitchFamily="18" charset="0"/>
              </a:rPr>
              <a:t> Máy chủ chịu trách nhiệm thực thi các nghiệp vụ cần thiết của hệ thống quản lý nhạc </a:t>
            </a:r>
            <a:r>
              <a:rPr lang="en-US" sz="2000" smtClean="0">
                <a:latin typeface="Times New Roman" panose="02020603050405020304" pitchFamily="18" charset="0"/>
                <a:cs typeface="Times New Roman" panose="02020603050405020304" pitchFamily="18" charset="0"/>
              </a:rPr>
              <a:t>số</a:t>
            </a:r>
          </a:p>
          <a:p>
            <a:pPr lvl="0"/>
            <a:endParaRPr lang="en-US" sz="200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a:latin typeface="Times New Roman" panose="02020603050405020304" pitchFamily="18" charset="0"/>
                <a:cs typeface="Times New Roman" panose="02020603050405020304" pitchFamily="18" charset="0"/>
              </a:rPr>
              <a:t>Các hợp đồng thông minh trên Ethereum: </a:t>
            </a:r>
            <a:r>
              <a:rPr lang="en-US" sz="2000">
                <a:latin typeface="Times New Roman" panose="02020603050405020304" pitchFamily="18" charset="0"/>
                <a:cs typeface="Times New Roman" panose="02020603050405020304" pitchFamily="18" charset="0"/>
              </a:rPr>
              <a:t>Các hợp đồng thông minh sẽ được triển khai ngay khi các nghiệp vụ được gọi. Đây cũng là kho lưu trữ các dữ liệu về nhạc số, giao dịch nhạc số,… Các dữ liệu được lưu trữ trên mạng Ethereum là minh bạch và không thể thay đổi. </a:t>
            </a:r>
            <a:endParaRPr lang="en-US" sz="200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US" sz="2000" b="1" smtClean="0">
                <a:latin typeface="Times New Roman" panose="02020603050405020304" pitchFamily="18" charset="0"/>
                <a:cs typeface="Times New Roman" panose="02020603050405020304" pitchFamily="18" charset="0"/>
              </a:rPr>
              <a:t>Dịch </a:t>
            </a:r>
            <a:r>
              <a:rPr lang="en-US" sz="2000" b="1">
                <a:latin typeface="Times New Roman" panose="02020603050405020304" pitchFamily="18" charset="0"/>
                <a:cs typeface="Times New Roman" panose="02020603050405020304" pitchFamily="18" charset="0"/>
              </a:rPr>
              <a:t>vụ lưu trữ dữ liệu phi cấu trúc Blob Storage:</a:t>
            </a:r>
            <a:r>
              <a:rPr lang="en-US" sz="2000">
                <a:latin typeface="Times New Roman" panose="02020603050405020304" pitchFamily="18" charset="0"/>
                <a:cs typeface="Times New Roman" panose="02020603050405020304" pitchFamily="18" charset="0"/>
              </a:rPr>
              <a:t> là một dịch vụ cho phép lưu trữ dữ liệu không cấu trúc trên Cloud. Mỗi dữ liệu đưa lên để lưu trữ thì ta coi đó như một </a:t>
            </a:r>
            <a:r>
              <a:rPr lang="en-US" sz="2000" i="1">
                <a:latin typeface="Times New Roman" panose="02020603050405020304" pitchFamily="18" charset="0"/>
                <a:cs typeface="Times New Roman" panose="02020603050405020304" pitchFamily="18" charset="0"/>
              </a:rPr>
              <a:t>object</a:t>
            </a:r>
            <a:r>
              <a:rPr lang="en-US" sz="2000">
                <a:latin typeface="Times New Roman" panose="02020603050405020304" pitchFamily="18" charset="0"/>
                <a:cs typeface="Times New Roman" panose="02020603050405020304" pitchFamily="18" charset="0"/>
              </a:rPr>
              <a:t>, có thể là text, dữ liệu nhị phân, các document hay media file, hoặc là các file cài đặt …  </a:t>
            </a:r>
          </a:p>
        </p:txBody>
      </p:sp>
    </p:spTree>
    <p:extLst>
      <p:ext uri="{BB962C8B-B14F-4D97-AF65-F5344CB8AC3E}">
        <p14:creationId xmlns:p14="http://schemas.microsoft.com/office/powerpoint/2010/main" val="2035327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045653" y="289646"/>
            <a:ext cx="10839229" cy="724247"/>
          </a:xfrm>
        </p:spPr>
        <p:txBody>
          <a:bodyPr/>
          <a:lstStyle/>
          <a:p>
            <a:pPr algn="ctr"/>
            <a:r>
              <a:rPr lang="en-US" altLang="ko-KR" sz="3200" b="1"/>
              <a:t>Thiết kế xử lý và nghiệp vụ</a:t>
            </a:r>
            <a:endParaRPr lang="ko-KR" altLang="en-US" sz="3200" b="1" dirty="0"/>
          </a:p>
        </p:txBody>
      </p:sp>
      <p:sp>
        <p:nvSpPr>
          <p:cNvPr id="4" name="Rectangle 3">
            <a:extLst>
              <a:ext uri="{FF2B5EF4-FFF2-40B4-BE49-F238E27FC236}">
                <a16:creationId xmlns:a16="http://schemas.microsoft.com/office/drawing/2014/main" xmlns="" id="{4CF0A5BB-7799-49F6-A13D-6D124F3A13F9}"/>
              </a:ext>
            </a:extLst>
          </p:cNvPr>
          <p:cNvSpPr/>
          <p:nvPr/>
        </p:nvSpPr>
        <p:spPr>
          <a:xfrm>
            <a:off x="889334" y="1574802"/>
            <a:ext cx="10676590" cy="455414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xmlns="" id="{25E9926D-0EBA-44B7-B902-6BD8504784D0}"/>
              </a:ext>
            </a:extLst>
          </p:cNvPr>
          <p:cNvSpPr/>
          <p:nvPr/>
        </p:nvSpPr>
        <p:spPr>
          <a:xfrm>
            <a:off x="889334" y="1574803"/>
            <a:ext cx="10676589" cy="6494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7B8B43A7-336B-4F5C-B3C9-072EB7649D8E}"/>
              </a:ext>
            </a:extLst>
          </p:cNvPr>
          <p:cNvSpPr txBox="1"/>
          <p:nvPr/>
        </p:nvSpPr>
        <p:spPr>
          <a:xfrm>
            <a:off x="1628274" y="1721796"/>
            <a:ext cx="8828817" cy="400110"/>
          </a:xfrm>
          <a:prstGeom prst="rect">
            <a:avLst/>
          </a:prstGeom>
          <a:noFill/>
        </p:spPr>
        <p:txBody>
          <a:bodyPr wrap="square" rtlCol="0">
            <a:spAutoFit/>
          </a:bodyPr>
          <a:lstStyle/>
          <a:p>
            <a:pPr algn="ctr"/>
            <a:r>
              <a:rPr lang="en-US" altLang="ko-KR" sz="2000" b="1" smtClean="0">
                <a:solidFill>
                  <a:schemeClr val="bg1"/>
                </a:solidFill>
                <a:latin typeface="Times New Roman" panose="02020603050405020304" pitchFamily="18" charset="0"/>
                <a:cs typeface="Times New Roman" panose="02020603050405020304" pitchFamily="18" charset="0"/>
              </a:rPr>
              <a:t>Các loại tình huống sử dụng</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486476" y="2488467"/>
            <a:ext cx="9482304" cy="388696"/>
          </a:xfrm>
          <a:prstGeom prst="rect">
            <a:avLst/>
          </a:prstGeom>
        </p:spPr>
        <p:txBody>
          <a:bodyPr wrap="square">
            <a:spAutoFit/>
          </a:bodyPr>
          <a:lstStyle/>
          <a:p>
            <a:pPr marL="228600" marR="0">
              <a:lnSpc>
                <a:spcPct val="107000"/>
              </a:lnSpc>
              <a:spcBef>
                <a:spcPts val="0"/>
              </a:spcBef>
              <a:spcAft>
                <a:spcPts val="800"/>
              </a:spcAft>
            </a:pPr>
            <a:r>
              <a:rPr lang="en-US">
                <a:latin typeface="Times New Roman" panose="02020603050405020304" pitchFamily="18" charset="0"/>
                <a:ea typeface="宋体" panose="02010600030101010101" pitchFamily="2" charset="-122"/>
                <a:cs typeface="Times New Roman" panose="02020603050405020304" pitchFamily="18" charset="0"/>
              </a:rPr>
              <a:t>Ban đầu, khi tải lên file nhạc, file sẽ được mã hóa dựa theo khóa đầy đủ (Gộp từ khóa 1 x khóa 2).</a:t>
            </a:r>
            <a:endParaRPr lang="en-US" sz="14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Rectangle 9"/>
          <p:cNvSpPr/>
          <p:nvPr/>
        </p:nvSpPr>
        <p:spPr>
          <a:xfrm>
            <a:off x="4222283" y="3023506"/>
            <a:ext cx="3640797" cy="388696"/>
          </a:xfrm>
          <a:prstGeom prst="rect">
            <a:avLst/>
          </a:prstGeom>
        </p:spPr>
        <p:txBody>
          <a:bodyPr wrap="square">
            <a:spAutoFit/>
          </a:bodyPr>
          <a:lstStyle/>
          <a:p>
            <a:pPr marL="228600" marR="0">
              <a:lnSpc>
                <a:spcPct val="107000"/>
              </a:lnSpc>
              <a:spcBef>
                <a:spcPts val="0"/>
              </a:spcBef>
              <a:spcAft>
                <a:spcPts val="800"/>
              </a:spcAft>
            </a:pPr>
            <a:r>
              <a:rPr lang="en-US" b="1" smtClean="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Tình huống chia sẻ quyền sở hữu</a:t>
            </a:r>
            <a:endParaRPr lang="en-US" sz="1400" b="1">
              <a:solidFill>
                <a:schemeClr val="accent2">
                  <a:lumMod val="75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10"/>
          <p:cNvSpPr/>
          <p:nvPr/>
        </p:nvSpPr>
        <p:spPr>
          <a:xfrm>
            <a:off x="1087393" y="3514512"/>
            <a:ext cx="10379677" cy="2308324"/>
          </a:xfrm>
          <a:prstGeom prst="rect">
            <a:avLst/>
          </a:prstGeom>
        </p:spPr>
        <p:txBody>
          <a:bodyPr wrap="square" numCol="2" spcCol="182880">
            <a:spAutoFit/>
          </a:bodyPr>
          <a:lstStyle/>
          <a:p>
            <a:pPr marL="285750" lvl="0"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Người sở hữu chính</a:t>
            </a:r>
            <a:r>
              <a:rPr lang="en-US" smtClean="0">
                <a:latin typeface="Times New Roman" panose="02020603050405020304" pitchFamily="18" charset="0"/>
                <a:cs typeface="Times New Roman" panose="02020603050405020304" pitchFamily="18" charset="0"/>
              </a:rPr>
              <a:t>: (Người tải lên file nhạc lần đầu tiên)</a:t>
            </a:r>
            <a:endParaRPr lang="en-US">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Sở hữu đầy đủ full key mã hóa</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Cho phép tải về file gốc (File chưa mã hóa)</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Cập nhật thông tin file nhạc: Title, Thể loại,…</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Chuyển quyền sở hữu tài sản cho người khác</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Chia sẻ quyền sở </a:t>
            </a:r>
            <a:r>
              <a:rPr lang="en-US" smtClean="0">
                <a:latin typeface="Times New Roman" panose="02020603050405020304" pitchFamily="18" charset="0"/>
                <a:cs typeface="Times New Roman" panose="02020603050405020304" pitchFamily="18" charset="0"/>
              </a:rPr>
              <a:t>hữu, thu lợi nhuận bản quyền</a:t>
            </a:r>
          </a:p>
          <a:p>
            <a:pPr marL="285750" lvl="0" indent="-285750">
              <a:buFont typeface="Wingdings" panose="05000000000000000000" pitchFamily="2" charset="2"/>
              <a:buChar char="q"/>
            </a:pPr>
            <a:r>
              <a:rPr lang="en-US" smtClean="0">
                <a:latin typeface="Times New Roman" panose="02020603050405020304" pitchFamily="18" charset="0"/>
                <a:cs typeface="Times New Roman" panose="02020603050405020304" pitchFamily="18" charset="0"/>
              </a:rPr>
              <a:t>Người sở hữu phụ:</a:t>
            </a:r>
          </a:p>
          <a:p>
            <a:pPr marL="742950" lvl="1" indent="-2857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Sở </a:t>
            </a:r>
            <a:r>
              <a:rPr lang="en-US">
                <a:latin typeface="Times New Roman" panose="02020603050405020304" pitchFamily="18" charset="0"/>
                <a:cs typeface="Times New Roman" panose="02020603050405020304" pitchFamily="18" charset="0"/>
              </a:rPr>
              <a:t>hữu full key mã hóa</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Cho phép tải về file gốc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a:t>
            </a:r>
            <a:r>
              <a:rPr lang="en-US" smtClean="0">
                <a:latin typeface="Times New Roman" panose="02020603050405020304" pitchFamily="18" charset="0"/>
                <a:cs typeface="Times New Roman" panose="02020603050405020304" pitchFamily="18" charset="0"/>
              </a:rPr>
              <a:t>ưởng </a:t>
            </a:r>
            <a:r>
              <a:rPr lang="en-US">
                <a:latin typeface="Times New Roman" panose="02020603050405020304" pitchFamily="18" charset="0"/>
                <a:cs typeface="Times New Roman" panose="02020603050405020304" pitchFamily="18" charset="0"/>
              </a:rPr>
              <a:t>lợi nhuận nếu được sở hữu chính cho phép</a:t>
            </a:r>
          </a:p>
        </p:txBody>
      </p:sp>
    </p:spTree>
    <p:extLst>
      <p:ext uri="{BB962C8B-B14F-4D97-AF65-F5344CB8AC3E}">
        <p14:creationId xmlns:p14="http://schemas.microsoft.com/office/powerpoint/2010/main" val="2276146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2102</Words>
  <Application>Microsoft Office PowerPoint</Application>
  <PresentationFormat>Widescreen</PresentationFormat>
  <Paragraphs>127</Paragraphs>
  <Slides>21</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Arial Unicode MS</vt:lpstr>
      <vt:lpstr>Roboto Black</vt:lpstr>
      <vt:lpstr>宋体</vt:lpstr>
      <vt:lpstr>Arial</vt:lpstr>
      <vt:lpstr>Calibri</vt:lpstr>
      <vt:lpstr>Merriweather Black</vt:lpstr>
      <vt:lpstr>Playfair Display</vt:lpstr>
      <vt:lpstr>Symbol</vt:lpstr>
      <vt:lpstr>Times New Roman</vt:lpstr>
      <vt:lpstr>Verdana</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Hiệp Dương</cp:lastModifiedBy>
  <cp:revision>87</cp:revision>
  <dcterms:created xsi:type="dcterms:W3CDTF">2020-01-20T05:08:25Z</dcterms:created>
  <dcterms:modified xsi:type="dcterms:W3CDTF">2020-07-29T08:23:08Z</dcterms:modified>
</cp:coreProperties>
</file>