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9" r:id="rId8"/>
    <p:sldId id="265" r:id="rId9"/>
    <p:sldId id="268" r:id="rId10"/>
    <p:sldId id="270" r:id="rId11"/>
    <p:sldId id="271" r:id="rId12"/>
    <p:sldId id="272" r:id="rId13"/>
    <p:sldId id="274" r:id="rId14"/>
    <p:sldId id="273" r:id="rId15"/>
    <p:sldId id="275" r:id="rId16"/>
    <p:sldId id="277" r:id="rId17"/>
    <p:sldId id="285" r:id="rId18"/>
    <p:sldId id="286" r:id="rId19"/>
    <p:sldId id="287" r:id="rId20"/>
    <p:sldId id="298" r:id="rId21"/>
    <p:sldId id="299" r:id="rId22"/>
    <p:sldId id="300" r:id="rId23"/>
    <p:sldId id="301" r:id="rId24"/>
    <p:sldId id="292" r:id="rId25"/>
    <p:sldId id="293" r:id="rId26"/>
    <p:sldId id="294" r:id="rId27"/>
    <p:sldId id="28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47594" autoAdjust="0"/>
  </p:normalViewPr>
  <p:slideViewPr>
    <p:cSldViewPr snapToGrid="0">
      <p:cViewPr varScale="1">
        <p:scale>
          <a:sx n="38" d="100"/>
          <a:sy n="38" d="100"/>
        </p:scale>
        <p:origin x="237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dirty="0"/>
              <a:t>Hi everyone, nice to meet all in my presentation. My name is Vo Le Hau and badge id is 220555. Today </a:t>
            </a:r>
            <a:r>
              <a:rPr lang="en-US" dirty="0" err="1"/>
              <a:t>i</a:t>
            </a:r>
            <a:r>
              <a:rPr lang="en-US" dirty="0"/>
              <a:t> will presentation about my application. Its name is manage </a:t>
            </a:r>
            <a:r>
              <a:rPr lang="en-US" dirty="0" err="1"/>
              <a:t>equipments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/>
              <a:t>Now, let's start.</a:t>
            </a: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Fifth, about View.</a:t>
            </a:r>
            <a:endParaRPr lang="en-US" dirty="0"/>
          </a:p>
          <a:p>
            <a:r>
              <a:rPr lang="en-US" dirty="0"/>
              <a:t>In MVC pattern, the V stands for View.</a:t>
            </a:r>
            <a:endParaRPr lang="en-US" dirty="0"/>
          </a:p>
          <a:p>
            <a:r>
              <a:rPr lang="en-US" dirty="0"/>
              <a:t>It is an interface that the user sees and interacts.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Sixth, about Eloquent ORM.</a:t>
            </a:r>
            <a:endParaRPr lang="en-US" dirty="0"/>
          </a:p>
          <a:p>
            <a:r>
              <a:rPr lang="en-US" dirty="0"/>
              <a:t>Eloquent ORM is an object-relational mapper.</a:t>
            </a:r>
            <a:endParaRPr lang="en-US" dirty="0"/>
          </a:p>
          <a:p>
            <a:r>
              <a:rPr lang="en-US" dirty="0"/>
              <a:t>Each database table has a corresponding "Model" that is used to interact with that table. </a:t>
            </a:r>
            <a:endParaRPr lang="en-US" dirty="0"/>
          </a:p>
          <a:p>
            <a:r>
              <a:rPr lang="en-US" dirty="0"/>
              <a:t>It is allows to insert, update, and delete records from the table as well.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Seventh, about Migration.</a:t>
            </a:r>
            <a:endParaRPr lang="en-US" dirty="0"/>
          </a:p>
          <a:p>
            <a:r>
              <a:rPr lang="en-US" dirty="0"/>
              <a:t>Migration is a tool very of Laravel. It's like a management system for your database.</a:t>
            </a:r>
            <a:endParaRPr lang="en-US" dirty="0"/>
          </a:p>
          <a:p>
            <a:r>
              <a:rPr lang="en-US" dirty="0"/>
              <a:t>It allows to create tables, column using PHP command line.</a:t>
            </a:r>
            <a:endParaRPr lang="en-US" dirty="0"/>
          </a:p>
          <a:p>
            <a:r>
              <a:rPr lang="en-US" dirty="0"/>
              <a:t>The good point of Migration is that it works with many databases such as: MySQL, SQL Server, </a:t>
            </a:r>
            <a:r>
              <a:rPr lang="en-US" dirty="0" err="1"/>
              <a:t>PostgresSQL</a:t>
            </a:r>
            <a:r>
              <a:rPr lang="en-US" dirty="0"/>
              <a:t>, 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Eight, about Seeder.</a:t>
            </a:r>
            <a:endParaRPr lang="en-US" dirty="0"/>
          </a:p>
          <a:p>
            <a:r>
              <a:rPr lang="en-US" dirty="0"/>
              <a:t>Seeder is actually a class to create sample data for the database during application building.</a:t>
            </a:r>
            <a:endParaRPr lang="en-US" dirty="0"/>
          </a:p>
          <a:p>
            <a:r>
              <a:rPr lang="en-US" dirty="0"/>
              <a:t>This class will support us to create test data, change and update data when necessary.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Thirdly, about the Features.</a:t>
            </a:r>
            <a:endParaRPr lang="en-US" dirty="0"/>
          </a:p>
          <a:p>
            <a:r>
              <a:rPr lang="en-US" dirty="0"/>
              <a:t>I split my application into 2 sites : admin site and client site.</a:t>
            </a:r>
            <a:endParaRPr lang="en-US" dirty="0"/>
          </a:p>
          <a:p>
            <a:r>
              <a:rPr lang="en-US" dirty="0"/>
              <a:t>Admin site will have features such as : Login, Logout, Manage Type, Manage Equipment, Manage Borrow, Manage Role, Manage Admin and Edit Profile.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Client site will have features such as : Login, Logout, Register, View Equipment, Borrow Equipment, View List Borrowed Equipment and Edit Profile.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Fourth, about Database.</a:t>
            </a:r>
            <a:endParaRPr lang="en-US" dirty="0"/>
          </a:p>
          <a:p>
            <a:r>
              <a:rPr lang="en-US" dirty="0"/>
              <a:t>My application have 8 tables. You can see on the screen.</a:t>
            </a:r>
            <a:endParaRPr lang="en-US" dirty="0"/>
          </a:p>
          <a:p>
            <a:r>
              <a:rPr lang="en-US" dirty="0"/>
              <a:t>They are type, equipment, </a:t>
            </a:r>
            <a:r>
              <a:rPr lang="en-US" dirty="0" err="1"/>
              <a:t>typeEquipment</a:t>
            </a:r>
            <a:r>
              <a:rPr lang="en-US" dirty="0"/>
              <a:t>, Admin, Role, </a:t>
            </a:r>
            <a:r>
              <a:rPr lang="en-US" dirty="0" err="1"/>
              <a:t>adminRole</a:t>
            </a:r>
            <a:r>
              <a:rPr lang="en-US" dirty="0"/>
              <a:t>, Employee, Borrow.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First, the feature add new equipment. </a:t>
            </a:r>
            <a:endParaRPr lang="en-US"/>
          </a:p>
          <a:p>
            <a:r>
              <a:rPr lang="en-US"/>
              <a:t>If I leave the fields blank and press add, it will alert like picture 1 and if I enter a equipment name that already exists in the database, it alert like picture 2. If two error above don't occurs. The equipment will be added.</a:t>
            </a:r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Next, the feature edit equipment. If I enter a equipment name that already exists in the database, it alert like picture 3. If error above don't occurs. The equipment will be edited.</a:t>
            </a:r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Next, the feature delete equipment. When I click on delete icon. The system will ask me like picture 4. If I choose yes then equipment will be deleted or If choose cancel then nothing happened.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presentation include 6 contents.</a:t>
            </a:r>
            <a:endParaRPr lang="en-US" dirty="0"/>
          </a:p>
          <a:p>
            <a:r>
              <a:rPr lang="en-US" dirty="0"/>
              <a:t>They are Introduction, System architecture, Features, Database, Demo and Overview.</a:t>
            </a:r>
            <a:endParaRPr lang="en-US" dirty="0"/>
          </a:p>
          <a:p>
            <a:r>
              <a:rPr lang="en-US" dirty="0"/>
              <a:t>We will go into the details of each content.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Next, about the feature manage borrow. You can see picture 5. Here, after employee borrow equipment, the admin can click on tick icon to approve or click on x icon to cancel. When employee return the equipment then admin can click on return icon to update equipment status is enable.</a:t>
            </a:r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In addition, admin can list out all equipment which is assignted to an employee like picture 6.</a:t>
            </a:r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Lastly, about the Overview.</a:t>
            </a:r>
            <a:endParaRPr lang="en-US" dirty="0"/>
          </a:p>
          <a:p>
            <a:r>
              <a:rPr lang="en-US" dirty="0"/>
              <a:t>First, about Advantage : </a:t>
            </a:r>
            <a:endParaRPr lang="en-US" dirty="0"/>
          </a:p>
          <a:p>
            <a:r>
              <a:rPr lang="en-US" dirty="0"/>
              <a:t>My application can reusable and easier to maintain and I use User authentication when accessing the application.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Next, about Disadvantage : </a:t>
            </a:r>
            <a:endParaRPr lang="en-US" dirty="0"/>
          </a:p>
          <a:p>
            <a:r>
              <a:rPr lang="en-US" dirty="0"/>
              <a:t>The system has not implemented the service and the repository design pattern. </a:t>
            </a:r>
            <a:endParaRPr lang="en-US" dirty="0"/>
          </a:p>
          <a:p>
            <a:r>
              <a:rPr lang="en-US" dirty="0"/>
              <a:t>Use Auth instead of JWT.</a:t>
            </a:r>
            <a:endParaRPr lang="en-US" dirty="0"/>
          </a:p>
          <a:p>
            <a:r>
              <a:rPr lang="en-US" dirty="0"/>
              <a:t>Can not change password.</a:t>
            </a:r>
            <a:endParaRPr lang="en-US" dirty="0"/>
          </a:p>
          <a:p>
            <a:r>
              <a:rPr lang="en-US" dirty="0"/>
              <a:t>Can not use feature “Remember me” when login.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Finally, about Improvement : </a:t>
            </a:r>
            <a:endParaRPr lang="en-US" dirty="0"/>
          </a:p>
          <a:p>
            <a:r>
              <a:rPr lang="en-US" dirty="0"/>
              <a:t>Code more easier to maintain.</a:t>
            </a:r>
            <a:endParaRPr lang="en-US" dirty="0"/>
          </a:p>
          <a:p>
            <a:r>
              <a:rPr lang="en-US" dirty="0"/>
              <a:t>Use both Auth and JWT.</a:t>
            </a:r>
            <a:endParaRPr lang="en-US" dirty="0"/>
          </a:p>
          <a:p>
            <a:r>
              <a:rPr lang="en-US" dirty="0"/>
              <a:t>Use the service and the repository design pattern. </a:t>
            </a:r>
            <a:endParaRPr lang="en-US" dirty="0"/>
          </a:p>
          <a:p>
            <a:r>
              <a:rPr lang="en-US" dirty="0"/>
              <a:t>Can change password.</a:t>
            </a:r>
            <a:endParaRPr lang="en-US" dirty="0"/>
          </a:p>
          <a:p>
            <a:r>
              <a:rPr lang="en-US" dirty="0"/>
              <a:t>Can use feature “Remember me” when login.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 all my presentation. Thank all for listening.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Firstly, about the introduction. My application use </a:t>
            </a:r>
            <a:r>
              <a:rPr lang="en-US" dirty="0" err="1"/>
              <a:t>laravel</a:t>
            </a:r>
            <a:r>
              <a:rPr lang="en-US" dirty="0"/>
              <a:t> framework. </a:t>
            </a:r>
            <a:endParaRPr lang="en-US" dirty="0"/>
          </a:p>
          <a:p>
            <a:r>
              <a:rPr lang="en-US" dirty="0"/>
              <a:t>It manages all equipments of company</a:t>
            </a:r>
            <a:endParaRPr lang="en-US" dirty="0"/>
          </a:p>
          <a:p>
            <a:r>
              <a:rPr lang="en-US" dirty="0"/>
              <a:t>Each equipment may be assigned to one or no employees. </a:t>
            </a:r>
            <a:endParaRPr lang="en-US" dirty="0"/>
          </a:p>
          <a:p>
            <a:r>
              <a:rPr lang="en-US" dirty="0"/>
              <a:t>It can add, edit, remove, view and list out all equipment which is assigned to an employee.</a:t>
            </a:r>
            <a:endParaRPr lang="en-US" dirty="0"/>
          </a:p>
          <a:p>
            <a:r>
              <a:rPr lang="en-US" dirty="0"/>
              <a:t>I said my app uses </a:t>
            </a:r>
            <a:r>
              <a:rPr lang="en-US" dirty="0" err="1"/>
              <a:t>laravel</a:t>
            </a:r>
            <a:r>
              <a:rPr lang="en-US" dirty="0"/>
              <a:t> framework.  So what is </a:t>
            </a:r>
            <a:r>
              <a:rPr lang="en-US" dirty="0" err="1"/>
              <a:t>laravel</a:t>
            </a:r>
            <a:r>
              <a:rPr lang="en-US" dirty="0"/>
              <a:t>? Let's go to the next slide.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Laravel is an open-source PHP framework, it is robust and easy to understand. It use MVC design pattern.</a:t>
            </a:r>
            <a:endParaRPr lang="en-US" dirty="0"/>
          </a:p>
          <a:p>
            <a:r>
              <a:rPr lang="en-US" dirty="0"/>
              <a:t>The Advantages of Laravel.</a:t>
            </a:r>
            <a:endParaRPr lang="en-US" dirty="0"/>
          </a:p>
          <a:p>
            <a:r>
              <a:rPr lang="en-US" dirty="0"/>
              <a:t>The web application become more scalable and save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Next, about System Architecture.</a:t>
            </a:r>
            <a:endParaRPr lang="en-US" dirty="0"/>
          </a:p>
          <a:p>
            <a:r>
              <a:rPr lang="en-US" dirty="0"/>
              <a:t>This is the </a:t>
            </a:r>
            <a:r>
              <a:rPr lang="en-US" dirty="0" err="1"/>
              <a:t>laravel</a:t>
            </a:r>
            <a:r>
              <a:rPr lang="en-US" dirty="0"/>
              <a:t> MVC architecture that I used in the application. I will explain its working flow.</a:t>
            </a:r>
            <a:endParaRPr lang="en-US" dirty="0"/>
          </a:p>
          <a:p>
            <a:r>
              <a:rPr lang="en-US" dirty="0"/>
              <a:t>Firstly, user send a request.</a:t>
            </a:r>
            <a:endParaRPr lang="en-US" dirty="0"/>
          </a:p>
          <a:p>
            <a:r>
              <a:rPr lang="en-US" dirty="0"/>
              <a:t>Next, the route will go to the middleware to authenticate or find the appropriate controller</a:t>
            </a:r>
            <a:endParaRPr lang="en-US" dirty="0"/>
          </a:p>
          <a:p>
            <a:r>
              <a:rPr lang="en-US" dirty="0"/>
              <a:t>Then, </a:t>
            </a:r>
            <a:r>
              <a:rPr lang="en-US" dirty="0" err="1"/>
              <a:t>controlle</a:t>
            </a:r>
            <a:r>
              <a:rPr lang="en-US" dirty="0"/>
              <a:t> interact with data model.</a:t>
            </a:r>
            <a:endParaRPr lang="en-US" dirty="0"/>
          </a:p>
          <a:p>
            <a:r>
              <a:rPr lang="en-US" dirty="0"/>
              <a:t>After that, controller invokes results to the view</a:t>
            </a:r>
            <a:endParaRPr lang="en-US" dirty="0"/>
          </a:p>
          <a:p>
            <a:r>
              <a:rPr lang="en-US" dirty="0"/>
              <a:t>Lastly, the view render data to Users Browser.</a:t>
            </a:r>
            <a:endParaRPr lang="en-US" dirty="0"/>
          </a:p>
          <a:p>
            <a:r>
              <a:rPr lang="en-US" dirty="0"/>
              <a:t>Next, we will go into the details of each component.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Firstly, about routing.</a:t>
            </a:r>
            <a:endParaRPr lang="en-US" dirty="0"/>
          </a:p>
          <a:p>
            <a:r>
              <a:rPr lang="en-US" dirty="0"/>
              <a:t>All requests are mapped with the help of routes.</a:t>
            </a:r>
            <a:endParaRPr lang="en-US" dirty="0"/>
          </a:p>
          <a:p>
            <a:r>
              <a:rPr lang="en-US" dirty="0"/>
              <a:t>The task of routing is to find the appropriate controller.</a:t>
            </a:r>
            <a:endParaRPr lang="en-US" dirty="0"/>
          </a:p>
          <a:p>
            <a:r>
              <a:rPr lang="en-US" dirty="0"/>
              <a:t>Routing in Laravel includes :</a:t>
            </a:r>
            <a:endParaRPr lang="en-US" dirty="0"/>
          </a:p>
          <a:p>
            <a:r>
              <a:rPr lang="en-US" dirty="0"/>
              <a:t>   + Route parameters (Route Parameters is a route used to "catch" the parameters on the URL and send it to the controller for it to display the corresponding content.)</a:t>
            </a:r>
            <a:endParaRPr lang="en-US" dirty="0"/>
          </a:p>
          <a:p>
            <a:r>
              <a:rPr lang="en-US" dirty="0"/>
              <a:t>   + Named Routes (It is used to refer to routes when generating URLs to make it easier to redirect to specific routes.)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Secondly, about middleware.</a:t>
            </a:r>
            <a:endParaRPr lang="en-US" dirty="0"/>
          </a:p>
          <a:p>
            <a:r>
              <a:rPr lang="en-US" dirty="0"/>
              <a:t>Middleware provides a convenient mechanism for filtering HTTP requests.</a:t>
            </a:r>
            <a:endParaRPr lang="en-US" dirty="0"/>
          </a:p>
          <a:p>
            <a:r>
              <a:rPr lang="en-US" dirty="0"/>
              <a:t>It's a layer of protection.</a:t>
            </a:r>
            <a:endParaRPr lang="en-US" dirty="0"/>
          </a:p>
          <a:p>
            <a:r>
              <a:rPr lang="en-US" dirty="0"/>
              <a:t>It is used for user authentication, preventing users from accessing when they are not logged in.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Thirdly, about Controller.</a:t>
            </a:r>
            <a:endParaRPr lang="en-US" dirty="0"/>
          </a:p>
          <a:p>
            <a:r>
              <a:rPr lang="en-US" dirty="0"/>
              <a:t>In MVC pattern, the 'C' stands for Controller. </a:t>
            </a:r>
            <a:endParaRPr lang="en-US" dirty="0"/>
          </a:p>
          <a:p>
            <a:r>
              <a:rPr lang="en-US" dirty="0"/>
              <a:t>It's a bridge between View and Model.</a:t>
            </a:r>
            <a:endParaRPr lang="en-US" dirty="0"/>
          </a:p>
          <a:p>
            <a:r>
              <a:rPr lang="en-US" dirty="0"/>
              <a:t>It will interact with the model to process and get the result, then return to the view.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Fourth, about Model.</a:t>
            </a:r>
            <a:endParaRPr lang="en-US" dirty="0"/>
          </a:p>
          <a:p>
            <a:r>
              <a:rPr lang="en-US" dirty="0"/>
              <a:t>In MVC pattern, the M stands for Model. </a:t>
            </a:r>
            <a:endParaRPr lang="en-US" dirty="0"/>
          </a:p>
          <a:p>
            <a:r>
              <a:rPr lang="en-US" dirty="0"/>
              <a:t>Each model corresponds to a table in the database.</a:t>
            </a:r>
            <a:endParaRPr lang="en-US" dirty="0"/>
          </a:p>
          <a:p>
            <a:r>
              <a:rPr lang="en-US" dirty="0"/>
              <a:t>It is the part that stores all the data of the application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2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0815" y="1871131"/>
            <a:ext cx="7606145" cy="1515533"/>
          </a:xfrm>
        </p:spPr>
        <p:txBody>
          <a:bodyPr/>
          <a:lstStyle/>
          <a:p>
            <a:r>
              <a:rPr lang="en-US" sz="6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</a:t>
            </a:r>
            <a:r>
              <a:rPr lang="en-US" sz="6600" i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Equipments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948545"/>
            <a:ext cx="6815669" cy="1029854"/>
          </a:xfrm>
        </p:spPr>
        <p:txBody>
          <a:bodyPr>
            <a:noAutofit/>
          </a:bodyPr>
          <a:lstStyle/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Instructor 			                        Author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Mr.Tuan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				            Mr. Vo Le Hau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1" y="731636"/>
            <a:ext cx="9609668" cy="639964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295401" y="1753985"/>
            <a:ext cx="9609668" cy="3883796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MVC pattern, the V stands for View.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see and interact.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1" y="731636"/>
            <a:ext cx="9609668" cy="639964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Eloquent ORM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295401" y="1753985"/>
            <a:ext cx="9609668" cy="3883796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Object-relational mapper.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database table has a corresponding model.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you to insert, update, and delete records from the table.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1" y="731636"/>
            <a:ext cx="9609668" cy="639964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Migration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295401" y="1753985"/>
            <a:ext cx="9609668" cy="3883796"/>
          </a:xfrm>
        </p:spPr>
        <p:txBody>
          <a:bodyPr>
            <a:normAutofit lnSpcReduction="10000"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Laravel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tool.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creating tables and columns.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with many databases such as: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+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MySQL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SQL Server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+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PostgreSQL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1" y="731636"/>
            <a:ext cx="9609668" cy="639964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Seeder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295401" y="1753985"/>
            <a:ext cx="9609668" cy="3883796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sample data for the database.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us to create test data, change and update data.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706755"/>
            <a:ext cx="9609455" cy="693420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Features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1295400" y="1290320"/>
            <a:ext cx="9609455" cy="4347845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for Admin site 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4565" y="1731645"/>
            <a:ext cx="10362565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706755"/>
            <a:ext cx="9609455" cy="721360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Features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1295400" y="1337310"/>
            <a:ext cx="9609455" cy="4300855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for Client site 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375" y="1732915"/>
            <a:ext cx="10527665" cy="42989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706755"/>
            <a:ext cx="9609455" cy="739140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Database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1295400" y="1300480"/>
            <a:ext cx="9609455" cy="4337685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6585" y="1768475"/>
            <a:ext cx="10957560" cy="411988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706755"/>
            <a:ext cx="9609455" cy="711835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Demo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1295401" y="1529542"/>
            <a:ext cx="9609668" cy="4108239"/>
          </a:xfrm>
        </p:spPr>
        <p:txBody>
          <a:bodyPr>
            <a:normAutofit/>
          </a:bodyPr>
          <a:lstStyle/>
          <a:p>
            <a:pPr algn="ctr">
              <a:buFontTx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new Equipment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785" y="2006600"/>
            <a:ext cx="5986780" cy="37490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9255" y="2007235"/>
            <a:ext cx="4918710" cy="229298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2132965" y="5748655"/>
            <a:ext cx="2004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Picture 1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8113395" y="4300220"/>
            <a:ext cx="2004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Picture 2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706755"/>
            <a:ext cx="9609455" cy="711835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Demo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1295401" y="1529542"/>
            <a:ext cx="9609668" cy="4108239"/>
          </a:xfrm>
        </p:spPr>
        <p:txBody>
          <a:bodyPr>
            <a:normAutofit/>
          </a:bodyPr>
          <a:lstStyle/>
          <a:p>
            <a:pPr algn="ctr">
              <a:buFontTx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 Equipment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029200" y="5321935"/>
            <a:ext cx="2004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Picture 3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6035" y="2460625"/>
            <a:ext cx="9608820" cy="286131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706755"/>
            <a:ext cx="9609455" cy="711835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Demo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1295401" y="1529542"/>
            <a:ext cx="9609668" cy="4108239"/>
          </a:xfrm>
        </p:spPr>
        <p:txBody>
          <a:bodyPr>
            <a:normAutofit/>
          </a:bodyPr>
          <a:lstStyle/>
          <a:p>
            <a:pPr algn="ctr">
              <a:buFontTx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Equipment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881245" y="5302250"/>
            <a:ext cx="2004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Picture 4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0" y="2308225"/>
            <a:ext cx="9609455" cy="29940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706755"/>
            <a:ext cx="9609455" cy="711835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Demo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1295400" y="1418590"/>
            <a:ext cx="9609455" cy="4219575"/>
          </a:xfrm>
        </p:spPr>
        <p:txBody>
          <a:bodyPr>
            <a:normAutofit/>
          </a:bodyPr>
          <a:lstStyle/>
          <a:p>
            <a:pPr algn="ctr">
              <a:buFontTx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Borrow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816475" y="5794375"/>
            <a:ext cx="2004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Picture 5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7255" y="1930400"/>
            <a:ext cx="10438130" cy="38639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706755"/>
            <a:ext cx="9609455" cy="711835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Demo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897890" y="1418590"/>
            <a:ext cx="10006965" cy="4219575"/>
          </a:xfrm>
        </p:spPr>
        <p:txBody>
          <a:bodyPr>
            <a:normAutofit/>
          </a:bodyPr>
          <a:lstStyle/>
          <a:p>
            <a:pPr algn="ctr">
              <a:buFontTx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out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all equipment which is assigned to an employee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816475" y="5794375"/>
            <a:ext cx="2004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Picture 6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8525" y="1962150"/>
            <a:ext cx="10445750" cy="367601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706755"/>
            <a:ext cx="9609455" cy="711835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6. Overview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1295401" y="1529542"/>
            <a:ext cx="9609668" cy="4108239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Advantages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+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Reusable and easier to maintain.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+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User authentication.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706755"/>
            <a:ext cx="9609455" cy="711835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6. Overview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1295401" y="1529542"/>
            <a:ext cx="9609668" cy="4108239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Disadvantages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+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My application hasn’t implemented the service and the repository design pattern.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+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Auth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instead of JWT.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+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Can’t change password.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Can’t use feature “Remember me” when login.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706755"/>
            <a:ext cx="9609455" cy="711835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6. Overview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1295401" y="1529542"/>
            <a:ext cx="9609668" cy="4108239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Improvements</a:t>
            </a:r>
            <a:endPara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+ Code more easier to maintain.</a:t>
            </a:r>
            <a:endParaRPr lang="en-US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+ Use both Auth and JWT.</a:t>
            </a:r>
            <a:endParaRPr lang="en-US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+ Use the service and the repository design pattern. </a:t>
            </a:r>
            <a:endParaRPr lang="en-US" sz="24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+ Can change password.</a:t>
            </a:r>
            <a:endPara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+ Can use feature “Remember me” when login.</a:t>
            </a:r>
            <a:endPara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771853"/>
          </a:xfrm>
        </p:spPr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1" y="731636"/>
            <a:ext cx="9609668" cy="639964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295401" y="1753985"/>
            <a:ext cx="9609668" cy="3883796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Laravel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all equipments of </a:t>
            </a:r>
            <a:r>
              <a:rPr lang="en-US" sz="24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company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equipment may be assigned to one or no employee.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add, edit, remove, view and list out all equipment which is assigned to an employee.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1" y="731636"/>
            <a:ext cx="9609668" cy="639964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laravel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295401" y="1753985"/>
            <a:ext cx="9609668" cy="3883796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Laravel is an open-source PHP framework. It use MVC design pattern.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Laravel.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Times New Roman" panose="02020603050405020304" pitchFamily="18" charset="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The web application becomes more scalable.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Times New Roman" panose="02020603050405020304" pitchFamily="18" charset="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Considerable time is saved.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45567" y="752262"/>
            <a:ext cx="9601196" cy="771853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System architecture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24635"/>
            <a:ext cx="10768330" cy="448818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1" y="731636"/>
            <a:ext cx="9609668" cy="639964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295401" y="1753985"/>
            <a:ext cx="9609668" cy="3883796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mapped all request.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appropriate controller.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Laravel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includes 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Route parameters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Named Routes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...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1" y="731636"/>
            <a:ext cx="9609668" cy="639964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Middleware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295401" y="1753985"/>
            <a:ext cx="9609668" cy="3883796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HTTP requests.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of protection.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1" y="731636"/>
            <a:ext cx="9609668" cy="639964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295401" y="1753985"/>
            <a:ext cx="9609668" cy="3883796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MVC pattern, the C stands for Controller.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Bridge between View and Model.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and get the result.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to the view.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1" y="731636"/>
            <a:ext cx="9609668" cy="639964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295401" y="1753985"/>
            <a:ext cx="9609668" cy="3883796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MVC pattern, the M stands for Model.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table in the database.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Stores all the data of the application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0</TotalTime>
  <Words>2359</Words>
  <Application>WPS Presentation</Application>
  <PresentationFormat>Widescreen</PresentationFormat>
  <Paragraphs>164</Paragraphs>
  <Slides>25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Arial</vt:lpstr>
      <vt:lpstr>SimSun</vt:lpstr>
      <vt:lpstr>Wingdings</vt:lpstr>
      <vt:lpstr>Arial</vt:lpstr>
      <vt:lpstr>Times New Roman</vt:lpstr>
      <vt:lpstr>Garamond</vt:lpstr>
      <vt:lpstr>Microsoft YaHei</vt:lpstr>
      <vt:lpstr>Arial Unicode MS</vt:lpstr>
      <vt:lpstr>Calibri</vt:lpstr>
      <vt:lpstr>Segoe UI</vt:lpstr>
      <vt:lpstr>Organic</vt:lpstr>
      <vt:lpstr>Manage Equipments</vt:lpstr>
      <vt:lpstr>Contents</vt:lpstr>
      <vt:lpstr>1. Introduction</vt:lpstr>
      <vt:lpstr>What is laravel? </vt:lpstr>
      <vt:lpstr>2. System architecture</vt:lpstr>
      <vt:lpstr>Routing</vt:lpstr>
      <vt:lpstr>Middleware</vt:lpstr>
      <vt:lpstr>Controller</vt:lpstr>
      <vt:lpstr>Model</vt:lpstr>
      <vt:lpstr>View</vt:lpstr>
      <vt:lpstr>Eloquent ORM</vt:lpstr>
      <vt:lpstr>Migration</vt:lpstr>
      <vt:lpstr>Seeder</vt:lpstr>
      <vt:lpstr>3. Features</vt:lpstr>
      <vt:lpstr>3. Features</vt:lpstr>
      <vt:lpstr>4. Database</vt:lpstr>
      <vt:lpstr>5. Demo</vt:lpstr>
      <vt:lpstr>5. Demo</vt:lpstr>
      <vt:lpstr>5. Demo</vt:lpstr>
      <vt:lpstr>5. Demo</vt:lpstr>
      <vt:lpstr>5. Demo</vt:lpstr>
      <vt:lpstr>6. Overview </vt:lpstr>
      <vt:lpstr>6. Overview </vt:lpstr>
      <vt:lpstr>6. Overview </vt:lpstr>
      <vt:lpstr>Thank you</vt:lpstr>
    </vt:vector>
  </TitlesOfParts>
  <Company>TMA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 Equipments</dc:title>
  <dc:creator>Hau Vo Le</dc:creator>
  <cp:lastModifiedBy>USER</cp:lastModifiedBy>
  <cp:revision>201</cp:revision>
  <dcterms:created xsi:type="dcterms:W3CDTF">2022-06-30T08:01:00Z</dcterms:created>
  <dcterms:modified xsi:type="dcterms:W3CDTF">2022-07-03T12:54:40Z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12441FD84BD64E02907690C74CDF2C7A</vt:lpwstr>
  </property>
  <property fmtid="{D5CDD505-2E9C-101B-9397-08002B2CF9AE}" pid="3" name="KSOProductBuildVer">
    <vt:lpwstr>1033-11.2.0.11156</vt:lpwstr>
  </property>
</Properties>
</file>