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8" r:id="rId6"/>
    <p:sldId id="261" r:id="rId7"/>
    <p:sldId id="282" r:id="rId8"/>
    <p:sldId id="279" r:id="rId9"/>
    <p:sldId id="281" r:id="rId10"/>
    <p:sldId id="283" r:id="rId11"/>
    <p:sldId id="284" r:id="rId12"/>
    <p:sldId id="285" r:id="rId13"/>
    <p:sldId id="286" r:id="rId14"/>
    <p:sldId id="288" r:id="rId15"/>
    <p:sldId id="260" r:id="rId16"/>
    <p:sldId id="263" r:id="rId17"/>
    <p:sldId id="262" r:id="rId18"/>
    <p:sldId id="271" r:id="rId19"/>
    <p:sldId id="266" r:id="rId20"/>
    <p:sldId id="267" r:id="rId21"/>
    <p:sldId id="269" r:id="rId22"/>
    <p:sldId id="270" r:id="rId23"/>
    <p:sldId id="280" r:id="rId24"/>
    <p:sldId id="272" r:id="rId25"/>
    <p:sldId id="273" r:id="rId26"/>
    <p:sldId id="274" r:id="rId27"/>
    <p:sldId id="275" r:id="rId28"/>
    <p:sldId id="276" r:id="rId29"/>
    <p:sldId id="287" r:id="rId30"/>
    <p:sldId id="277" r:id="rId3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7093" autoAdjust="0"/>
  </p:normalViewPr>
  <p:slideViewPr>
    <p:cSldViewPr>
      <p:cViewPr varScale="1">
        <p:scale>
          <a:sx n="37" d="100"/>
          <a:sy n="37" d="100"/>
        </p:scale>
        <p:origin x="12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DF18-00BA-42DF-A8B6-F0D9CBA08DB6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B26F-3522-4A6F-84DE-BDF2E5093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: Hello </a:t>
            </a:r>
            <a:r>
              <a:rPr lang="en-US" dirty="0" err="1"/>
              <a:t>everyone,my</a:t>
            </a:r>
            <a:r>
              <a:rPr lang="en-US" dirty="0"/>
              <a:t> name</a:t>
            </a:r>
            <a:r>
              <a:rPr lang="en-US" baseline="0" dirty="0"/>
              <a:t> is Diep Doan Dan Vi</a:t>
            </a:r>
            <a:r>
              <a:rPr lang="en-US" dirty="0"/>
              <a:t> , welcome to my presentation about the application Manage Equipment with Framework </a:t>
            </a:r>
            <a:r>
              <a:rPr lang="en-US" dirty="0" err="1"/>
              <a:t>Laravel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8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Layer" is located between the UI and the data backend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and interpret data between two layers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you write your application logic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to repository when get data from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 " is where you write database queries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place to change data access as well as data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have The repository layer The code is easier to read, reduces errors when querying and repeats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model to get the data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1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ea"/>
              </a:rPr>
              <a:t>Connections to entities in the database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interact with the data in the table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Eloquent ORM to interact simply and conveniently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ea"/>
              </a:rPr>
              <a:t>Interacting with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data and return it according to user's request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Besides,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Laravel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 feature called migration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 allows you to define tables in the database, define the Structure of the tables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changes to those tables entirely in PHP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 helps to synchronize Database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work with many databases such as: MySQL, 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45" dirty="0">
                <a:solidFill>
                  <a:srgbClr val="804E3B"/>
                </a:solidFill>
                <a:latin typeface="Trebuchet MS"/>
                <a:cs typeface="Trebuchet MS"/>
              </a:rPr>
              <a:t>I will demo some feature of the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45" dirty="0">
                <a:solidFill>
                  <a:srgbClr val="804E3B"/>
                </a:solidFill>
                <a:latin typeface="Trebuchet MS"/>
                <a:cs typeface="Trebuchet MS"/>
              </a:rPr>
              <a:t>BOTH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85" dirty="0">
                <a:solidFill>
                  <a:srgbClr val="804E3B"/>
                </a:solidFill>
                <a:latin typeface="Trebuchet MS"/>
                <a:cs typeface="Trebuchet MS"/>
              </a:rPr>
              <a:t>MANAGERS</a:t>
            </a:r>
            <a:r>
              <a:rPr lang="en-US" sz="1200" b="1" spc="-16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9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50" dirty="0">
                <a:solidFill>
                  <a:srgbClr val="804E3B"/>
                </a:solidFill>
                <a:latin typeface="Trebuchet MS"/>
                <a:cs typeface="Trebuchet MS"/>
              </a:rPr>
              <a:t>EMPLOYEES</a:t>
            </a:r>
            <a:r>
              <a:rPr lang="en-US" sz="1200" b="1" spc="-16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210" dirty="0">
                <a:solidFill>
                  <a:srgbClr val="804E3B"/>
                </a:solidFill>
                <a:latin typeface="Trebuchet MS"/>
                <a:cs typeface="Trebuchet MS"/>
              </a:rPr>
              <a:t>MUST</a:t>
            </a:r>
            <a:r>
              <a:rPr lang="en-US" sz="1200" b="1" spc="-16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30" dirty="0">
                <a:solidFill>
                  <a:srgbClr val="804E3B"/>
                </a:solidFill>
                <a:latin typeface="Trebuchet MS"/>
                <a:cs typeface="Trebuchet MS"/>
              </a:rPr>
              <a:t>LOG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45" dirty="0">
                <a:solidFill>
                  <a:srgbClr val="804E3B"/>
                </a:solidFill>
                <a:latin typeface="Trebuchet MS"/>
                <a:cs typeface="Trebuchet MS"/>
              </a:rPr>
              <a:t>IN</a:t>
            </a:r>
            <a:r>
              <a:rPr lang="en-US" sz="1200" b="1" spc="-16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90" dirty="0">
                <a:solidFill>
                  <a:srgbClr val="804E3B"/>
                </a:solidFill>
                <a:latin typeface="Trebuchet MS"/>
                <a:cs typeface="Trebuchet MS"/>
              </a:rPr>
              <a:t>TO</a:t>
            </a:r>
            <a:r>
              <a:rPr lang="en-US" sz="1200" b="1" spc="-16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95" dirty="0">
                <a:solidFill>
                  <a:srgbClr val="804E3B"/>
                </a:solidFill>
                <a:latin typeface="Trebuchet MS"/>
                <a:cs typeface="Trebuchet MS"/>
              </a:rPr>
              <a:t>USE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00" dirty="0">
                <a:solidFill>
                  <a:srgbClr val="804E3B"/>
                </a:solidFill>
                <a:latin typeface="Trebuchet MS"/>
                <a:cs typeface="Trebuchet MS"/>
              </a:rPr>
              <a:t>THE  </a:t>
            </a:r>
            <a:r>
              <a:rPr lang="en-US" sz="1200" b="1" spc="114" dirty="0">
                <a:solidFill>
                  <a:srgbClr val="804E3B"/>
                </a:solidFill>
                <a:latin typeface="Trebuchet MS"/>
                <a:cs typeface="Trebuchet MS"/>
              </a:rPr>
              <a:t>FEATURES</a:t>
            </a:r>
            <a:r>
              <a:rPr lang="en-US" sz="1200" b="1" spc="-1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65" dirty="0">
                <a:solidFill>
                  <a:srgbClr val="804E3B"/>
                </a:solidFill>
                <a:latin typeface="Trebuchet MS"/>
                <a:cs typeface="Trebuchet MS"/>
              </a:rPr>
              <a:t>OF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95" dirty="0">
                <a:solidFill>
                  <a:srgbClr val="804E3B"/>
                </a:solidFill>
                <a:latin typeface="Trebuchet MS"/>
                <a:cs typeface="Trebuchet MS"/>
              </a:rPr>
              <a:t>THEIR</a:t>
            </a:r>
            <a:r>
              <a:rPr lang="en-US" sz="1200" b="1" spc="-16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75" dirty="0">
                <a:solidFill>
                  <a:srgbClr val="804E3B"/>
                </a:solidFill>
                <a:latin typeface="Trebuchet MS"/>
                <a:cs typeface="Trebuchet MS"/>
              </a:rPr>
              <a:t>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75" dirty="0">
                <a:solidFill>
                  <a:srgbClr val="804E3B"/>
                </a:solidFill>
                <a:latin typeface="Trebuchet MS"/>
                <a:cs typeface="Trebuchet MS"/>
              </a:rPr>
              <a:t>You must enter your registered email and password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login as an admin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With feature Register account You must 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10" dirty="0">
                <a:solidFill>
                  <a:srgbClr val="804E3B"/>
                </a:solidFill>
                <a:latin typeface="Trebuchet MS"/>
                <a:cs typeface="Trebuchet MS"/>
              </a:rPr>
              <a:t>fill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45" dirty="0">
                <a:solidFill>
                  <a:srgbClr val="804E3B"/>
                </a:solidFill>
                <a:latin typeface="Trebuchet MS"/>
                <a:cs typeface="Trebuchet MS"/>
              </a:rPr>
              <a:t>in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" dirty="0">
                <a:solidFill>
                  <a:srgbClr val="804E3B"/>
                </a:solidFill>
                <a:latin typeface="Trebuchet MS"/>
                <a:cs typeface="Trebuchet MS"/>
              </a:rPr>
              <a:t>valid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dirty="0">
                <a:solidFill>
                  <a:srgbClr val="804E3B"/>
                </a:solidFill>
                <a:latin typeface="Trebuchet MS"/>
                <a:cs typeface="Trebuchet MS"/>
              </a:rPr>
              <a:t>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804E3B"/>
                </a:solidFill>
                <a:latin typeface="Trebuchet MS"/>
                <a:cs typeface="Trebuchet MS"/>
              </a:rPr>
              <a:t> I use</a:t>
            </a:r>
            <a:r>
              <a:rPr lang="en-US" sz="1200" baseline="0" dirty="0">
                <a:solidFill>
                  <a:srgbClr val="804E3B"/>
                </a:solidFill>
                <a:latin typeface="Trebuchet MS"/>
                <a:cs typeface="Trebuchet MS"/>
              </a:rPr>
              <a:t> validation in </a:t>
            </a:r>
            <a:r>
              <a:rPr lang="en-US" sz="1200" baseline="0" dirty="0" err="1">
                <a:solidFill>
                  <a:srgbClr val="804E3B"/>
                </a:solidFill>
                <a:latin typeface="Trebuchet MS"/>
                <a:cs typeface="Trebuchet MS"/>
              </a:rPr>
              <a:t>laravel</a:t>
            </a:r>
            <a:r>
              <a:rPr lang="en-US" sz="1200" baseline="0" dirty="0">
                <a:solidFill>
                  <a:srgbClr val="804E3B"/>
                </a:solidFill>
                <a:latin typeface="Trebuchet MS"/>
                <a:cs typeface="Trebuchet MS"/>
              </a:rPr>
              <a:t> to check the validity of input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/>
                <a:cs typeface="Trebuchet MS"/>
              </a:rPr>
              <a:t>If you do not enter the correct requirements, the system will not allow you to register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7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With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this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site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see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65" dirty="0">
                <a:solidFill>
                  <a:srgbClr val="804E3B"/>
                </a:solidFill>
                <a:latin typeface="Trebuchet MS"/>
                <a:cs typeface="Trebuchet MS"/>
              </a:rPr>
              <a:t>which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85" dirty="0" err="1">
                <a:solidFill>
                  <a:srgbClr val="804E3B"/>
                </a:solidFill>
                <a:latin typeface="Trebuchet MS"/>
                <a:cs typeface="Trebuchet MS"/>
              </a:rPr>
              <a:t>equipments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have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20" dirty="0">
                <a:solidFill>
                  <a:srgbClr val="804E3B"/>
                </a:solidFill>
                <a:latin typeface="Trebuchet MS"/>
                <a:cs typeface="Trebuchet MS"/>
              </a:rPr>
              <a:t>been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35" dirty="0">
                <a:solidFill>
                  <a:srgbClr val="804E3B"/>
                </a:solidFill>
                <a:latin typeface="Trebuchet MS"/>
                <a:cs typeface="Trebuchet MS"/>
              </a:rPr>
              <a:t>added  </a:t>
            </a:r>
            <a:r>
              <a:rPr lang="en-US" sz="1200" spc="-20" dirty="0">
                <a:solidFill>
                  <a:srgbClr val="804E3B"/>
                </a:solidFill>
                <a:latin typeface="Trebuchet MS"/>
                <a:cs typeface="Trebuchet MS"/>
              </a:rPr>
              <a:t>with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name,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dirty="0">
                <a:solidFill>
                  <a:srgbClr val="804E3B"/>
                </a:solidFill>
                <a:latin typeface="Trebuchet MS"/>
                <a:cs typeface="Trebuchet MS"/>
              </a:rPr>
              <a:t>description,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image,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rgbClr val="804E3B"/>
                </a:solidFill>
                <a:latin typeface="Trebuchet MS"/>
                <a:cs typeface="Trebuchet MS"/>
              </a:rPr>
              <a:t>type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5" dirty="0">
                <a:solidFill>
                  <a:srgbClr val="804E3B"/>
                </a:solidFill>
                <a:latin typeface="Trebuchet MS"/>
                <a:cs typeface="Trebuchet MS"/>
              </a:rPr>
              <a:t>their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35" dirty="0">
                <a:solidFill>
                  <a:srgbClr val="804E3B"/>
                </a:solidFill>
                <a:latin typeface="Trebuchet MS"/>
                <a:cs typeface="Trebuchet MS"/>
              </a:rPr>
              <a:t>status.</a:t>
            </a:r>
            <a:endParaRPr lang="en-US" sz="1200" dirty="0">
              <a:latin typeface="Trebuchet MS"/>
              <a:cs typeface="Trebuchet MS"/>
            </a:endParaRPr>
          </a:p>
          <a:p>
            <a:pPr algn="l">
              <a:lnSpc>
                <a:spcPct val="100000"/>
              </a:lnSpc>
              <a:spcBef>
                <a:spcPts val="540"/>
              </a:spcBef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20" dirty="0">
                <a:solidFill>
                  <a:srgbClr val="804E3B"/>
                </a:solidFill>
                <a:latin typeface="Trebuchet MS"/>
                <a:cs typeface="Trebuchet MS"/>
              </a:rPr>
              <a:t>edit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45" dirty="0">
                <a:solidFill>
                  <a:srgbClr val="804E3B"/>
                </a:solidFill>
                <a:latin typeface="Trebuchet MS"/>
                <a:cs typeface="Trebuchet MS"/>
              </a:rPr>
              <a:t>delete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them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My presentation include 6 contents	</a:t>
            </a:r>
          </a:p>
          <a:p>
            <a:r>
              <a:rPr lang="en-US" dirty="0"/>
              <a:t>	 </a:t>
            </a:r>
            <a:r>
              <a:rPr lang="en-US" dirty="0" err="1"/>
              <a:t>Introduace</a:t>
            </a:r>
            <a:r>
              <a:rPr lang="en-US" dirty="0"/>
              <a:t> </a:t>
            </a:r>
          </a:p>
          <a:p>
            <a:r>
              <a:rPr lang="en-US" dirty="0"/>
              <a:t>	Technical Used</a:t>
            </a:r>
          </a:p>
          <a:p>
            <a:r>
              <a:rPr lang="en-US" dirty="0"/>
              <a:t>	Architecture </a:t>
            </a:r>
          </a:p>
          <a:p>
            <a:r>
              <a:rPr lang="en-US" dirty="0"/>
              <a:t>	Database</a:t>
            </a:r>
          </a:p>
          <a:p>
            <a:r>
              <a:rPr lang="en-US" dirty="0"/>
              <a:t>	Features</a:t>
            </a:r>
          </a:p>
          <a:p>
            <a:r>
              <a:rPr lang="en-US" dirty="0"/>
              <a:t>	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 algn="l">
              <a:lnSpc>
                <a:spcPct val="116100"/>
              </a:lnSpc>
              <a:spcBef>
                <a:spcPts val="100"/>
              </a:spcBef>
            </a:pP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With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this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site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see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65" dirty="0">
                <a:solidFill>
                  <a:srgbClr val="804E3B"/>
                </a:solidFill>
                <a:latin typeface="Trebuchet MS"/>
                <a:cs typeface="Trebuchet MS"/>
              </a:rPr>
              <a:t>which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is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0" dirty="0">
                <a:solidFill>
                  <a:srgbClr val="804E3B"/>
                </a:solidFill>
                <a:latin typeface="Trebuchet MS"/>
                <a:cs typeface="Trebuchet MS"/>
              </a:rPr>
              <a:t>borrowed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5" dirty="0">
                <a:solidFill>
                  <a:srgbClr val="804E3B"/>
                </a:solidFill>
                <a:latin typeface="Trebuchet MS"/>
                <a:cs typeface="Trebuchet MS"/>
              </a:rPr>
              <a:t>by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rgbClr val="804E3B"/>
                </a:solidFill>
                <a:latin typeface="Trebuchet MS"/>
                <a:cs typeface="Trebuchet MS"/>
              </a:rPr>
              <a:t>whom,  </a:t>
            </a:r>
            <a:r>
              <a:rPr lang="en-US" sz="1200" spc="90" dirty="0">
                <a:solidFill>
                  <a:srgbClr val="804E3B"/>
                </a:solidFill>
                <a:latin typeface="Trebuchet MS"/>
                <a:cs typeface="Trebuchet MS"/>
              </a:rPr>
              <a:t>borrowed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0" dirty="0">
                <a:solidFill>
                  <a:srgbClr val="804E3B"/>
                </a:solidFill>
                <a:latin typeface="Trebuchet MS"/>
                <a:cs typeface="Trebuchet MS"/>
              </a:rPr>
              <a:t>date,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return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40" dirty="0">
                <a:solidFill>
                  <a:srgbClr val="804E3B"/>
                </a:solidFill>
                <a:latin typeface="Trebuchet MS"/>
                <a:cs typeface="Trebuchet MS"/>
              </a:rPr>
              <a:t>date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45" dirty="0">
                <a:solidFill>
                  <a:srgbClr val="804E3B"/>
                </a:solidFill>
                <a:latin typeface="Trebuchet MS"/>
                <a:cs typeface="Trebuchet MS"/>
              </a:rPr>
              <a:t>status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of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this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borrow.</a:t>
            </a:r>
            <a:endParaRPr lang="en-US" sz="1200" dirty="0">
              <a:latin typeface="Trebuchet MS"/>
              <a:cs typeface="Trebuchet MS"/>
            </a:endParaRPr>
          </a:p>
          <a:p>
            <a:pPr marL="90170" algn="l">
              <a:lnSpc>
                <a:spcPct val="100000"/>
              </a:lnSpc>
              <a:spcBef>
                <a:spcPts val="540"/>
              </a:spcBef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accept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5" dirty="0">
                <a:solidFill>
                  <a:srgbClr val="804E3B"/>
                </a:solidFill>
                <a:latin typeface="Trebuchet MS"/>
                <a:cs typeface="Trebuchet MS"/>
              </a:rPr>
              <a:t>or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30" dirty="0">
                <a:solidFill>
                  <a:srgbClr val="804E3B"/>
                </a:solidFill>
                <a:latin typeface="Trebuchet MS"/>
                <a:cs typeface="Trebuchet MS"/>
              </a:rPr>
              <a:t>deny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35" dirty="0">
                <a:solidFill>
                  <a:srgbClr val="804E3B"/>
                </a:solidFill>
                <a:latin typeface="Trebuchet MS"/>
                <a:cs typeface="Trebuchet MS"/>
              </a:rPr>
              <a:t>confirm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>
                <a:solidFill>
                  <a:srgbClr val="804E3B"/>
                </a:solidFill>
                <a:latin typeface="Trebuchet MS"/>
                <a:cs typeface="Trebuchet MS"/>
              </a:rPr>
              <a:t>returned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3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0" dirty="0">
                <a:solidFill>
                  <a:srgbClr val="804E3B"/>
                </a:solidFill>
                <a:latin typeface="Trebuchet MS"/>
                <a:cs typeface="Trebuchet MS"/>
              </a:rPr>
              <a:t>also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0" dirty="0">
                <a:solidFill>
                  <a:srgbClr val="804E3B"/>
                </a:solidFill>
                <a:latin typeface="Trebuchet MS"/>
                <a:cs typeface="Trebuchet MS"/>
              </a:rPr>
              <a:t>list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35" dirty="0">
                <a:solidFill>
                  <a:srgbClr val="804E3B"/>
                </a:solidFill>
                <a:latin typeface="Trebuchet MS"/>
                <a:cs typeface="Trebuchet MS"/>
              </a:rPr>
              <a:t>out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30" dirty="0">
                <a:solidFill>
                  <a:srgbClr val="804E3B"/>
                </a:solidFill>
                <a:latin typeface="Trebuchet MS"/>
                <a:cs typeface="Trebuchet MS"/>
              </a:rPr>
              <a:t>all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65" dirty="0">
                <a:solidFill>
                  <a:srgbClr val="804E3B"/>
                </a:solidFill>
                <a:latin typeface="Trebuchet MS"/>
                <a:cs typeface="Trebuchet MS"/>
              </a:rPr>
              <a:t>which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is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25" dirty="0">
                <a:solidFill>
                  <a:srgbClr val="804E3B"/>
                </a:solidFill>
                <a:latin typeface="Trebuchet MS"/>
                <a:cs typeface="Trebuchet MS"/>
              </a:rPr>
              <a:t>assigned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to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5" dirty="0">
                <a:solidFill>
                  <a:srgbClr val="804E3B"/>
                </a:solidFill>
                <a:latin typeface="Trebuchet MS"/>
                <a:cs typeface="Trebuchet MS"/>
              </a:rPr>
              <a:t>an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0" dirty="0">
                <a:solidFill>
                  <a:srgbClr val="804E3B"/>
                </a:solidFill>
                <a:latin typeface="Trebuchet MS"/>
                <a:cs typeface="Trebuchet MS"/>
              </a:rPr>
              <a:t>employee.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2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you login as an employee you can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0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rgbClr val="804E3B"/>
                </a:solidFill>
                <a:latin typeface="Trebuchet MS"/>
                <a:cs typeface="Trebuchet MS"/>
              </a:rPr>
              <a:t>view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30" dirty="0">
                <a:solidFill>
                  <a:srgbClr val="804E3B"/>
                </a:solidFill>
                <a:latin typeface="Trebuchet MS"/>
                <a:cs typeface="Trebuchet MS"/>
              </a:rPr>
              <a:t>all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85" dirty="0" err="1">
                <a:solidFill>
                  <a:srgbClr val="804E3B"/>
                </a:solidFill>
                <a:latin typeface="Trebuchet MS"/>
                <a:cs typeface="Trebuchet MS"/>
              </a:rPr>
              <a:t>equipments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0" dirty="0">
                <a:solidFill>
                  <a:srgbClr val="804E3B"/>
                </a:solidFill>
                <a:latin typeface="Trebuchet MS"/>
                <a:cs typeface="Trebuchet MS"/>
              </a:rPr>
              <a:t>that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5" dirty="0">
                <a:solidFill>
                  <a:srgbClr val="804E3B"/>
                </a:solidFill>
                <a:latin typeface="Trebuchet MS"/>
                <a:cs typeface="Trebuchet MS"/>
              </a:rPr>
              <a:t>borrow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98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see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5" dirty="0">
                <a:solidFill>
                  <a:srgbClr val="804E3B"/>
                </a:solidFill>
                <a:latin typeface="Trebuchet MS"/>
                <a:cs typeface="Trebuchet MS"/>
              </a:rPr>
              <a:t>detail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such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as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name,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35" dirty="0">
                <a:solidFill>
                  <a:srgbClr val="804E3B"/>
                </a:solidFill>
                <a:latin typeface="Trebuchet MS"/>
                <a:cs typeface="Trebuchet MS"/>
              </a:rPr>
              <a:t>description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and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5" dirty="0">
                <a:solidFill>
                  <a:srgbClr val="804E3B"/>
                </a:solidFill>
                <a:latin typeface="Trebuchet MS"/>
                <a:cs typeface="Trebuchet MS"/>
              </a:rPr>
              <a:t>type  </a:t>
            </a: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0" dirty="0">
                <a:solidFill>
                  <a:srgbClr val="804E3B"/>
                </a:solidFill>
                <a:latin typeface="Trebuchet MS"/>
                <a:cs typeface="Trebuchet MS"/>
              </a:rPr>
              <a:t>also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5" dirty="0">
                <a:solidFill>
                  <a:srgbClr val="804E3B"/>
                </a:solidFill>
                <a:latin typeface="Trebuchet MS"/>
                <a:cs typeface="Trebuchet MS"/>
              </a:rPr>
              <a:t>borrow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290" dirty="0">
                <a:solidFill>
                  <a:srgbClr val="804E3B"/>
                </a:solidFill>
                <a:latin typeface="Trebuchet MS"/>
                <a:cs typeface="Trebuchet MS"/>
              </a:rPr>
              <a:t>it.</a:t>
            </a:r>
            <a:endParaRPr lang="en-US" sz="12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5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With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this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site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see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85" dirty="0" err="1">
                <a:solidFill>
                  <a:srgbClr val="804E3B"/>
                </a:solidFill>
                <a:latin typeface="Trebuchet MS"/>
                <a:cs typeface="Trebuchet MS"/>
              </a:rPr>
              <a:t>equipments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have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35" dirty="0">
                <a:solidFill>
                  <a:srgbClr val="804E3B"/>
                </a:solidFill>
                <a:latin typeface="Trebuchet MS"/>
                <a:cs typeface="Trebuchet MS"/>
              </a:rPr>
              <a:t>borrowed, 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You paid s</a:t>
            </a:r>
            <a:r>
              <a:rPr lang="en-US" sz="1200" spc="90" dirty="0">
                <a:solidFill>
                  <a:srgbClr val="804E3B"/>
                </a:solidFill>
                <a:latin typeface="Trebuchet MS"/>
                <a:cs typeface="Trebuchet MS"/>
              </a:rPr>
              <a:t>and you 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are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" dirty="0">
                <a:solidFill>
                  <a:srgbClr val="804E3B"/>
                </a:solidFill>
                <a:latin typeface="Trebuchet MS"/>
                <a:cs typeface="Trebuchet MS"/>
              </a:rPr>
              <a:t>waiting</a:t>
            </a:r>
            <a:r>
              <a:rPr lang="en-US" sz="1200" spc="-1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to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0" dirty="0">
                <a:solidFill>
                  <a:srgbClr val="804E3B"/>
                </a:solidFill>
                <a:latin typeface="Trebuchet MS"/>
                <a:cs typeface="Trebuchet MS"/>
              </a:rPr>
              <a:t>borrow.</a:t>
            </a:r>
            <a:endParaRPr lang="en-US" sz="1200" dirty="0">
              <a:latin typeface="Trebuchet MS"/>
              <a:cs typeface="Trebuchet MS"/>
            </a:endParaRPr>
          </a:p>
          <a:p>
            <a:pPr algn="l">
              <a:lnSpc>
                <a:spcPct val="100000"/>
              </a:lnSpc>
              <a:spcBef>
                <a:spcPts val="540"/>
              </a:spcBef>
            </a:pPr>
            <a:endParaRPr lang="en-US" sz="1200" spc="170" dirty="0">
              <a:solidFill>
                <a:srgbClr val="804E3B"/>
              </a:solidFill>
              <a:latin typeface="Trebuchet MS"/>
              <a:cs typeface="Trebuchet MS"/>
            </a:endParaRPr>
          </a:p>
          <a:p>
            <a:pPr algn="l">
              <a:lnSpc>
                <a:spcPct val="100000"/>
              </a:lnSpc>
              <a:spcBef>
                <a:spcPts val="540"/>
              </a:spcBef>
            </a:pP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95" dirty="0">
                <a:solidFill>
                  <a:srgbClr val="804E3B"/>
                </a:solidFill>
                <a:latin typeface="Trebuchet MS"/>
                <a:cs typeface="Trebuchet MS"/>
              </a:rPr>
              <a:t>can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80" dirty="0">
                <a:solidFill>
                  <a:srgbClr val="804E3B"/>
                </a:solidFill>
                <a:latin typeface="Trebuchet MS"/>
                <a:cs typeface="Trebuchet MS"/>
              </a:rPr>
              <a:t>cancel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65" dirty="0">
                <a:solidFill>
                  <a:srgbClr val="804E3B"/>
                </a:solidFill>
                <a:latin typeface="Trebuchet MS"/>
                <a:cs typeface="Trebuchet MS"/>
              </a:rPr>
              <a:t>request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5" dirty="0">
                <a:solidFill>
                  <a:srgbClr val="804E3B"/>
                </a:solidFill>
                <a:latin typeface="Trebuchet MS"/>
                <a:cs typeface="Trebuchet MS"/>
              </a:rPr>
              <a:t>to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5" dirty="0">
                <a:solidFill>
                  <a:srgbClr val="804E3B"/>
                </a:solidFill>
                <a:latin typeface="Trebuchet MS"/>
                <a:cs typeface="Trebuchet MS"/>
              </a:rPr>
              <a:t>borrow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20" dirty="0">
                <a:solidFill>
                  <a:srgbClr val="804E3B"/>
                </a:solidFill>
                <a:latin typeface="Trebuchet MS"/>
                <a:cs typeface="Trebuchet MS"/>
              </a:rPr>
              <a:t>when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5" dirty="0">
                <a:solidFill>
                  <a:srgbClr val="804E3B"/>
                </a:solidFill>
                <a:latin typeface="Trebuchet MS"/>
                <a:cs typeface="Trebuchet MS"/>
              </a:rPr>
              <a:t>manager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25" dirty="0">
                <a:solidFill>
                  <a:srgbClr val="804E3B"/>
                </a:solidFill>
                <a:latin typeface="Trebuchet MS"/>
                <a:cs typeface="Trebuchet MS"/>
              </a:rPr>
              <a:t>has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5" dirty="0">
                <a:solidFill>
                  <a:srgbClr val="804E3B"/>
                </a:solidFill>
                <a:latin typeface="Trebuchet MS"/>
                <a:cs typeface="Trebuchet MS"/>
              </a:rPr>
              <a:t>not</a:t>
            </a:r>
            <a:r>
              <a:rPr lang="en-US" sz="1200" spc="-12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0" dirty="0">
                <a:solidFill>
                  <a:srgbClr val="804E3B"/>
                </a:solidFill>
                <a:latin typeface="Trebuchet MS"/>
                <a:cs typeface="Trebuchet MS"/>
              </a:rPr>
              <a:t>approved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185" dirty="0">
                <a:solidFill>
                  <a:srgbClr val="804E3B"/>
                </a:solidFill>
                <a:latin typeface="Trebuchet MS"/>
                <a:cs typeface="Trebuchet MS"/>
              </a:rPr>
              <a:t>it</a:t>
            </a:r>
            <a:endParaRPr lang="en-US" sz="1200" dirty="0">
              <a:latin typeface="Trebuchet MS"/>
              <a:cs typeface="Trebuchet MS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7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0" dirty="0">
                <a:solidFill>
                  <a:srgbClr val="804E3B"/>
                </a:solidFill>
                <a:latin typeface="Trebuchet MS"/>
                <a:cs typeface="Trebuchet MS"/>
              </a:rPr>
              <a:t>If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0" dirty="0">
                <a:solidFill>
                  <a:srgbClr val="804E3B"/>
                </a:solidFill>
                <a:latin typeface="Trebuchet MS"/>
                <a:cs typeface="Trebuchet MS"/>
              </a:rPr>
              <a:t>are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logged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-45" dirty="0">
                <a:solidFill>
                  <a:srgbClr val="804E3B"/>
                </a:solidFill>
                <a:latin typeface="Trebuchet MS"/>
                <a:cs typeface="Trebuchet MS"/>
              </a:rPr>
              <a:t>in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40" dirty="0">
                <a:solidFill>
                  <a:srgbClr val="804E3B"/>
                </a:solidFill>
                <a:latin typeface="Trebuchet MS"/>
                <a:cs typeface="Trebuchet MS"/>
              </a:rPr>
              <a:t>as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75" dirty="0">
                <a:solidFill>
                  <a:srgbClr val="804E3B"/>
                </a:solidFill>
                <a:latin typeface="Trebuchet MS"/>
                <a:cs typeface="Trebuchet MS"/>
              </a:rPr>
              <a:t>an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50" dirty="0">
                <a:solidFill>
                  <a:srgbClr val="804E3B"/>
                </a:solidFill>
                <a:latin typeface="Trebuchet MS"/>
                <a:cs typeface="Trebuchet MS"/>
              </a:rPr>
              <a:t>employee.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70" dirty="0">
                <a:solidFill>
                  <a:srgbClr val="804E3B"/>
                </a:solidFill>
                <a:latin typeface="Trebuchet MS"/>
                <a:cs typeface="Trebuchet MS"/>
              </a:rPr>
              <a:t>You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60" dirty="0">
                <a:solidFill>
                  <a:srgbClr val="804E3B"/>
                </a:solidFill>
                <a:latin typeface="Trebuchet MS"/>
                <a:cs typeface="Trebuchet MS"/>
              </a:rPr>
              <a:t>cannot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50" dirty="0">
                <a:solidFill>
                  <a:srgbClr val="804E3B"/>
                </a:solidFill>
                <a:latin typeface="Trebuchet MS"/>
                <a:cs typeface="Trebuchet MS"/>
              </a:rPr>
              <a:t>access</a:t>
            </a:r>
            <a:r>
              <a:rPr lang="en-US" sz="1200" spc="-13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10" dirty="0">
                <a:solidFill>
                  <a:srgbClr val="804E3B"/>
                </a:solidFill>
                <a:latin typeface="Trebuchet MS"/>
                <a:cs typeface="Trebuchet MS"/>
              </a:rPr>
              <a:t>the</a:t>
            </a:r>
            <a:r>
              <a:rPr lang="en-US" sz="1200" spc="-12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spc="25" dirty="0">
                <a:solidFill>
                  <a:srgbClr val="804E3B"/>
                </a:solidFill>
                <a:latin typeface="Trebuchet MS"/>
                <a:cs typeface="Trebuchet MS"/>
              </a:rPr>
              <a:t>administrator's page</a:t>
            </a:r>
            <a:r>
              <a:rPr lang="en-US" sz="1200" spc="60" dirty="0">
                <a:solidFill>
                  <a:srgbClr val="804E3B"/>
                </a:solidFill>
                <a:latin typeface="Trebuchet MS"/>
                <a:cs typeface="Trebuchet MS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60" dirty="0">
                <a:solidFill>
                  <a:srgbClr val="804E3B"/>
                </a:solidFill>
                <a:latin typeface="Trebuchet MS"/>
                <a:cs typeface="Trebuchet MS"/>
              </a:rPr>
              <a:t>I create a middleware to assign access rights for users. </a:t>
            </a: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US" sz="1400" spc="-15" dirty="0">
                <a:solidFill>
                  <a:srgbClr val="804E3B"/>
                </a:solidFill>
                <a:latin typeface="Trebuchet MS"/>
                <a:cs typeface="Trebuchet MS"/>
              </a:rPr>
              <a:t>2</a:t>
            </a:r>
            <a:r>
              <a:rPr lang="en-US" sz="1400" spc="260" dirty="0">
                <a:solidFill>
                  <a:srgbClr val="804E3B"/>
                </a:solidFill>
                <a:latin typeface="Trebuchet MS"/>
                <a:cs typeface="Trebuchet MS"/>
              </a:rPr>
              <a:t>0</a:t>
            </a:r>
            <a:endParaRPr lang="en-US" sz="14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8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35" dirty="0">
                <a:solidFill>
                  <a:srgbClr val="804E3B"/>
                </a:solidFill>
                <a:latin typeface="Trebuchet MS"/>
                <a:cs typeface="Trebuchet MS"/>
              </a:rPr>
              <a:t>DEVELOPMENT</a:t>
            </a:r>
            <a:r>
              <a:rPr lang="en-US" sz="1200" b="1" spc="-17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lang="en-US" sz="1200" b="1" spc="130" dirty="0">
                <a:solidFill>
                  <a:srgbClr val="804E3B"/>
                </a:solidFill>
                <a:latin typeface="Trebuchet MS"/>
                <a:cs typeface="Trebuchet MS"/>
              </a:rPr>
              <a:t>DIRECTIONS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some features such as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status, manage when and  where is the equipment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used,change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jwt</a:t>
            </a:r>
            <a:r>
              <a:rPr lang="en-US" dirty="0"/>
              <a:t> to specify user permissions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35" dirty="0">
                <a:solidFill>
                  <a:srgbClr val="804E3B"/>
                </a:solidFill>
                <a:latin typeface="Trebuchet MS"/>
                <a:cs typeface="Trebuchet MS"/>
              </a:rPr>
              <a:t>Catching exceptions and show a message  to the user when there is an exception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 Introduce and Requirements</a:t>
            </a:r>
          </a:p>
          <a:p>
            <a:r>
              <a:rPr lang="en-US" dirty="0"/>
              <a:t>The application is used to manage all equipment of company. Equipment may have type (PC/Laptop), name, ID, status and description.  </a:t>
            </a:r>
          </a:p>
          <a:p>
            <a:r>
              <a:rPr lang="en-US" dirty="0"/>
              <a:t>Equipment may be assigned to one or no employee.</a:t>
            </a:r>
          </a:p>
          <a:p>
            <a:r>
              <a:rPr lang="en-US" dirty="0"/>
              <a:t>It can list out all equipment which is assigned to an employee.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should have ability to add, edit, remove and view equipment.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frontend , I use</a:t>
            </a:r>
            <a:r>
              <a:rPr lang="en-US" baseline="0" dirty="0"/>
              <a:t> </a:t>
            </a:r>
            <a:r>
              <a:rPr lang="en-US" baseline="0" dirty="0" err="1"/>
              <a:t>HTMl,Css,Bootstrap</a:t>
            </a:r>
            <a:r>
              <a:rPr lang="en-US" baseline="0" dirty="0"/>
              <a:t> for User Interface, and use </a:t>
            </a:r>
            <a:r>
              <a:rPr lang="en-US" baseline="0" dirty="0" err="1"/>
              <a:t>Jquery</a:t>
            </a:r>
            <a:r>
              <a:rPr lang="en-US" baseline="0" dirty="0"/>
              <a:t> to interact with users</a:t>
            </a:r>
          </a:p>
          <a:p>
            <a:endParaRPr lang="en-US" baseline="0" dirty="0"/>
          </a:p>
          <a:p>
            <a:r>
              <a:rPr lang="en-US" baseline="0" dirty="0"/>
              <a:t>About backend, I use </a:t>
            </a:r>
            <a:r>
              <a:rPr lang="en-US" baseline="0" dirty="0" err="1"/>
              <a:t>Laravel</a:t>
            </a:r>
            <a:r>
              <a:rPr lang="en-US" baseline="0" dirty="0"/>
              <a:t> framework to design and I use </a:t>
            </a:r>
            <a:r>
              <a:rPr lang="en-US" baseline="0" dirty="0" err="1"/>
              <a:t>mysql</a:t>
            </a:r>
            <a:r>
              <a:rPr lang="en-US" baseline="0" dirty="0"/>
              <a:t> as a database. So what is </a:t>
            </a:r>
            <a:r>
              <a:rPr lang="en-US" baseline="0" dirty="0" err="1"/>
              <a:t>Laravel</a:t>
            </a:r>
            <a:r>
              <a:rPr lang="en-US" baseline="0" dirty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6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open-source PHP framework, which is robust and easy to understand.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follows a model-view-controller design pattern.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reuses the existing components of different frameworks which helps in creating a web application. </a:t>
            </a:r>
          </a:p>
          <a:p>
            <a:pPr marL="12700" marR="130810">
              <a:lnSpc>
                <a:spcPct val="1317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Helps web applications to be designed more structured and executed.</a:t>
            </a:r>
          </a:p>
          <a:p>
            <a:pPr marL="12700" marR="130810" lvl="0" indent="0" algn="l" defTabSz="914400" rtl="0" eaLnBrk="1" fontAlgn="auto" latinLnBrk="0" hangingPunct="1">
              <a:lnSpc>
                <a:spcPct val="13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familiar with advanced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language. 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make your task easier and  </a:t>
            </a:r>
            <a:r>
              <a:rPr lang="en-US" sz="1200" b="0" spc="85" dirty="0">
                <a:solidFill>
                  <a:srgbClr val="804E3B"/>
                </a:solidFill>
                <a:latin typeface="Trebuchet MS"/>
                <a:cs typeface="Trebuchet MS"/>
              </a:rPr>
              <a:t>It saves a lot of time if you are planning to develop a website</a:t>
            </a:r>
          </a:p>
          <a:p>
            <a:pPr marL="12700" marR="130810">
              <a:lnSpc>
                <a:spcPct val="1317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architecture of my Application. User send request. The request will be sent to the database through Route, Controller, </a:t>
            </a:r>
            <a:r>
              <a:rPr lang="en-US" baseline="0" dirty="0" err="1"/>
              <a:t>Service,Repository,Model</a:t>
            </a:r>
            <a:r>
              <a:rPr lang="en-US" baseline="0" dirty="0"/>
              <a:t> to get data back to view and then</a:t>
            </a:r>
          </a:p>
          <a:p>
            <a:r>
              <a:rPr lang="en-US" baseline="0" dirty="0"/>
              <a:t>View response to the user. </a:t>
            </a:r>
          </a:p>
          <a:p>
            <a:r>
              <a:rPr lang="en-US" baseline="0" dirty="0"/>
              <a:t>I will explain the components in this architecture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</a:t>
            </a:r>
            <a:r>
              <a:rPr lang="en-US" baseline="0" dirty="0"/>
              <a:t>  </a:t>
            </a:r>
            <a:r>
              <a:rPr lang="en-US" spc="70" dirty="0"/>
              <a:t>Filtering HTTP requests in application before putting into logic processing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Decentralize access between administrators and employees</a:t>
            </a:r>
            <a:endParaRPr lang="en-US" sz="800" kern="1200" spc="7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 unauthorized access from outside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takes requests from users 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can have methods, parameters, and names. we can also group with route group, route prefix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 types of routing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routes for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routes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</a:t>
            </a:r>
            <a:r>
              <a:rPr lang="en-US" dirty="0"/>
              <a:t>navigates to the appropriate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</a:t>
            </a:r>
            <a:r>
              <a:rPr lang="en-US" baseline="0" dirty="0"/>
              <a:t> get data from users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logic is simple, the Controller can handle it directly.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result will return to view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If you write too much to the controller it will overload the controller, you can call to service layer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CB26F-3522-4A6F-84DE-BDF2E5093A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7310" y="133791"/>
            <a:ext cx="1585337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283831" y="0"/>
            <a:ext cx="4445" cy="10287000"/>
          </a:xfrm>
          <a:custGeom>
            <a:avLst/>
            <a:gdLst/>
            <a:ahLst/>
            <a:cxnLst/>
            <a:rect l="l" t="t" r="r" b="b"/>
            <a:pathLst>
              <a:path w="4444" h="10287000">
                <a:moveTo>
                  <a:pt x="0" y="10287000"/>
                </a:moveTo>
                <a:lnTo>
                  <a:pt x="4168" y="10287000"/>
                </a:lnTo>
                <a:lnTo>
                  <a:pt x="416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7000"/>
                </a:moveTo>
                <a:lnTo>
                  <a:pt x="16740774" y="10287000"/>
                </a:lnTo>
                <a:lnTo>
                  <a:pt x="1674077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2092" y="3442043"/>
            <a:ext cx="9340215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2092" y="4565993"/>
            <a:ext cx="9022715" cy="283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04E3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3831" y="0"/>
            <a:ext cx="4445" cy="10287000"/>
          </a:xfrm>
          <a:custGeom>
            <a:avLst/>
            <a:gdLst/>
            <a:ahLst/>
            <a:cxnLst/>
            <a:rect l="l" t="t" r="r" b="b"/>
            <a:pathLst>
              <a:path w="4444" h="10287000">
                <a:moveTo>
                  <a:pt x="0" y="10287000"/>
                </a:moveTo>
                <a:lnTo>
                  <a:pt x="4168" y="10287000"/>
                </a:lnTo>
                <a:lnTo>
                  <a:pt x="416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" y="-26125"/>
            <a:ext cx="18283831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7000"/>
                </a:moveTo>
                <a:lnTo>
                  <a:pt x="16740774" y="10287000"/>
                </a:lnTo>
                <a:lnTo>
                  <a:pt x="16740774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600" y="3162300"/>
            <a:ext cx="14401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-1490" dirty="0">
                <a:latin typeface="Verdana"/>
                <a:cs typeface="Verdana"/>
              </a:rPr>
              <a:t> </a:t>
            </a:r>
            <a:r>
              <a:rPr sz="9600" b="0" spc="-675" dirty="0">
                <a:latin typeface="Verdana"/>
                <a:cs typeface="Verdana"/>
              </a:rPr>
              <a:t>Equipment</a:t>
            </a:r>
            <a:r>
              <a:rPr lang="en-US" sz="9600" b="0" spc="-675" dirty="0">
                <a:latin typeface="Verdana"/>
                <a:cs typeface="Verdana"/>
              </a:rPr>
              <a:t> Management</a:t>
            </a:r>
            <a:endParaRPr sz="9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525" y="6186170"/>
            <a:ext cx="136144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804E3B"/>
                </a:solidFill>
                <a:latin typeface="Trebuchet MS"/>
                <a:cs typeface="Trebuchet MS"/>
              </a:rPr>
              <a:t>Advisor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spc="160" dirty="0">
                <a:solidFill>
                  <a:srgbClr val="804E3B"/>
                </a:solidFill>
                <a:latin typeface="Trebuchet MS"/>
                <a:cs typeface="Trebuchet MS"/>
              </a:rPr>
              <a:t>Le</a:t>
            </a:r>
            <a:r>
              <a:rPr sz="2800" spc="-19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804E3B"/>
                </a:solidFill>
                <a:latin typeface="Trebuchet MS"/>
                <a:cs typeface="Trebuchet MS"/>
              </a:rPr>
              <a:t>Tuan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6825" y="6186170"/>
            <a:ext cx="2898775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rgbClr val="804E3B"/>
                </a:solidFill>
                <a:latin typeface="Trebuchet MS"/>
                <a:cs typeface="Trebuchet MS"/>
              </a:rPr>
              <a:t>Author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spc="90" dirty="0">
                <a:solidFill>
                  <a:srgbClr val="804E3B"/>
                </a:solidFill>
                <a:latin typeface="Trebuchet MS"/>
                <a:cs typeface="Trebuchet MS"/>
              </a:rPr>
              <a:t>Diep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804E3B"/>
                </a:solidFill>
                <a:latin typeface="Trebuchet MS"/>
                <a:cs typeface="Trebuchet MS"/>
              </a:rPr>
              <a:t>Doan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804E3B"/>
                </a:solidFill>
                <a:latin typeface="Trebuchet MS"/>
                <a:cs typeface="Trebuchet MS"/>
              </a:rPr>
              <a:t>Vi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a typeface="+mn-ea"/>
              </a:rPr>
              <a:t>Located between the UI and the data backend</a:t>
            </a:r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493739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Transform and interpret data between two layers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4465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10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84835"/>
            <a:ext cx="11470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Where you write your application logic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1151208"/>
            <a:ext cx="185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Service</a:t>
            </a:r>
          </a:p>
        </p:txBody>
      </p:sp>
      <p:sp>
        <p:nvSpPr>
          <p:cNvPr id="14" name="object 10"/>
          <p:cNvSpPr txBox="1">
            <a:spLocks/>
          </p:cNvSpPr>
          <p:nvPr/>
        </p:nvSpPr>
        <p:spPr>
          <a:xfrm>
            <a:off x="1524000" y="5524500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1" i="0">
                <a:solidFill>
                  <a:srgbClr val="804E3B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to repository </a:t>
            </a:r>
          </a:p>
        </p:txBody>
      </p:sp>
      <p:sp>
        <p:nvSpPr>
          <p:cNvPr id="16" name="object 8"/>
          <p:cNvSpPr/>
          <p:nvPr/>
        </p:nvSpPr>
        <p:spPr>
          <a:xfrm>
            <a:off x="1257300" y="570186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4961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a typeface="+mn-ea"/>
              </a:rPr>
              <a:t>Where you write database queries </a:t>
            </a:r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585326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Place to change data access, data processing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5227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11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5600700"/>
            <a:ext cx="11470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Through the model to get 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1175105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Repository</a:t>
            </a:r>
          </a:p>
        </p:txBody>
      </p:sp>
      <p:sp>
        <p:nvSpPr>
          <p:cNvPr id="17" name="object 7"/>
          <p:cNvSpPr/>
          <p:nvPr/>
        </p:nvSpPr>
        <p:spPr>
          <a:xfrm>
            <a:off x="1219200" y="4967752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 txBox="1">
            <a:spLocks/>
          </p:cNvSpPr>
          <p:nvPr/>
        </p:nvSpPr>
        <p:spPr>
          <a:xfrm>
            <a:off x="1503097" y="4699789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1" i="0">
                <a:solidFill>
                  <a:srgbClr val="804E3B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Easier to read, reduce error and repeats code</a:t>
            </a:r>
          </a:p>
        </p:txBody>
      </p:sp>
    </p:spTree>
    <p:extLst>
      <p:ext uri="{BB962C8B-B14F-4D97-AF65-F5344CB8AC3E}">
        <p14:creationId xmlns:p14="http://schemas.microsoft.com/office/powerpoint/2010/main" val="3406463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a typeface="+mn-ea"/>
              </a:rPr>
              <a:t>Connections to entities in the database</a:t>
            </a:r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Interact with the data in the table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5227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12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7600" y="1175105"/>
            <a:ext cx="1518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Model</a:t>
            </a:r>
          </a:p>
        </p:txBody>
      </p:sp>
      <p:sp>
        <p:nvSpPr>
          <p:cNvPr id="17" name="object 7"/>
          <p:cNvSpPr/>
          <p:nvPr/>
        </p:nvSpPr>
        <p:spPr>
          <a:xfrm>
            <a:off x="1219200" y="4967752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 txBox="1">
            <a:spLocks/>
          </p:cNvSpPr>
          <p:nvPr/>
        </p:nvSpPr>
        <p:spPr>
          <a:xfrm>
            <a:off x="1503097" y="4699789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800" b="1" i="0">
                <a:solidFill>
                  <a:srgbClr val="804E3B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Use Eloquent ORM</a:t>
            </a:r>
          </a:p>
        </p:txBody>
      </p:sp>
    </p:spTree>
    <p:extLst>
      <p:ext uri="{BB962C8B-B14F-4D97-AF65-F5344CB8AC3E}">
        <p14:creationId xmlns:p14="http://schemas.microsoft.com/office/powerpoint/2010/main" val="29404720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a typeface="+mn-ea"/>
              </a:rPr>
              <a:t>Interacting with users</a:t>
            </a:r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Get data and return it according to user's request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5227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sz="3000" spc="25" dirty="0">
                <a:solidFill>
                  <a:srgbClr val="804E3B"/>
                </a:solidFill>
                <a:latin typeface="Trebuchet MS"/>
                <a:cs typeface="Trebuchet MS"/>
              </a:rPr>
              <a:t>3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7600" y="1175105"/>
            <a:ext cx="1278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0148618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ea typeface="+mn-ea"/>
              </a:rPr>
              <a:t>Define tables, </a:t>
            </a:r>
            <a:r>
              <a:rPr lang="en-US" dirty="0" err="1">
                <a:ea typeface="+mn-ea"/>
              </a:rPr>
              <a:t>struture</a:t>
            </a:r>
            <a:r>
              <a:rPr lang="en-US" dirty="0">
                <a:ea typeface="+mn-ea"/>
              </a:rPr>
              <a:t> of the tables</a:t>
            </a:r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Update changes to those tables in PHP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4465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14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7600" y="1175105"/>
            <a:ext cx="2275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Migration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9937" y="4696480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Synchronize Database</a:t>
            </a:r>
          </a:p>
        </p:txBody>
      </p:sp>
      <p:sp>
        <p:nvSpPr>
          <p:cNvPr id="14" name="object 7"/>
          <p:cNvSpPr/>
          <p:nvPr/>
        </p:nvSpPr>
        <p:spPr>
          <a:xfrm>
            <a:off x="1219200" y="493413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468839" y="5687080"/>
            <a:ext cx="4775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Work with many databases </a:t>
            </a:r>
          </a:p>
        </p:txBody>
      </p:sp>
      <p:sp>
        <p:nvSpPr>
          <p:cNvPr id="16" name="object 7"/>
          <p:cNvSpPr/>
          <p:nvPr/>
        </p:nvSpPr>
        <p:spPr>
          <a:xfrm>
            <a:off x="1188102" y="592473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465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3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347" y="1728605"/>
            <a:ext cx="12934949" cy="7762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80050" y="9226550"/>
            <a:ext cx="5269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60" dirty="0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sz="3000" spc="60" dirty="0">
                <a:solidFill>
                  <a:srgbClr val="804E3B"/>
                </a:solidFill>
                <a:latin typeface="Trebuchet MS"/>
                <a:cs typeface="Trebuchet MS"/>
              </a:rPr>
              <a:t>5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638" y="668240"/>
            <a:ext cx="3910329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3265" algn="l"/>
              </a:tabLst>
            </a:pPr>
            <a:r>
              <a:rPr sz="2700" spc="20" dirty="0"/>
              <a:t>I</a:t>
            </a:r>
            <a:r>
              <a:rPr lang="en-US" sz="2700" spc="20" dirty="0"/>
              <a:t>V</a:t>
            </a:r>
            <a:r>
              <a:rPr sz="2700" spc="20" dirty="0"/>
              <a:t>	</a:t>
            </a:r>
            <a:r>
              <a:rPr sz="2700" spc="145" dirty="0"/>
              <a:t>DATABASE</a:t>
            </a:r>
            <a:endParaRPr sz="2700" dirty="0"/>
          </a:p>
        </p:txBody>
      </p:sp>
      <p:sp>
        <p:nvSpPr>
          <p:cNvPr id="7" name="object 7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8052" y="2667016"/>
            <a:ext cx="7372349" cy="6134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61744" y="9226550"/>
            <a:ext cx="54525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04" dirty="0">
                <a:solidFill>
                  <a:srgbClr val="804E3B"/>
                </a:solidFill>
                <a:latin typeface="Trebuchet MS"/>
                <a:cs typeface="Trebuchet MS"/>
              </a:rPr>
              <a:t>16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3681" y="1540386"/>
            <a:ext cx="11010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90" dirty="0"/>
              <a:t>L</a:t>
            </a:r>
            <a:r>
              <a:rPr sz="2700" spc="150" dirty="0"/>
              <a:t>OG</a:t>
            </a:r>
            <a:r>
              <a:rPr sz="2700" spc="20" dirty="0"/>
              <a:t>I</a:t>
            </a:r>
            <a:r>
              <a:rPr sz="2700" spc="270" dirty="0"/>
              <a:t>N</a:t>
            </a:r>
            <a:endParaRPr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099615" y="784101"/>
            <a:ext cx="252730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53745" algn="l"/>
              </a:tabLst>
            </a:pPr>
            <a:r>
              <a:rPr sz="2700" b="1" spc="160" dirty="0">
                <a:solidFill>
                  <a:srgbClr val="804E3B"/>
                </a:solidFill>
                <a:latin typeface="Trebuchet MS"/>
                <a:cs typeface="Trebuchet MS"/>
              </a:rPr>
              <a:t>V	</a:t>
            </a:r>
            <a:r>
              <a:rPr sz="2700" b="1" spc="114" dirty="0">
                <a:solidFill>
                  <a:srgbClr val="804E3B"/>
                </a:solidFill>
                <a:latin typeface="Trebuchet MS"/>
                <a:cs typeface="Trebuchet MS"/>
              </a:rPr>
              <a:t>FEATURE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5921" y="4361832"/>
            <a:ext cx="852805" cy="1033780"/>
          </a:xfrm>
          <a:custGeom>
            <a:avLst/>
            <a:gdLst/>
            <a:ahLst/>
            <a:cxnLst/>
            <a:rect l="l" t="t" r="r" b="b"/>
            <a:pathLst>
              <a:path w="852805" h="1033779">
                <a:moveTo>
                  <a:pt x="426105" y="1033380"/>
                </a:moveTo>
                <a:lnTo>
                  <a:pt x="382539" y="1030712"/>
                </a:lnTo>
                <a:lnTo>
                  <a:pt x="340231" y="1022883"/>
                </a:lnTo>
                <a:lnTo>
                  <a:pt x="299396" y="1010151"/>
                </a:lnTo>
                <a:lnTo>
                  <a:pt x="260247" y="992776"/>
                </a:lnTo>
                <a:lnTo>
                  <a:pt x="223000" y="971019"/>
                </a:lnTo>
                <a:lnTo>
                  <a:pt x="187867" y="945138"/>
                </a:lnTo>
                <a:lnTo>
                  <a:pt x="155064" y="915394"/>
                </a:lnTo>
                <a:lnTo>
                  <a:pt x="124805" y="882046"/>
                </a:lnTo>
                <a:lnTo>
                  <a:pt x="97303" y="845354"/>
                </a:lnTo>
                <a:lnTo>
                  <a:pt x="72773" y="805578"/>
                </a:lnTo>
                <a:lnTo>
                  <a:pt x="51429" y="762977"/>
                </a:lnTo>
                <a:lnTo>
                  <a:pt x="33486" y="717811"/>
                </a:lnTo>
                <a:lnTo>
                  <a:pt x="19157" y="670340"/>
                </a:lnTo>
                <a:lnTo>
                  <a:pt x="8657" y="620823"/>
                </a:lnTo>
                <a:lnTo>
                  <a:pt x="2199" y="569521"/>
                </a:lnTo>
                <a:lnTo>
                  <a:pt x="0" y="516693"/>
                </a:lnTo>
                <a:lnTo>
                  <a:pt x="698" y="466931"/>
                </a:lnTo>
                <a:lnTo>
                  <a:pt x="2989" y="418508"/>
                </a:lnTo>
                <a:lnTo>
                  <a:pt x="7161" y="371640"/>
                </a:lnTo>
                <a:lnTo>
                  <a:pt x="13507" y="326543"/>
                </a:lnTo>
                <a:lnTo>
                  <a:pt x="22317" y="283434"/>
                </a:lnTo>
                <a:lnTo>
                  <a:pt x="33882" y="242530"/>
                </a:lnTo>
                <a:lnTo>
                  <a:pt x="48492" y="204046"/>
                </a:lnTo>
                <a:lnTo>
                  <a:pt x="66440" y="168200"/>
                </a:lnTo>
                <a:lnTo>
                  <a:pt x="88014" y="135208"/>
                </a:lnTo>
                <a:lnTo>
                  <a:pt x="113508" y="105287"/>
                </a:lnTo>
                <a:lnTo>
                  <a:pt x="143210" y="78653"/>
                </a:lnTo>
                <a:lnTo>
                  <a:pt x="177412" y="55522"/>
                </a:lnTo>
                <a:lnTo>
                  <a:pt x="216405" y="36111"/>
                </a:lnTo>
                <a:lnTo>
                  <a:pt x="260480" y="20637"/>
                </a:lnTo>
                <a:lnTo>
                  <a:pt x="309928" y="9316"/>
                </a:lnTo>
                <a:lnTo>
                  <a:pt x="365039" y="2365"/>
                </a:lnTo>
                <a:lnTo>
                  <a:pt x="426105" y="0"/>
                </a:lnTo>
                <a:lnTo>
                  <a:pt x="487170" y="2365"/>
                </a:lnTo>
                <a:lnTo>
                  <a:pt x="542281" y="9316"/>
                </a:lnTo>
                <a:lnTo>
                  <a:pt x="591728" y="20637"/>
                </a:lnTo>
                <a:lnTo>
                  <a:pt x="635802" y="36111"/>
                </a:lnTo>
                <a:lnTo>
                  <a:pt x="674795" y="55522"/>
                </a:lnTo>
                <a:lnTo>
                  <a:pt x="708996" y="78653"/>
                </a:lnTo>
                <a:lnTo>
                  <a:pt x="738698" y="105287"/>
                </a:lnTo>
                <a:lnTo>
                  <a:pt x="764190" y="135208"/>
                </a:lnTo>
                <a:lnTo>
                  <a:pt x="785763" y="168200"/>
                </a:lnTo>
                <a:lnTo>
                  <a:pt x="803710" y="204046"/>
                </a:lnTo>
                <a:lnTo>
                  <a:pt x="818319" y="242530"/>
                </a:lnTo>
                <a:lnTo>
                  <a:pt x="829883" y="283434"/>
                </a:lnTo>
                <a:lnTo>
                  <a:pt x="838692" y="326543"/>
                </a:lnTo>
                <a:lnTo>
                  <a:pt x="845037" y="371640"/>
                </a:lnTo>
                <a:lnTo>
                  <a:pt x="849209" y="418508"/>
                </a:lnTo>
                <a:lnTo>
                  <a:pt x="851499" y="466931"/>
                </a:lnTo>
                <a:lnTo>
                  <a:pt x="852198" y="516693"/>
                </a:lnTo>
                <a:lnTo>
                  <a:pt x="849998" y="569521"/>
                </a:lnTo>
                <a:lnTo>
                  <a:pt x="843541" y="620823"/>
                </a:lnTo>
                <a:lnTo>
                  <a:pt x="833041" y="670340"/>
                </a:lnTo>
                <a:lnTo>
                  <a:pt x="818712" y="717811"/>
                </a:lnTo>
                <a:lnTo>
                  <a:pt x="800769" y="762977"/>
                </a:lnTo>
                <a:lnTo>
                  <a:pt x="779425" y="805578"/>
                </a:lnTo>
                <a:lnTo>
                  <a:pt x="754896" y="845354"/>
                </a:lnTo>
                <a:lnTo>
                  <a:pt x="727394" y="882046"/>
                </a:lnTo>
                <a:lnTo>
                  <a:pt x="697136" y="915394"/>
                </a:lnTo>
                <a:lnTo>
                  <a:pt x="664333" y="945138"/>
                </a:lnTo>
                <a:lnTo>
                  <a:pt x="629202" y="971019"/>
                </a:lnTo>
                <a:lnTo>
                  <a:pt x="591955" y="992776"/>
                </a:lnTo>
                <a:lnTo>
                  <a:pt x="552808" y="1010151"/>
                </a:lnTo>
                <a:lnTo>
                  <a:pt x="511975" y="1022883"/>
                </a:lnTo>
                <a:lnTo>
                  <a:pt x="469669" y="1030712"/>
                </a:lnTo>
                <a:lnTo>
                  <a:pt x="426105" y="1033380"/>
                </a:lnTo>
                <a:close/>
              </a:path>
            </a:pathLst>
          </a:custGeom>
          <a:solidFill>
            <a:srgbClr val="9E9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7235" y="5434877"/>
            <a:ext cx="1609725" cy="1040130"/>
          </a:xfrm>
          <a:custGeom>
            <a:avLst/>
            <a:gdLst/>
            <a:ahLst/>
            <a:cxnLst/>
            <a:rect l="l" t="t" r="r" b="b"/>
            <a:pathLst>
              <a:path w="1609725" h="1040129">
                <a:moveTo>
                  <a:pt x="1609585" y="762863"/>
                </a:moveTo>
                <a:lnTo>
                  <a:pt x="1609458" y="763143"/>
                </a:lnTo>
                <a:lnTo>
                  <a:pt x="1609013" y="747598"/>
                </a:lnTo>
                <a:lnTo>
                  <a:pt x="1608683" y="728433"/>
                </a:lnTo>
                <a:lnTo>
                  <a:pt x="1607299" y="665581"/>
                </a:lnTo>
                <a:lnTo>
                  <a:pt x="1605076" y="606615"/>
                </a:lnTo>
                <a:lnTo>
                  <a:pt x="1601838" y="551383"/>
                </a:lnTo>
                <a:lnTo>
                  <a:pt x="1597406" y="499732"/>
                </a:lnTo>
                <a:lnTo>
                  <a:pt x="1591576" y="451523"/>
                </a:lnTo>
                <a:lnTo>
                  <a:pt x="1584172" y="406577"/>
                </a:lnTo>
                <a:lnTo>
                  <a:pt x="1575015" y="364782"/>
                </a:lnTo>
                <a:lnTo>
                  <a:pt x="1563903" y="325970"/>
                </a:lnTo>
                <a:lnTo>
                  <a:pt x="1550670" y="289979"/>
                </a:lnTo>
                <a:lnTo>
                  <a:pt x="1517078" y="225920"/>
                </a:lnTo>
                <a:lnTo>
                  <a:pt x="1472742" y="171399"/>
                </a:lnTo>
                <a:lnTo>
                  <a:pt x="1416177" y="125234"/>
                </a:lnTo>
                <a:lnTo>
                  <a:pt x="1382864" y="104889"/>
                </a:lnTo>
                <a:lnTo>
                  <a:pt x="1345920" y="86194"/>
                </a:lnTo>
                <a:lnTo>
                  <a:pt x="1305191" y="68986"/>
                </a:lnTo>
                <a:lnTo>
                  <a:pt x="1260487" y="53111"/>
                </a:lnTo>
                <a:lnTo>
                  <a:pt x="1211605" y="38430"/>
                </a:lnTo>
                <a:lnTo>
                  <a:pt x="1158379" y="24777"/>
                </a:lnTo>
                <a:lnTo>
                  <a:pt x="1100620" y="12026"/>
                </a:lnTo>
                <a:lnTo>
                  <a:pt x="1038123" y="0"/>
                </a:lnTo>
                <a:lnTo>
                  <a:pt x="995083" y="51523"/>
                </a:lnTo>
                <a:lnTo>
                  <a:pt x="956424" y="77978"/>
                </a:lnTo>
                <a:lnTo>
                  <a:pt x="900290" y="87718"/>
                </a:lnTo>
                <a:lnTo>
                  <a:pt x="804811" y="89115"/>
                </a:lnTo>
                <a:lnTo>
                  <a:pt x="699477" y="75196"/>
                </a:lnTo>
                <a:lnTo>
                  <a:pt x="626922" y="44564"/>
                </a:lnTo>
                <a:lnTo>
                  <a:pt x="584974" y="13931"/>
                </a:lnTo>
                <a:lnTo>
                  <a:pt x="571474" y="0"/>
                </a:lnTo>
                <a:lnTo>
                  <a:pt x="506945" y="12446"/>
                </a:lnTo>
                <a:lnTo>
                  <a:pt x="447459" y="25666"/>
                </a:lnTo>
                <a:lnTo>
                  <a:pt x="392811" y="39865"/>
                </a:lnTo>
                <a:lnTo>
                  <a:pt x="342798" y="55181"/>
                </a:lnTo>
                <a:lnTo>
                  <a:pt x="297205" y="71793"/>
                </a:lnTo>
                <a:lnTo>
                  <a:pt x="255841" y="89865"/>
                </a:lnTo>
                <a:lnTo>
                  <a:pt x="218490" y="109562"/>
                </a:lnTo>
                <a:lnTo>
                  <a:pt x="184950" y="131051"/>
                </a:lnTo>
                <a:lnTo>
                  <a:pt x="128498" y="180035"/>
                </a:lnTo>
                <a:lnTo>
                  <a:pt x="84848" y="238175"/>
                </a:lnTo>
                <a:lnTo>
                  <a:pt x="52349" y="306768"/>
                </a:lnTo>
                <a:lnTo>
                  <a:pt x="39776" y="345401"/>
                </a:lnTo>
                <a:lnTo>
                  <a:pt x="29387" y="387146"/>
                </a:lnTo>
                <a:lnTo>
                  <a:pt x="20955" y="432168"/>
                </a:lnTo>
                <a:lnTo>
                  <a:pt x="14300" y="480644"/>
                </a:lnTo>
                <a:lnTo>
                  <a:pt x="9194" y="532714"/>
                </a:lnTo>
                <a:lnTo>
                  <a:pt x="5461" y="588568"/>
                </a:lnTo>
                <a:lnTo>
                  <a:pt x="2870" y="648360"/>
                </a:lnTo>
                <a:lnTo>
                  <a:pt x="1219" y="712254"/>
                </a:lnTo>
                <a:lnTo>
                  <a:pt x="736" y="735355"/>
                </a:lnTo>
                <a:lnTo>
                  <a:pt x="381" y="747306"/>
                </a:lnTo>
                <a:lnTo>
                  <a:pt x="139" y="750976"/>
                </a:lnTo>
                <a:lnTo>
                  <a:pt x="0" y="749274"/>
                </a:lnTo>
                <a:lnTo>
                  <a:pt x="63" y="801497"/>
                </a:lnTo>
                <a:lnTo>
                  <a:pt x="79286" y="939342"/>
                </a:lnTo>
                <a:lnTo>
                  <a:pt x="189522" y="1010132"/>
                </a:lnTo>
                <a:lnTo>
                  <a:pt x="406209" y="1036205"/>
                </a:lnTo>
                <a:lnTo>
                  <a:pt x="804811" y="1039939"/>
                </a:lnTo>
                <a:lnTo>
                  <a:pt x="1220076" y="1002677"/>
                </a:lnTo>
                <a:lnTo>
                  <a:pt x="1464538" y="920711"/>
                </a:lnTo>
                <a:lnTo>
                  <a:pt x="1580324" y="838746"/>
                </a:lnTo>
                <a:lnTo>
                  <a:pt x="1609547" y="801497"/>
                </a:lnTo>
                <a:lnTo>
                  <a:pt x="1609585" y="762863"/>
                </a:lnTo>
                <a:close/>
              </a:path>
            </a:pathLst>
          </a:custGeom>
          <a:solidFill>
            <a:srgbClr val="9E9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83920" y="9226550"/>
            <a:ext cx="4468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0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sz="3000" spc="30">
                <a:solidFill>
                  <a:srgbClr val="804E3B"/>
                </a:solidFill>
                <a:latin typeface="Trebuchet MS"/>
                <a:cs typeface="Trebuchet MS"/>
              </a:rPr>
              <a:t>7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539" y="6665473"/>
            <a:ext cx="13493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737373"/>
                </a:solidFill>
                <a:latin typeface="Noto Sans"/>
                <a:cs typeface="Noto Sans"/>
              </a:rPr>
              <a:t>Admi</a:t>
            </a:r>
            <a:r>
              <a:rPr sz="3400" dirty="0">
                <a:solidFill>
                  <a:srgbClr val="737373"/>
                </a:solidFill>
                <a:latin typeface="Noto Sans"/>
                <a:cs typeface="Noto Sans"/>
              </a:rPr>
              <a:t>n</a:t>
            </a:r>
            <a:endParaRPr sz="340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8189" y="2593973"/>
            <a:ext cx="2070100" cy="1661160"/>
            <a:chOff x="2420531" y="2607039"/>
            <a:chExt cx="2070100" cy="1661160"/>
          </a:xfrm>
        </p:grpSpPr>
        <p:sp>
          <p:nvSpPr>
            <p:cNvPr id="10" name="object 10"/>
            <p:cNvSpPr/>
            <p:nvPr/>
          </p:nvSpPr>
          <p:spPr>
            <a:xfrm>
              <a:off x="2444343" y="2753991"/>
              <a:ext cx="1885314" cy="1490345"/>
            </a:xfrm>
            <a:custGeom>
              <a:avLst/>
              <a:gdLst/>
              <a:ahLst/>
              <a:cxnLst/>
              <a:rect l="l" t="t" r="r" b="b"/>
              <a:pathLst>
                <a:path w="1885314" h="1490345">
                  <a:moveTo>
                    <a:pt x="0" y="1490318"/>
                  </a:moveTo>
                  <a:lnTo>
                    <a:pt x="1885067" y="0"/>
                  </a:lnTo>
                </a:path>
              </a:pathLst>
            </a:custGeom>
            <a:ln w="4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9370" y="2607039"/>
              <a:ext cx="190643" cy="190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18334" y="2171700"/>
            <a:ext cx="2462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0" dirty="0">
                <a:solidFill>
                  <a:srgbClr val="2D2D2D"/>
                </a:solidFill>
                <a:latin typeface="Trebuchet MS"/>
                <a:cs typeface="Trebuchet MS"/>
              </a:rPr>
              <a:t>Manage</a:t>
            </a:r>
            <a:r>
              <a:rPr sz="2800" spc="-19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rebuchet MS"/>
                <a:cs typeface="Trebuchet MS"/>
              </a:rPr>
              <a:t>Types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1530" y="3566328"/>
            <a:ext cx="3430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0" dirty="0">
                <a:solidFill>
                  <a:srgbClr val="2D2D2D"/>
                </a:solidFill>
                <a:latin typeface="Trebuchet MS"/>
                <a:cs typeface="Trebuchet MS"/>
              </a:rPr>
              <a:t>Manage</a:t>
            </a:r>
            <a:r>
              <a:rPr sz="2800" spc="-18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Equipments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545" y="5145336"/>
            <a:ext cx="32492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180" dirty="0">
                <a:solidFill>
                  <a:srgbClr val="2D2D2D"/>
                </a:solidFill>
                <a:latin typeface="Trebuchet MS"/>
                <a:cs typeface="Trebuchet MS"/>
              </a:rPr>
              <a:t>Manage</a:t>
            </a:r>
            <a:r>
              <a:rPr sz="2800" spc="-18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equipment 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borrow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sz="2800" spc="-3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return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8334" y="7036377"/>
            <a:ext cx="24720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195" dirty="0">
                <a:solidFill>
                  <a:srgbClr val="2D2D2D"/>
                </a:solidFill>
                <a:latin typeface="Trebuchet MS"/>
                <a:cs typeface="Trebuchet MS"/>
              </a:rPr>
              <a:t>Add</a:t>
            </a:r>
            <a:r>
              <a:rPr sz="2800" spc="-204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employee 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account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7168" y="3982819"/>
            <a:ext cx="1569085" cy="1087120"/>
            <a:chOff x="2419510" y="3995885"/>
            <a:chExt cx="1569085" cy="1087120"/>
          </a:xfrm>
        </p:grpSpPr>
        <p:sp>
          <p:nvSpPr>
            <p:cNvPr id="17" name="object 17"/>
            <p:cNvSpPr/>
            <p:nvPr/>
          </p:nvSpPr>
          <p:spPr>
            <a:xfrm>
              <a:off x="2443322" y="4137235"/>
              <a:ext cx="1381125" cy="922019"/>
            </a:xfrm>
            <a:custGeom>
              <a:avLst/>
              <a:gdLst/>
              <a:ahLst/>
              <a:cxnLst/>
              <a:rect l="l" t="t" r="r" b="b"/>
              <a:pathLst>
                <a:path w="1381125" h="922020">
                  <a:moveTo>
                    <a:pt x="0" y="921895"/>
                  </a:moveTo>
                  <a:lnTo>
                    <a:pt x="1380698" y="0"/>
                  </a:lnTo>
                </a:path>
              </a:pathLst>
            </a:custGeom>
            <a:ln w="47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8075" y="3995885"/>
              <a:ext cx="190219" cy="1903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258201" y="5545486"/>
            <a:ext cx="1628139" cy="485140"/>
            <a:chOff x="2420543" y="5558552"/>
            <a:chExt cx="1628139" cy="485140"/>
          </a:xfrm>
        </p:grpSpPr>
        <p:sp>
          <p:nvSpPr>
            <p:cNvPr id="20" name="object 20"/>
            <p:cNvSpPr/>
            <p:nvPr/>
          </p:nvSpPr>
          <p:spPr>
            <a:xfrm>
              <a:off x="2444355" y="5673618"/>
              <a:ext cx="1428115" cy="346710"/>
            </a:xfrm>
            <a:custGeom>
              <a:avLst/>
              <a:gdLst/>
              <a:ahLst/>
              <a:cxnLst/>
              <a:rect l="l" t="t" r="r" b="b"/>
              <a:pathLst>
                <a:path w="1428114" h="346710">
                  <a:moveTo>
                    <a:pt x="0" y="346120"/>
                  </a:moveTo>
                  <a:lnTo>
                    <a:pt x="1427676" y="0"/>
                  </a:lnTo>
                </a:path>
              </a:pathLst>
            </a:custGeom>
            <a:ln w="47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639" y="5558552"/>
              <a:ext cx="190980" cy="190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254824" y="6553171"/>
            <a:ext cx="1929130" cy="800735"/>
            <a:chOff x="2417166" y="6566237"/>
            <a:chExt cx="1929130" cy="800735"/>
          </a:xfrm>
        </p:grpSpPr>
        <p:sp>
          <p:nvSpPr>
            <p:cNvPr id="23" name="object 23"/>
            <p:cNvSpPr/>
            <p:nvPr/>
          </p:nvSpPr>
          <p:spPr>
            <a:xfrm>
              <a:off x="2440978" y="6590050"/>
              <a:ext cx="1731645" cy="652145"/>
            </a:xfrm>
            <a:custGeom>
              <a:avLst/>
              <a:gdLst/>
              <a:ahLst/>
              <a:cxnLst/>
              <a:rect l="l" t="t" r="r" b="b"/>
              <a:pathLst>
                <a:path w="1731645" h="652145">
                  <a:moveTo>
                    <a:pt x="0" y="0"/>
                  </a:moveTo>
                  <a:lnTo>
                    <a:pt x="1731370" y="651725"/>
                  </a:lnTo>
                </a:path>
              </a:pathLst>
            </a:custGeom>
            <a:ln w="476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4986" y="7175795"/>
              <a:ext cx="190984" cy="1907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05824" y="1728599"/>
            <a:ext cx="7600949" cy="7019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22" y="1728611"/>
            <a:ext cx="7800959" cy="7019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68090" y="9226550"/>
            <a:ext cx="418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lang="en-US" sz="3000" spc="235" dirty="0">
                <a:solidFill>
                  <a:srgbClr val="804E3B"/>
                </a:solidFill>
                <a:latin typeface="Trebuchet MS"/>
                <a:cs typeface="Trebuchet MS"/>
              </a:rPr>
              <a:t>8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22573" y="784256"/>
            <a:ext cx="2966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Register</a:t>
            </a:r>
            <a:r>
              <a:rPr spc="-235" dirty="0"/>
              <a:t> </a:t>
            </a:r>
            <a:r>
              <a:rPr spc="80" dirty="0"/>
              <a:t>Account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55445" y="572167"/>
            <a:ext cx="335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Manage</a:t>
            </a:r>
            <a:r>
              <a:rPr spc="-215" dirty="0"/>
              <a:t> </a:t>
            </a:r>
            <a:r>
              <a:rPr spc="60" dirty="0"/>
              <a:t>Equipment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3722" y="1728663"/>
            <a:ext cx="24199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80" dirty="0">
                <a:solidFill>
                  <a:srgbClr val="804E3B"/>
                </a:solidFill>
                <a:latin typeface="Trebuchet MS"/>
                <a:cs typeface="Trebuchet MS"/>
              </a:rPr>
              <a:t>Add</a:t>
            </a:r>
            <a:r>
              <a:rPr sz="2600" spc="-19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6848" y="1696245"/>
            <a:ext cx="2556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4E3B"/>
                </a:solidFill>
                <a:latin typeface="Trebuchet MS"/>
                <a:cs typeface="Trebuchet MS"/>
              </a:rPr>
              <a:t>Edit</a:t>
            </a:r>
            <a:r>
              <a:rPr sz="2800" spc="-18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34765" y="9226550"/>
            <a:ext cx="351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804E3B"/>
                </a:solidFill>
                <a:latin typeface="Trebuchet MS"/>
                <a:cs typeface="Trebuchet MS"/>
              </a:rPr>
              <a:t>1</a:t>
            </a: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9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4" y="2678093"/>
            <a:ext cx="6172200" cy="6524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03" y="2678093"/>
            <a:ext cx="6400799" cy="652476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095500"/>
            <a:ext cx="480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15" dirty="0">
                <a:latin typeface="Verdana"/>
                <a:cs typeface="Verdana"/>
              </a:rPr>
              <a:t>Table </a:t>
            </a:r>
            <a:r>
              <a:rPr sz="4800" b="0" spc="-114" dirty="0">
                <a:latin typeface="Verdana"/>
                <a:cs typeface="Verdana"/>
              </a:rPr>
              <a:t>of</a:t>
            </a:r>
            <a:r>
              <a:rPr sz="4800" b="0" spc="-965" dirty="0">
                <a:latin typeface="Verdana"/>
                <a:cs typeface="Verdana"/>
              </a:rPr>
              <a:t> </a:t>
            </a:r>
            <a:r>
              <a:rPr sz="4800" b="0" spc="-310" dirty="0">
                <a:latin typeface="Verdana"/>
                <a:cs typeface="Verdana"/>
              </a:rPr>
              <a:t>Contents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6454" y="3659540"/>
            <a:ext cx="482456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Introduce 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6454" y="4660717"/>
            <a:ext cx="2586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Technical</a:t>
            </a:r>
            <a:r>
              <a:rPr sz="2800" spc="-18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0" dirty="0">
                <a:solidFill>
                  <a:srgbClr val="2D2D2D"/>
                </a:solidFill>
                <a:latin typeface="Trebuchet MS"/>
                <a:cs typeface="Trebuchet MS"/>
              </a:rPr>
              <a:t>Used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6454" y="5665947"/>
            <a:ext cx="28130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15" dirty="0">
                <a:solidFill>
                  <a:srgbClr val="2D2D2D"/>
                </a:solidFill>
                <a:latin typeface="Trebuchet MS"/>
                <a:cs typeface="Trebuchet MS"/>
              </a:rPr>
              <a:t>Architecture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6454" y="767634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70" dirty="0">
                <a:solidFill>
                  <a:srgbClr val="2D2D2D"/>
                </a:solidFill>
                <a:latin typeface="Trebuchet MS"/>
                <a:cs typeface="Trebuchet MS"/>
              </a:rPr>
              <a:t>F</a:t>
            </a:r>
            <a:r>
              <a:rPr sz="2800" spc="11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-175" dirty="0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u</a:t>
            </a:r>
            <a:r>
              <a:rPr sz="2800" spc="-110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11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6454" y="6671147"/>
            <a:ext cx="28130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95" dirty="0">
                <a:solidFill>
                  <a:srgbClr val="2D2D2D"/>
                </a:solidFill>
                <a:latin typeface="Trebuchet MS"/>
                <a:cs typeface="Trebuchet MS"/>
              </a:rPr>
              <a:t>Database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3659540"/>
            <a:ext cx="113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4660717"/>
            <a:ext cx="201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2D2D2D"/>
                </a:solidFill>
                <a:latin typeface="Trebuchet MS"/>
                <a:cs typeface="Trebuchet MS"/>
              </a:rPr>
              <a:t>II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000" y="5665947"/>
            <a:ext cx="29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2D2D2D"/>
                </a:solidFill>
                <a:latin typeface="Trebuchet MS"/>
                <a:cs typeface="Trebuchet MS"/>
              </a:rPr>
              <a:t>III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000" y="7676347"/>
            <a:ext cx="26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4" dirty="0">
                <a:solidFill>
                  <a:srgbClr val="2D2D2D"/>
                </a:solidFill>
                <a:latin typeface="Trebuchet MS"/>
                <a:cs typeface="Trebuchet MS"/>
              </a:rPr>
              <a:t>V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6671147"/>
            <a:ext cx="35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r>
              <a:rPr sz="2800" spc="254" dirty="0">
                <a:solidFill>
                  <a:srgbClr val="2D2D2D"/>
                </a:solidFill>
                <a:latin typeface="Trebuchet MS"/>
                <a:cs typeface="Trebuchet MS"/>
              </a:rPr>
              <a:t>V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8700" y="438984"/>
            <a:ext cx="1019174" cy="101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0307" y="797430"/>
            <a:ext cx="1678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804E3B"/>
                </a:solidFill>
                <a:latin typeface="Trebuchet MS"/>
                <a:cs typeface="Trebuchet MS"/>
              </a:rPr>
              <a:t>TMA</a:t>
            </a:r>
            <a:r>
              <a:rPr sz="1600" b="1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600" b="1" spc="85" dirty="0">
                <a:solidFill>
                  <a:srgbClr val="804E3B"/>
                </a:solidFill>
                <a:latin typeface="Trebuchet MS"/>
                <a:cs typeface="Trebuchet MS"/>
              </a:rPr>
              <a:t>SOLUTIONS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6454" y="8681547"/>
            <a:ext cx="65443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solidFill>
                  <a:srgbClr val="2D2D2D"/>
                </a:solidFill>
                <a:latin typeface="Trebuchet MS"/>
                <a:cs typeface="Trebuchet MS"/>
              </a:rPr>
              <a:t>Overview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000" y="8681547"/>
            <a:ext cx="35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0" dirty="0">
                <a:solidFill>
                  <a:srgbClr val="2D2D2D"/>
                </a:solidFill>
                <a:latin typeface="Trebuchet MS"/>
                <a:cs typeface="Trebuchet MS"/>
              </a:rPr>
              <a:t>V</a:t>
            </a:r>
            <a:r>
              <a:rPr sz="2800" spc="-85" dirty="0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367102" y="8352395"/>
            <a:ext cx="294005" cy="13582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20" dirty="0">
                <a:solidFill>
                  <a:srgbClr val="804E3B"/>
                </a:solidFill>
                <a:latin typeface="Trebuchet MS"/>
                <a:cs typeface="Trebuchet MS"/>
              </a:rPr>
              <a:t>Presentation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9344" y="9226550"/>
            <a:ext cx="38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20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0471" y="696917"/>
            <a:ext cx="2672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List</a:t>
            </a:r>
            <a:r>
              <a:rPr b="0" spc="-180" dirty="0">
                <a:latin typeface="Trebuchet MS"/>
                <a:cs typeface="Trebuchet MS"/>
              </a:rPr>
              <a:t> </a:t>
            </a:r>
            <a:r>
              <a:rPr b="0" spc="95" dirty="0">
                <a:latin typeface="Trebuchet MS"/>
                <a:cs typeface="Trebuchet MS"/>
              </a:rPr>
              <a:t>Equipments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38300"/>
            <a:ext cx="13620750" cy="78343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89819" y="9226550"/>
            <a:ext cx="396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21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7072" y="949042"/>
            <a:ext cx="2726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Manage</a:t>
            </a:r>
            <a:r>
              <a:rPr spc="-229" dirty="0"/>
              <a:t> </a:t>
            </a:r>
            <a:r>
              <a:rPr spc="60" dirty="0"/>
              <a:t>Borrow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73272"/>
            <a:ext cx="14859000" cy="76847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3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0267" y="9226550"/>
            <a:ext cx="396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22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2596" y="1804189"/>
            <a:ext cx="915880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65" dirty="0"/>
              <a:t>Search equipment borrow list by employee 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38500"/>
            <a:ext cx="15240000" cy="4873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83920" y="9226550"/>
            <a:ext cx="4468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30" dirty="0">
                <a:solidFill>
                  <a:srgbClr val="804E3B"/>
                </a:solidFill>
                <a:latin typeface="Trebuchet MS"/>
                <a:cs typeface="Trebuchet MS"/>
              </a:rPr>
              <a:t>23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9876" y="3667909"/>
            <a:ext cx="1609725" cy="2113280"/>
          </a:xfrm>
          <a:custGeom>
            <a:avLst/>
            <a:gdLst/>
            <a:ahLst/>
            <a:cxnLst/>
            <a:rect l="l" t="t" r="r" b="b"/>
            <a:pathLst>
              <a:path w="1609725" h="2113279">
                <a:moveTo>
                  <a:pt x="1230871" y="516686"/>
                </a:moveTo>
                <a:lnTo>
                  <a:pt x="1230172" y="466928"/>
                </a:lnTo>
                <a:lnTo>
                  <a:pt x="1227886" y="418503"/>
                </a:lnTo>
                <a:lnTo>
                  <a:pt x="1223708" y="371640"/>
                </a:lnTo>
                <a:lnTo>
                  <a:pt x="1217371" y="326542"/>
                </a:lnTo>
                <a:lnTo>
                  <a:pt x="1208557" y="283425"/>
                </a:lnTo>
                <a:lnTo>
                  <a:pt x="1197000" y="242531"/>
                </a:lnTo>
                <a:lnTo>
                  <a:pt x="1182382" y="204038"/>
                </a:lnTo>
                <a:lnTo>
                  <a:pt x="1164437" y="168198"/>
                </a:lnTo>
                <a:lnTo>
                  <a:pt x="1142860" y="135204"/>
                </a:lnTo>
                <a:lnTo>
                  <a:pt x="1117371" y="105283"/>
                </a:lnTo>
                <a:lnTo>
                  <a:pt x="1087678" y="78651"/>
                </a:lnTo>
                <a:lnTo>
                  <a:pt x="1053465" y="55524"/>
                </a:lnTo>
                <a:lnTo>
                  <a:pt x="1014476" y="36106"/>
                </a:lnTo>
                <a:lnTo>
                  <a:pt x="970407" y="20637"/>
                </a:lnTo>
                <a:lnTo>
                  <a:pt x="920953" y="9309"/>
                </a:lnTo>
                <a:lnTo>
                  <a:pt x="865847" y="2362"/>
                </a:lnTo>
                <a:lnTo>
                  <a:pt x="804786" y="0"/>
                </a:lnTo>
                <a:lnTo>
                  <a:pt x="743712" y="2362"/>
                </a:lnTo>
                <a:lnTo>
                  <a:pt x="688606" y="9309"/>
                </a:lnTo>
                <a:lnTo>
                  <a:pt x="639152" y="20637"/>
                </a:lnTo>
                <a:lnTo>
                  <a:pt x="595083" y="36106"/>
                </a:lnTo>
                <a:lnTo>
                  <a:pt x="556082" y="55524"/>
                </a:lnTo>
                <a:lnTo>
                  <a:pt x="521881" y="78651"/>
                </a:lnTo>
                <a:lnTo>
                  <a:pt x="492188" y="105283"/>
                </a:lnTo>
                <a:lnTo>
                  <a:pt x="466686" y="135204"/>
                </a:lnTo>
                <a:lnTo>
                  <a:pt x="445109" y="168198"/>
                </a:lnTo>
                <a:lnTo>
                  <a:pt x="427164" y="204038"/>
                </a:lnTo>
                <a:lnTo>
                  <a:pt x="412559" y="242531"/>
                </a:lnTo>
                <a:lnTo>
                  <a:pt x="400989" y="283425"/>
                </a:lnTo>
                <a:lnTo>
                  <a:pt x="392188" y="326542"/>
                </a:lnTo>
                <a:lnTo>
                  <a:pt x="385838" y="371640"/>
                </a:lnTo>
                <a:lnTo>
                  <a:pt x="381660" y="418503"/>
                </a:lnTo>
                <a:lnTo>
                  <a:pt x="379374" y="466928"/>
                </a:lnTo>
                <a:lnTo>
                  <a:pt x="378675" y="516686"/>
                </a:lnTo>
                <a:lnTo>
                  <a:pt x="380873" y="569518"/>
                </a:lnTo>
                <a:lnTo>
                  <a:pt x="387337" y="620814"/>
                </a:lnTo>
                <a:lnTo>
                  <a:pt x="397827" y="670331"/>
                </a:lnTo>
                <a:lnTo>
                  <a:pt x="412165" y="717804"/>
                </a:lnTo>
                <a:lnTo>
                  <a:pt x="430110" y="762977"/>
                </a:lnTo>
                <a:lnTo>
                  <a:pt x="451446" y="805573"/>
                </a:lnTo>
                <a:lnTo>
                  <a:pt x="475983" y="845350"/>
                </a:lnTo>
                <a:lnTo>
                  <a:pt x="503478" y="882040"/>
                </a:lnTo>
                <a:lnTo>
                  <a:pt x="533742" y="915390"/>
                </a:lnTo>
                <a:lnTo>
                  <a:pt x="566547" y="945134"/>
                </a:lnTo>
                <a:lnTo>
                  <a:pt x="601675" y="971016"/>
                </a:lnTo>
                <a:lnTo>
                  <a:pt x="638924" y="992771"/>
                </a:lnTo>
                <a:lnTo>
                  <a:pt x="678065" y="1010145"/>
                </a:lnTo>
                <a:lnTo>
                  <a:pt x="718908" y="1022883"/>
                </a:lnTo>
                <a:lnTo>
                  <a:pt x="761212" y="1030706"/>
                </a:lnTo>
                <a:lnTo>
                  <a:pt x="804786" y="1033373"/>
                </a:lnTo>
                <a:lnTo>
                  <a:pt x="848347" y="1030706"/>
                </a:lnTo>
                <a:lnTo>
                  <a:pt x="890651" y="1022883"/>
                </a:lnTo>
                <a:lnTo>
                  <a:pt x="931481" y="1010145"/>
                </a:lnTo>
                <a:lnTo>
                  <a:pt x="970635" y="992771"/>
                </a:lnTo>
                <a:lnTo>
                  <a:pt x="1007872" y="971016"/>
                </a:lnTo>
                <a:lnTo>
                  <a:pt x="1043012" y="945134"/>
                </a:lnTo>
                <a:lnTo>
                  <a:pt x="1075817" y="915390"/>
                </a:lnTo>
                <a:lnTo>
                  <a:pt x="1106068" y="882040"/>
                </a:lnTo>
                <a:lnTo>
                  <a:pt x="1133576" y="845350"/>
                </a:lnTo>
                <a:lnTo>
                  <a:pt x="1158100" y="805573"/>
                </a:lnTo>
                <a:lnTo>
                  <a:pt x="1179449" y="762977"/>
                </a:lnTo>
                <a:lnTo>
                  <a:pt x="1197394" y="717804"/>
                </a:lnTo>
                <a:lnTo>
                  <a:pt x="1211719" y="670331"/>
                </a:lnTo>
                <a:lnTo>
                  <a:pt x="1222222" y="620814"/>
                </a:lnTo>
                <a:lnTo>
                  <a:pt x="1228674" y="569518"/>
                </a:lnTo>
                <a:lnTo>
                  <a:pt x="1230871" y="516686"/>
                </a:lnTo>
                <a:close/>
              </a:path>
              <a:path w="1609725" h="2113279">
                <a:moveTo>
                  <a:pt x="1609572" y="1835899"/>
                </a:moveTo>
                <a:lnTo>
                  <a:pt x="1609445" y="1836178"/>
                </a:lnTo>
                <a:lnTo>
                  <a:pt x="1609013" y="1820633"/>
                </a:lnTo>
                <a:lnTo>
                  <a:pt x="1608670" y="1801469"/>
                </a:lnTo>
                <a:lnTo>
                  <a:pt x="1607286" y="1738617"/>
                </a:lnTo>
                <a:lnTo>
                  <a:pt x="1605076" y="1679651"/>
                </a:lnTo>
                <a:lnTo>
                  <a:pt x="1601838" y="1624418"/>
                </a:lnTo>
                <a:lnTo>
                  <a:pt x="1597393" y="1572768"/>
                </a:lnTo>
                <a:lnTo>
                  <a:pt x="1591576" y="1524558"/>
                </a:lnTo>
                <a:lnTo>
                  <a:pt x="1584172" y="1479613"/>
                </a:lnTo>
                <a:lnTo>
                  <a:pt x="1575003" y="1437817"/>
                </a:lnTo>
                <a:lnTo>
                  <a:pt x="1563903" y="1399006"/>
                </a:lnTo>
                <a:lnTo>
                  <a:pt x="1550670" y="1363014"/>
                </a:lnTo>
                <a:lnTo>
                  <a:pt x="1517065" y="1298956"/>
                </a:lnTo>
                <a:lnTo>
                  <a:pt x="1472730" y="1244434"/>
                </a:lnTo>
                <a:lnTo>
                  <a:pt x="1416177" y="1198270"/>
                </a:lnTo>
                <a:lnTo>
                  <a:pt x="1382852" y="1177925"/>
                </a:lnTo>
                <a:lnTo>
                  <a:pt x="1345920" y="1159230"/>
                </a:lnTo>
                <a:lnTo>
                  <a:pt x="1305191" y="1142022"/>
                </a:lnTo>
                <a:lnTo>
                  <a:pt x="1260475" y="1126147"/>
                </a:lnTo>
                <a:lnTo>
                  <a:pt x="1211605" y="1111465"/>
                </a:lnTo>
                <a:lnTo>
                  <a:pt x="1158379" y="1097813"/>
                </a:lnTo>
                <a:lnTo>
                  <a:pt x="1100607" y="1085062"/>
                </a:lnTo>
                <a:lnTo>
                  <a:pt x="1038123" y="1073035"/>
                </a:lnTo>
                <a:lnTo>
                  <a:pt x="995070" y="1124559"/>
                </a:lnTo>
                <a:lnTo>
                  <a:pt x="956424" y="1151013"/>
                </a:lnTo>
                <a:lnTo>
                  <a:pt x="900290" y="1160754"/>
                </a:lnTo>
                <a:lnTo>
                  <a:pt x="804799" y="1162151"/>
                </a:lnTo>
                <a:lnTo>
                  <a:pt x="699465" y="1148232"/>
                </a:lnTo>
                <a:lnTo>
                  <a:pt x="626910" y="1117600"/>
                </a:lnTo>
                <a:lnTo>
                  <a:pt x="584974" y="1086967"/>
                </a:lnTo>
                <a:lnTo>
                  <a:pt x="571474" y="1073035"/>
                </a:lnTo>
                <a:lnTo>
                  <a:pt x="506945" y="1085481"/>
                </a:lnTo>
                <a:lnTo>
                  <a:pt x="447459" y="1098702"/>
                </a:lnTo>
                <a:lnTo>
                  <a:pt x="392811" y="1112901"/>
                </a:lnTo>
                <a:lnTo>
                  <a:pt x="342785" y="1128217"/>
                </a:lnTo>
                <a:lnTo>
                  <a:pt x="297192" y="1144828"/>
                </a:lnTo>
                <a:lnTo>
                  <a:pt x="255828" y="1162900"/>
                </a:lnTo>
                <a:lnTo>
                  <a:pt x="218478" y="1182598"/>
                </a:lnTo>
                <a:lnTo>
                  <a:pt x="184950" y="1204087"/>
                </a:lnTo>
                <a:lnTo>
                  <a:pt x="128498" y="1253070"/>
                </a:lnTo>
                <a:lnTo>
                  <a:pt x="84848" y="1311211"/>
                </a:lnTo>
                <a:lnTo>
                  <a:pt x="52349" y="1379804"/>
                </a:lnTo>
                <a:lnTo>
                  <a:pt x="39776" y="1418437"/>
                </a:lnTo>
                <a:lnTo>
                  <a:pt x="29375" y="1460182"/>
                </a:lnTo>
                <a:lnTo>
                  <a:pt x="20955" y="1505204"/>
                </a:lnTo>
                <a:lnTo>
                  <a:pt x="14287" y="1553679"/>
                </a:lnTo>
                <a:lnTo>
                  <a:pt x="9194" y="1605749"/>
                </a:lnTo>
                <a:lnTo>
                  <a:pt x="5448" y="1661604"/>
                </a:lnTo>
                <a:lnTo>
                  <a:pt x="2857" y="1721396"/>
                </a:lnTo>
                <a:lnTo>
                  <a:pt x="1219" y="1785289"/>
                </a:lnTo>
                <a:lnTo>
                  <a:pt x="736" y="1808391"/>
                </a:lnTo>
                <a:lnTo>
                  <a:pt x="381" y="1820341"/>
                </a:lnTo>
                <a:lnTo>
                  <a:pt x="139" y="1824012"/>
                </a:lnTo>
                <a:lnTo>
                  <a:pt x="0" y="1822310"/>
                </a:lnTo>
                <a:lnTo>
                  <a:pt x="63" y="1874532"/>
                </a:lnTo>
                <a:lnTo>
                  <a:pt x="79273" y="2012378"/>
                </a:lnTo>
                <a:lnTo>
                  <a:pt x="189509" y="2083168"/>
                </a:lnTo>
                <a:lnTo>
                  <a:pt x="406209" y="2109241"/>
                </a:lnTo>
                <a:lnTo>
                  <a:pt x="804799" y="2112975"/>
                </a:lnTo>
                <a:lnTo>
                  <a:pt x="1220076" y="2075713"/>
                </a:lnTo>
                <a:lnTo>
                  <a:pt x="1464525" y="1993747"/>
                </a:lnTo>
                <a:lnTo>
                  <a:pt x="1580311" y="1911781"/>
                </a:lnTo>
                <a:lnTo>
                  <a:pt x="1609547" y="1874532"/>
                </a:lnTo>
                <a:lnTo>
                  <a:pt x="1609572" y="1835899"/>
                </a:lnTo>
                <a:close/>
              </a:path>
            </a:pathLst>
          </a:custGeom>
          <a:solidFill>
            <a:srgbClr val="9E9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5400" y="5971540"/>
            <a:ext cx="20148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737373"/>
                </a:solidFill>
                <a:latin typeface="Noto Sans"/>
                <a:cs typeface="Noto Sans"/>
              </a:rPr>
              <a:t>Empl</a:t>
            </a:r>
            <a:r>
              <a:rPr sz="3400" spc="-10" dirty="0">
                <a:solidFill>
                  <a:srgbClr val="737373"/>
                </a:solidFill>
                <a:latin typeface="Noto Sans"/>
                <a:cs typeface="Noto Sans"/>
              </a:rPr>
              <a:t>oye</a:t>
            </a:r>
            <a:r>
              <a:rPr sz="3400" spc="-5" dirty="0">
                <a:solidFill>
                  <a:srgbClr val="737373"/>
                </a:solidFill>
                <a:latin typeface="Noto Sans"/>
                <a:cs typeface="Noto Sans"/>
              </a:rPr>
              <a:t>e</a:t>
            </a:r>
            <a:endParaRPr sz="34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04179" y="2872395"/>
            <a:ext cx="291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2D2D2D"/>
                </a:solidFill>
                <a:latin typeface="Trebuchet MS"/>
                <a:cs typeface="Trebuchet MS"/>
              </a:rPr>
              <a:t>View</a:t>
            </a:r>
            <a:r>
              <a:rPr sz="2800" spc="-18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Equipments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04179" y="5480934"/>
            <a:ext cx="3293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Borrow</a:t>
            </a:r>
            <a:r>
              <a:rPr sz="2800" spc="-19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Equipments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99801" y="3199165"/>
            <a:ext cx="1345565" cy="1177290"/>
            <a:chOff x="11069078" y="3906164"/>
            <a:chExt cx="1345565" cy="1177290"/>
          </a:xfrm>
        </p:grpSpPr>
        <p:sp>
          <p:nvSpPr>
            <p:cNvPr id="30" name="object 30"/>
            <p:cNvSpPr/>
            <p:nvPr/>
          </p:nvSpPr>
          <p:spPr>
            <a:xfrm>
              <a:off x="11092891" y="4056151"/>
              <a:ext cx="1163320" cy="1003300"/>
            </a:xfrm>
            <a:custGeom>
              <a:avLst/>
              <a:gdLst/>
              <a:ahLst/>
              <a:cxnLst/>
              <a:rect l="l" t="t" r="r" b="b"/>
              <a:pathLst>
                <a:path w="1163320" h="1003300">
                  <a:moveTo>
                    <a:pt x="0" y="1002948"/>
                  </a:moveTo>
                  <a:lnTo>
                    <a:pt x="1162985" y="0"/>
                  </a:lnTo>
                </a:path>
              </a:pathLst>
            </a:custGeom>
            <a:ln w="47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23619" y="3906164"/>
              <a:ext cx="190985" cy="190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100837" y="5288957"/>
            <a:ext cx="1313815" cy="480695"/>
            <a:chOff x="11070114" y="5995956"/>
            <a:chExt cx="1313815" cy="480695"/>
          </a:xfrm>
        </p:grpSpPr>
        <p:sp>
          <p:nvSpPr>
            <p:cNvPr id="33" name="object 33"/>
            <p:cNvSpPr/>
            <p:nvPr/>
          </p:nvSpPr>
          <p:spPr>
            <a:xfrm>
              <a:off x="11093927" y="6019769"/>
              <a:ext cx="1115060" cy="337820"/>
            </a:xfrm>
            <a:custGeom>
              <a:avLst/>
              <a:gdLst/>
              <a:ahLst/>
              <a:cxnLst/>
              <a:rect l="l" t="t" r="r" b="b"/>
              <a:pathLst>
                <a:path w="1115059" h="337820">
                  <a:moveTo>
                    <a:pt x="0" y="0"/>
                  </a:moveTo>
                  <a:lnTo>
                    <a:pt x="1115003" y="337388"/>
                  </a:lnTo>
                </a:path>
              </a:pathLst>
            </a:custGeom>
            <a:ln w="47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3333" y="6285926"/>
              <a:ext cx="190406" cy="1906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013272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3986" y="9226550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24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9918" y="1272067"/>
            <a:ext cx="2823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60" dirty="0">
                <a:solidFill>
                  <a:srgbClr val="804E3B"/>
                </a:solidFill>
                <a:latin typeface="Trebuchet MS"/>
                <a:cs typeface="Trebuchet MS"/>
              </a:rPr>
              <a:t>View</a:t>
            </a:r>
            <a:r>
              <a:rPr sz="2800" b="1" spc="-23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804E3B"/>
                </a:solidFill>
                <a:latin typeface="Trebuchet MS"/>
                <a:cs typeface="Trebuchet MS"/>
              </a:rPr>
              <a:t>Equipment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81300"/>
            <a:ext cx="14755032" cy="5786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1959" y="9226550"/>
            <a:ext cx="41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25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25235" y="1340162"/>
            <a:ext cx="299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Detail</a:t>
            </a:r>
            <a:r>
              <a:rPr spc="-235" dirty="0"/>
              <a:t> </a:t>
            </a:r>
            <a:r>
              <a:rPr spc="60" dirty="0"/>
              <a:t>Equipment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7917"/>
            <a:ext cx="15468600" cy="575218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4638" y="9226550"/>
            <a:ext cx="412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26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15200" y="1177107"/>
            <a:ext cx="3218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View </a:t>
            </a:r>
            <a:r>
              <a:rPr spc="25" dirty="0"/>
              <a:t>List</a:t>
            </a:r>
            <a:r>
              <a:rPr lang="en-US" spc="25" dirty="0"/>
              <a:t> </a:t>
            </a:r>
            <a:r>
              <a:rPr spc="-484" dirty="0"/>
              <a:t> </a:t>
            </a:r>
            <a:r>
              <a:rPr spc="60" dirty="0"/>
              <a:t>Borrow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24100"/>
            <a:ext cx="15468600" cy="62912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3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9374" y="1948180"/>
            <a:ext cx="1893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60" dirty="0"/>
              <a:t>e</a:t>
            </a:r>
            <a:r>
              <a:rPr spc="-120" dirty="0"/>
              <a:t>r</a:t>
            </a:r>
            <a:r>
              <a:rPr spc="195" dirty="0"/>
              <a:t>m</a:t>
            </a:r>
            <a:r>
              <a:rPr spc="-125" dirty="0"/>
              <a:t>i</a:t>
            </a:r>
            <a:r>
              <a:rPr spc="180" dirty="0"/>
              <a:t>ss</a:t>
            </a:r>
            <a:r>
              <a:rPr spc="-125" dirty="0"/>
              <a:t>i</a:t>
            </a:r>
            <a:r>
              <a:rPr spc="105" dirty="0"/>
              <a:t>o</a:t>
            </a:r>
            <a:r>
              <a:rPr spc="35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6" y="3515757"/>
            <a:ext cx="14910226" cy="4524375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17274638" y="9226550"/>
            <a:ext cx="412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27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4432" y="9226550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28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9335" y="1458201"/>
            <a:ext cx="8355965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07970" algn="l"/>
              </a:tabLst>
            </a:pPr>
            <a:r>
              <a:rPr sz="3200" spc="90" dirty="0"/>
              <a:t>VI</a:t>
            </a:r>
            <a:r>
              <a:rPr lang="en-US" sz="3200" spc="90" dirty="0"/>
              <a:t> OVERVIEW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3050951"/>
            <a:ext cx="2534561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2500" b="1" spc="114" dirty="0">
                <a:solidFill>
                  <a:srgbClr val="804E3B"/>
                </a:solidFill>
                <a:latin typeface="Trebuchet MS"/>
                <a:cs typeface="Trebuchet MS"/>
              </a:rPr>
              <a:t>LIMITATIONS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70" y="4441042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3812" y="4260702"/>
            <a:ext cx="4465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b="1" spc="140" dirty="0">
                <a:solidFill>
                  <a:srgbClr val="804E3B"/>
                </a:solidFill>
                <a:latin typeface="Trebuchet MS"/>
                <a:cs typeface="Trebuchet MS"/>
              </a:rPr>
              <a:t>Not authorize for admin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770" y="5244982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3812" y="5064642"/>
            <a:ext cx="44989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b="1" spc="90" dirty="0">
                <a:solidFill>
                  <a:srgbClr val="804E3B"/>
                </a:solidFill>
                <a:latin typeface="Trebuchet MS"/>
                <a:cs typeface="Trebuchet MS"/>
              </a:rPr>
              <a:t>The list feature is simple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8770" y="6068369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03812" y="5888029"/>
            <a:ext cx="50914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b="1" spc="160" dirty="0">
                <a:solidFill>
                  <a:srgbClr val="804E3B"/>
                </a:solidFill>
                <a:latin typeface="Trebuchet MS"/>
                <a:cs typeface="Trebuchet MS"/>
              </a:rPr>
              <a:t>Website security is not high</a:t>
            </a:r>
          </a:p>
        </p:txBody>
      </p:sp>
      <p:sp>
        <p:nvSpPr>
          <p:cNvPr id="16" name="object 16"/>
          <p:cNvSpPr/>
          <p:nvPr/>
        </p:nvSpPr>
        <p:spPr>
          <a:xfrm>
            <a:off x="848770" y="688761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3812" y="6707271"/>
            <a:ext cx="41033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b="1" spc="165" dirty="0">
                <a:solidFill>
                  <a:srgbClr val="804E3B"/>
                </a:solidFill>
                <a:latin typeface="Trebuchet MS"/>
                <a:cs typeface="Trebuchet MS"/>
              </a:rPr>
              <a:t>Unhandled exceptions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94432" y="9226550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90" dirty="0">
                <a:solidFill>
                  <a:srgbClr val="804E3B"/>
                </a:solidFill>
                <a:latin typeface="Trebuchet MS"/>
                <a:cs typeface="Trebuchet MS"/>
              </a:rPr>
              <a:t>29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1432710" y="2781300"/>
            <a:ext cx="4999478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2500" b="1" spc="135" dirty="0">
                <a:solidFill>
                  <a:srgbClr val="804E3B"/>
                </a:solidFill>
                <a:latin typeface="Trebuchet MS"/>
                <a:cs typeface="Trebuchet MS"/>
              </a:rPr>
              <a:t>DEVELOPMENT</a:t>
            </a:r>
            <a:r>
              <a:rPr sz="2500" b="1" spc="-17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500" b="1" spc="130" dirty="0">
                <a:solidFill>
                  <a:srgbClr val="804E3B"/>
                </a:solidFill>
                <a:latin typeface="Trebuchet MS"/>
                <a:cs typeface="Trebuchet MS"/>
              </a:rPr>
              <a:t>DIRECTIONS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329455" y="4119195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 txBox="1"/>
          <p:nvPr/>
        </p:nvSpPr>
        <p:spPr>
          <a:xfrm>
            <a:off x="1584497" y="3938855"/>
            <a:ext cx="673290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b="1" spc="170" dirty="0">
                <a:solidFill>
                  <a:srgbClr val="804E3B"/>
                </a:solidFill>
                <a:latin typeface="Trebuchet MS"/>
                <a:cs typeface="Trebuchet MS"/>
              </a:rPr>
              <a:t>Assign specific permissions to admins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1329455" y="4813042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1329455" y="5622511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 txBox="1"/>
          <p:nvPr/>
        </p:nvSpPr>
        <p:spPr>
          <a:xfrm>
            <a:off x="1584497" y="4632702"/>
            <a:ext cx="7484745" cy="40716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2930"/>
              </a:lnSpc>
              <a:spcBef>
                <a:spcPts val="275"/>
              </a:spcBef>
            </a:pPr>
            <a:r>
              <a:rPr lang="en-US" sz="2500" b="1" spc="165" dirty="0">
                <a:solidFill>
                  <a:srgbClr val="804E3B"/>
                </a:solidFill>
                <a:latin typeface="Trebuchet MS"/>
                <a:cs typeface="Trebuchet MS"/>
              </a:rPr>
              <a:t>Add some features</a:t>
            </a:r>
          </a:p>
        </p:txBody>
      </p:sp>
      <p:sp>
        <p:nvSpPr>
          <p:cNvPr id="24" name="object 23"/>
          <p:cNvSpPr/>
          <p:nvPr/>
        </p:nvSpPr>
        <p:spPr>
          <a:xfrm>
            <a:off x="1295400" y="6489369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 txBox="1"/>
          <p:nvPr/>
        </p:nvSpPr>
        <p:spPr>
          <a:xfrm>
            <a:off x="1555839" y="6328540"/>
            <a:ext cx="7473950" cy="40716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6350">
              <a:lnSpc>
                <a:spcPts val="2930"/>
              </a:lnSpc>
              <a:spcBef>
                <a:spcPts val="275"/>
              </a:spcBef>
            </a:pPr>
            <a:r>
              <a:rPr lang="en-US" sz="2500" b="1" spc="135" dirty="0">
                <a:solidFill>
                  <a:srgbClr val="804E3B"/>
                </a:solidFill>
                <a:latin typeface="Trebuchet MS"/>
                <a:cs typeface="Trebuchet MS"/>
              </a:rPr>
              <a:t>Catching exceptions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1654" y="5431253"/>
            <a:ext cx="1749518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just">
              <a:lnSpc>
                <a:spcPts val="2930"/>
              </a:lnSpc>
              <a:spcBef>
                <a:spcPts val="275"/>
              </a:spcBef>
            </a:pPr>
            <a:r>
              <a:rPr lang="en-US" sz="2500" b="1" spc="165" dirty="0">
                <a:solidFill>
                  <a:srgbClr val="804E3B"/>
                </a:solidFill>
                <a:latin typeface="Trebuchet MS"/>
                <a:cs typeface="Trebuchet MS"/>
              </a:rPr>
              <a:t>Use JWT </a:t>
            </a:r>
          </a:p>
        </p:txBody>
      </p:sp>
    </p:spTree>
    <p:extLst>
      <p:ext uri="{BB962C8B-B14F-4D97-AF65-F5344CB8AC3E}">
        <p14:creationId xmlns:p14="http://schemas.microsoft.com/office/powerpoint/2010/main" val="1542399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287404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628900"/>
            <a:ext cx="9340215" cy="109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spc="170" dirty="0"/>
              <a:t>M</a:t>
            </a:r>
            <a:r>
              <a:rPr spc="170" dirty="0"/>
              <a:t>anage</a:t>
            </a:r>
            <a:r>
              <a:rPr spc="-120" dirty="0"/>
              <a:t> </a:t>
            </a:r>
            <a:r>
              <a:rPr spc="95" dirty="0"/>
              <a:t>all</a:t>
            </a:r>
            <a:r>
              <a:rPr spc="-120" dirty="0"/>
              <a:t> </a:t>
            </a:r>
            <a:r>
              <a:rPr spc="85" dirty="0"/>
              <a:t>equipment  </a:t>
            </a:r>
            <a:r>
              <a:rPr spc="65" dirty="0"/>
              <a:t>of</a:t>
            </a:r>
            <a:r>
              <a:rPr spc="-125" dirty="0"/>
              <a:t> </a:t>
            </a:r>
            <a:r>
              <a:rPr spc="70" dirty="0"/>
              <a:t>company.</a:t>
            </a:r>
            <a:br>
              <a:rPr lang="en-US" spc="70" dirty="0"/>
            </a:br>
            <a:endParaRPr spc="70" dirty="0"/>
          </a:p>
        </p:txBody>
      </p:sp>
      <p:sp>
        <p:nvSpPr>
          <p:cNvPr id="7" name="object 7"/>
          <p:cNvSpPr/>
          <p:nvPr/>
        </p:nvSpPr>
        <p:spPr>
          <a:xfrm>
            <a:off x="1246634" y="401355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5464362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6634" y="669324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45587"/>
            <a:ext cx="90227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pc="85" dirty="0"/>
              <a:t>Equipment</a:t>
            </a:r>
            <a:r>
              <a:rPr spc="-114" dirty="0"/>
              <a:t> </a:t>
            </a:r>
            <a:r>
              <a:rPr spc="135" dirty="0"/>
              <a:t>may</a:t>
            </a:r>
            <a:r>
              <a:rPr spc="-114" dirty="0"/>
              <a:t> </a:t>
            </a:r>
            <a:r>
              <a:rPr spc="114" dirty="0"/>
              <a:t>be</a:t>
            </a:r>
            <a:r>
              <a:rPr spc="-114" dirty="0"/>
              <a:t> </a:t>
            </a:r>
            <a:r>
              <a:rPr spc="145" dirty="0"/>
              <a:t>assigned</a:t>
            </a:r>
            <a:r>
              <a:rPr spc="-114" dirty="0"/>
              <a:t> </a:t>
            </a:r>
            <a:r>
              <a:rPr spc="50" dirty="0"/>
              <a:t>to</a:t>
            </a:r>
            <a:r>
              <a:rPr spc="-114" dirty="0"/>
              <a:t> </a:t>
            </a:r>
            <a:r>
              <a:rPr spc="85" dirty="0"/>
              <a:t>one</a:t>
            </a:r>
            <a:r>
              <a:rPr spc="-114" dirty="0"/>
              <a:t> </a:t>
            </a:r>
            <a:r>
              <a:rPr spc="10" dirty="0"/>
              <a:t>or</a:t>
            </a:r>
            <a:r>
              <a:rPr spc="-114" dirty="0"/>
              <a:t> </a:t>
            </a:r>
            <a:r>
              <a:rPr spc="85" dirty="0"/>
              <a:t>no</a:t>
            </a:r>
            <a:r>
              <a:rPr spc="-114" dirty="0"/>
              <a:t> </a:t>
            </a:r>
            <a:r>
              <a:rPr spc="60" dirty="0"/>
              <a:t>employee. 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0" y="1333220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sz="2700" b="1" spc="25" dirty="0">
                <a:solidFill>
                  <a:srgbClr val="804E3B"/>
                </a:solidFill>
                <a:latin typeface="Trebuchet MS"/>
                <a:cs typeface="Trebuchet MS"/>
              </a:rPr>
              <a:t>I	</a:t>
            </a:r>
            <a:r>
              <a:rPr sz="2700" b="1" spc="145" dirty="0">
                <a:solidFill>
                  <a:srgbClr val="804E3B"/>
                </a:solidFill>
                <a:latin typeface="Trebuchet MS"/>
                <a:cs typeface="Trebuchet MS"/>
              </a:rPr>
              <a:t>INTRODUCE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804E3B"/>
                </a:solidFill>
                <a:latin typeface="Trebuchet MS"/>
                <a:cs typeface="Trebuchet MS"/>
              </a:rPr>
              <a:t>3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531" y="6488787"/>
            <a:ext cx="10051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Should have ability to add, edit, remove and view equipment.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5051185"/>
            <a:ext cx="11470654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List out all equipment which is assigned to an  employee.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81300"/>
            <a:ext cx="8505190" cy="337820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2500"/>
              </a:spcBef>
            </a:pPr>
            <a:r>
              <a:rPr sz="12000" spc="-355" dirty="0">
                <a:solidFill>
                  <a:srgbClr val="804E3B"/>
                </a:solidFill>
                <a:latin typeface="Verdana"/>
                <a:cs typeface="Verdana"/>
              </a:rPr>
              <a:t>Thank </a:t>
            </a:r>
            <a:r>
              <a:rPr sz="12000" spc="-880" dirty="0">
                <a:solidFill>
                  <a:srgbClr val="804E3B"/>
                </a:solidFill>
                <a:latin typeface="Verdana"/>
                <a:cs typeface="Verdana"/>
              </a:rPr>
              <a:t>you  </a:t>
            </a:r>
            <a:r>
              <a:rPr sz="12000" spc="-340" dirty="0">
                <a:solidFill>
                  <a:srgbClr val="804E3B"/>
                </a:solidFill>
                <a:latin typeface="Verdana"/>
                <a:cs typeface="Verdana"/>
              </a:rPr>
              <a:t>for</a:t>
            </a:r>
            <a:r>
              <a:rPr sz="12000" spc="-1505" dirty="0">
                <a:solidFill>
                  <a:srgbClr val="804E3B"/>
                </a:solidFill>
                <a:latin typeface="Verdana"/>
                <a:cs typeface="Verdana"/>
              </a:rPr>
              <a:t> </a:t>
            </a:r>
            <a:r>
              <a:rPr sz="12000" spc="-705" dirty="0">
                <a:solidFill>
                  <a:srgbClr val="804E3B"/>
                </a:solidFill>
                <a:latin typeface="Verdana"/>
                <a:cs typeface="Verdana"/>
              </a:rPr>
              <a:t>listening!</a:t>
            </a:r>
            <a:endParaRPr sz="1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67102" y="8352395"/>
            <a:ext cx="294005" cy="13582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20" dirty="0">
                <a:solidFill>
                  <a:srgbClr val="804E3B"/>
                </a:solidFill>
                <a:latin typeface="Trebuchet MS"/>
                <a:cs typeface="Trebuchet MS"/>
              </a:rPr>
              <a:t>Presentation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7957730"/>
            <a:ext cx="136144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804E3B"/>
                </a:solidFill>
                <a:latin typeface="Trebuchet MS"/>
                <a:cs typeface="Trebuchet MS"/>
              </a:rPr>
              <a:t>Advisor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spc="160" dirty="0">
                <a:solidFill>
                  <a:srgbClr val="804E3B"/>
                </a:solidFill>
                <a:latin typeface="Trebuchet MS"/>
                <a:cs typeface="Trebuchet MS"/>
              </a:rPr>
              <a:t>Le</a:t>
            </a:r>
            <a:r>
              <a:rPr sz="2800" spc="-195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804E3B"/>
                </a:solidFill>
                <a:latin typeface="Trebuchet MS"/>
                <a:cs typeface="Trebuchet MS"/>
              </a:rPr>
              <a:t>Tuan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7957730"/>
            <a:ext cx="2898775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rgbClr val="804E3B"/>
                </a:solidFill>
                <a:latin typeface="Trebuchet MS"/>
                <a:cs typeface="Trebuchet MS"/>
              </a:rPr>
              <a:t>Author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spc="90" dirty="0">
                <a:solidFill>
                  <a:srgbClr val="804E3B"/>
                </a:solidFill>
                <a:latin typeface="Trebuchet MS"/>
                <a:cs typeface="Trebuchet MS"/>
              </a:rPr>
              <a:t>Diep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804E3B"/>
                </a:solidFill>
                <a:latin typeface="Trebuchet MS"/>
                <a:cs typeface="Trebuchet MS"/>
              </a:rPr>
              <a:t>Doan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804E3B"/>
                </a:solidFill>
                <a:latin typeface="Trebuchet MS"/>
                <a:cs typeface="Trebuchet MS"/>
              </a:rPr>
              <a:t>Dan</a:t>
            </a:r>
            <a:r>
              <a:rPr sz="2800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804E3B"/>
                </a:solidFill>
                <a:latin typeface="Trebuchet MS"/>
                <a:cs typeface="Trebuchet MS"/>
              </a:rPr>
              <a:t>Vi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438984"/>
            <a:ext cx="1019174" cy="101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0307" y="797430"/>
            <a:ext cx="1678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804E3B"/>
                </a:solidFill>
                <a:latin typeface="Trebuchet MS"/>
                <a:cs typeface="Trebuchet MS"/>
              </a:rPr>
              <a:t>TMA</a:t>
            </a:r>
            <a:r>
              <a:rPr sz="1600" b="1" spc="-15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600" b="1" spc="85" dirty="0">
                <a:solidFill>
                  <a:srgbClr val="804E3B"/>
                </a:solidFill>
                <a:latin typeface="Trebuchet MS"/>
                <a:cs typeface="Trebuchet MS"/>
              </a:rPr>
              <a:t>SOLUTIONS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5994257"/>
            <a:ext cx="1543049" cy="2276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2867573"/>
            <a:ext cx="1543049" cy="2276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1305" y="2538447"/>
            <a:ext cx="3724259" cy="3076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0" y="6752386"/>
            <a:ext cx="2762249" cy="1514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3841" y="6308536"/>
            <a:ext cx="5114940" cy="1962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817559" y="2589379"/>
            <a:ext cx="7524750" cy="5759450"/>
            <a:chOff x="8817559" y="2589379"/>
            <a:chExt cx="7524750" cy="5759450"/>
          </a:xfrm>
        </p:grpSpPr>
        <p:sp>
          <p:nvSpPr>
            <p:cNvPr id="10" name="object 10"/>
            <p:cNvSpPr/>
            <p:nvPr/>
          </p:nvSpPr>
          <p:spPr>
            <a:xfrm>
              <a:off x="12242718" y="5614781"/>
              <a:ext cx="4095749" cy="27336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17559" y="2589379"/>
              <a:ext cx="7524749" cy="30289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379753" y="9226550"/>
            <a:ext cx="2336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3000" spc="25" dirty="0">
              <a:solidFill>
                <a:srgbClr val="804E3B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8976" y="668237"/>
            <a:ext cx="34740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3555" algn="l"/>
              </a:tabLst>
            </a:pPr>
            <a:r>
              <a:rPr sz="2700" b="1" spc="20" dirty="0">
                <a:solidFill>
                  <a:srgbClr val="804E3B"/>
                </a:solidFill>
                <a:latin typeface="Trebuchet MS"/>
                <a:cs typeface="Trebuchet MS"/>
              </a:rPr>
              <a:t>II	</a:t>
            </a:r>
            <a:r>
              <a:rPr sz="2700" b="1" spc="130" dirty="0">
                <a:solidFill>
                  <a:srgbClr val="804E3B"/>
                </a:solidFill>
                <a:latin typeface="Trebuchet MS"/>
                <a:cs typeface="Trebuchet MS"/>
              </a:rPr>
              <a:t>TECHNICAL</a:t>
            </a:r>
            <a:r>
              <a:rPr sz="2700" b="1" spc="-204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2700" b="1" spc="195" dirty="0">
                <a:solidFill>
                  <a:srgbClr val="804E3B"/>
                </a:solidFill>
                <a:latin typeface="Trebuchet MS"/>
                <a:cs typeface="Trebuchet MS"/>
              </a:rPr>
              <a:t>USED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05674" y="1559731"/>
            <a:ext cx="26117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" dirty="0">
                <a:latin typeface="DejaVu Serif"/>
                <a:cs typeface="DejaVu Serif"/>
              </a:rPr>
              <a:t>Front</a:t>
            </a:r>
            <a:r>
              <a:rPr sz="3700" spc="-90" dirty="0">
                <a:latin typeface="DejaVu Serif"/>
                <a:cs typeface="DejaVu Serif"/>
              </a:rPr>
              <a:t> </a:t>
            </a:r>
            <a:r>
              <a:rPr sz="3700" spc="-5" dirty="0">
                <a:latin typeface="DejaVu Serif"/>
                <a:cs typeface="DejaVu Serif"/>
              </a:rPr>
              <a:t>end</a:t>
            </a:r>
            <a:endParaRPr sz="3700"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42041" y="1559731"/>
            <a:ext cx="24714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5" dirty="0">
                <a:solidFill>
                  <a:srgbClr val="804E3B"/>
                </a:solidFill>
                <a:latin typeface="DejaVu Serif"/>
                <a:cs typeface="DejaVu Serif"/>
              </a:rPr>
              <a:t>Back</a:t>
            </a:r>
            <a:r>
              <a:rPr sz="3700" b="1" spc="-90" dirty="0">
                <a:solidFill>
                  <a:srgbClr val="804E3B"/>
                </a:solidFill>
                <a:latin typeface="DejaVu Serif"/>
                <a:cs typeface="DejaVu Serif"/>
              </a:rPr>
              <a:t> </a:t>
            </a:r>
            <a:r>
              <a:rPr sz="3700" b="1" spc="-5" dirty="0">
                <a:solidFill>
                  <a:srgbClr val="804E3B"/>
                </a:solidFill>
                <a:latin typeface="DejaVu Serif"/>
                <a:cs typeface="DejaVu Serif"/>
              </a:rPr>
              <a:t>end</a:t>
            </a:r>
            <a:endParaRPr sz="3700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287404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628900"/>
            <a:ext cx="93402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spc="70" dirty="0"/>
              <a:t>Free PHP Framework</a:t>
            </a:r>
            <a:endParaRPr spc="70" dirty="0"/>
          </a:p>
        </p:txBody>
      </p:sp>
      <p:sp>
        <p:nvSpPr>
          <p:cNvPr id="7" name="object 7"/>
          <p:cNvSpPr/>
          <p:nvPr/>
        </p:nvSpPr>
        <p:spPr>
          <a:xfrm>
            <a:off x="1246634" y="401355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525187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6634" y="669324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45587"/>
            <a:ext cx="90227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spc="70" dirty="0">
                <a:ea typeface="+mj-ea"/>
              </a:rPr>
              <a:t>Follows a model-view-controller design pattern</a:t>
            </a:r>
            <a:endParaRPr spc="70" dirty="0">
              <a:ea typeface="+mj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5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531" y="6488787"/>
            <a:ext cx="10051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It saves a lot of time if you are planning to develop a website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838700"/>
            <a:ext cx="11470654" cy="11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Helps web applications to be designed more structured and executed.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5914" y="1299822"/>
            <a:ext cx="3894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25" dirty="0">
                <a:solidFill>
                  <a:srgbClr val="804E3B"/>
                </a:solidFill>
                <a:latin typeface="Trebuchet MS"/>
                <a:cs typeface="Trebuchet MS"/>
              </a:rPr>
              <a:t>What is </a:t>
            </a:r>
            <a:r>
              <a:rPr lang="en-US" sz="3600" b="1" spc="25" dirty="0" err="1">
                <a:solidFill>
                  <a:srgbClr val="804E3B"/>
                </a:solidFill>
                <a:latin typeface="Trebuchet MS"/>
                <a:cs typeface="Trebuchet MS"/>
              </a:rPr>
              <a:t>Laravel</a:t>
            </a:r>
            <a:r>
              <a:rPr lang="en-US" sz="3600" b="1" spc="25" dirty="0">
                <a:solidFill>
                  <a:srgbClr val="804E3B"/>
                </a:solidFill>
                <a:latin typeface="Trebuchet MS"/>
                <a:cs typeface="Trebuchet MS"/>
              </a:rPr>
              <a:t> ?</a:t>
            </a:r>
            <a:endParaRPr lang="en-US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54578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8" name="object 3"/>
          <p:cNvSpPr/>
          <p:nvPr/>
        </p:nvSpPr>
        <p:spPr>
          <a:xfrm>
            <a:off x="16740773" y="490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4"/>
          <p:cNvSpPr/>
          <p:nvPr/>
        </p:nvSpPr>
        <p:spPr>
          <a:xfrm>
            <a:off x="747089" y="3278532"/>
            <a:ext cx="852805" cy="1033780"/>
          </a:xfrm>
          <a:custGeom>
            <a:avLst/>
            <a:gdLst/>
            <a:ahLst/>
            <a:cxnLst/>
            <a:rect l="l" t="t" r="r" b="b"/>
            <a:pathLst>
              <a:path w="852805" h="1033779">
                <a:moveTo>
                  <a:pt x="426105" y="1033380"/>
                </a:moveTo>
                <a:lnTo>
                  <a:pt x="382539" y="1030712"/>
                </a:lnTo>
                <a:lnTo>
                  <a:pt x="340231" y="1022883"/>
                </a:lnTo>
                <a:lnTo>
                  <a:pt x="299396" y="1010151"/>
                </a:lnTo>
                <a:lnTo>
                  <a:pt x="260247" y="992776"/>
                </a:lnTo>
                <a:lnTo>
                  <a:pt x="223000" y="971019"/>
                </a:lnTo>
                <a:lnTo>
                  <a:pt x="187867" y="945138"/>
                </a:lnTo>
                <a:lnTo>
                  <a:pt x="155064" y="915394"/>
                </a:lnTo>
                <a:lnTo>
                  <a:pt x="124805" y="882046"/>
                </a:lnTo>
                <a:lnTo>
                  <a:pt x="97303" y="845354"/>
                </a:lnTo>
                <a:lnTo>
                  <a:pt x="72773" y="805578"/>
                </a:lnTo>
                <a:lnTo>
                  <a:pt x="51429" y="762977"/>
                </a:lnTo>
                <a:lnTo>
                  <a:pt x="33486" y="717811"/>
                </a:lnTo>
                <a:lnTo>
                  <a:pt x="19157" y="670340"/>
                </a:lnTo>
                <a:lnTo>
                  <a:pt x="8657" y="620823"/>
                </a:lnTo>
                <a:lnTo>
                  <a:pt x="2199" y="569521"/>
                </a:lnTo>
                <a:lnTo>
                  <a:pt x="0" y="516693"/>
                </a:lnTo>
                <a:lnTo>
                  <a:pt x="698" y="466931"/>
                </a:lnTo>
                <a:lnTo>
                  <a:pt x="2989" y="418508"/>
                </a:lnTo>
                <a:lnTo>
                  <a:pt x="7161" y="371640"/>
                </a:lnTo>
                <a:lnTo>
                  <a:pt x="13507" y="326543"/>
                </a:lnTo>
                <a:lnTo>
                  <a:pt x="22317" y="283434"/>
                </a:lnTo>
                <a:lnTo>
                  <a:pt x="33882" y="242530"/>
                </a:lnTo>
                <a:lnTo>
                  <a:pt x="48492" y="204046"/>
                </a:lnTo>
                <a:lnTo>
                  <a:pt x="66440" y="168200"/>
                </a:lnTo>
                <a:lnTo>
                  <a:pt x="88014" y="135208"/>
                </a:lnTo>
                <a:lnTo>
                  <a:pt x="113508" y="105287"/>
                </a:lnTo>
                <a:lnTo>
                  <a:pt x="143210" y="78653"/>
                </a:lnTo>
                <a:lnTo>
                  <a:pt x="177412" y="55522"/>
                </a:lnTo>
                <a:lnTo>
                  <a:pt x="216405" y="36111"/>
                </a:lnTo>
                <a:lnTo>
                  <a:pt x="260480" y="20637"/>
                </a:lnTo>
                <a:lnTo>
                  <a:pt x="309928" y="9316"/>
                </a:lnTo>
                <a:lnTo>
                  <a:pt x="365039" y="2365"/>
                </a:lnTo>
                <a:lnTo>
                  <a:pt x="426105" y="0"/>
                </a:lnTo>
                <a:lnTo>
                  <a:pt x="487170" y="2365"/>
                </a:lnTo>
                <a:lnTo>
                  <a:pt x="542281" y="9316"/>
                </a:lnTo>
                <a:lnTo>
                  <a:pt x="591728" y="20637"/>
                </a:lnTo>
                <a:lnTo>
                  <a:pt x="635802" y="36111"/>
                </a:lnTo>
                <a:lnTo>
                  <a:pt x="674795" y="55522"/>
                </a:lnTo>
                <a:lnTo>
                  <a:pt x="708996" y="78653"/>
                </a:lnTo>
                <a:lnTo>
                  <a:pt x="738698" y="105287"/>
                </a:lnTo>
                <a:lnTo>
                  <a:pt x="764190" y="135208"/>
                </a:lnTo>
                <a:lnTo>
                  <a:pt x="785763" y="168200"/>
                </a:lnTo>
                <a:lnTo>
                  <a:pt x="803710" y="204046"/>
                </a:lnTo>
                <a:lnTo>
                  <a:pt x="818319" y="242530"/>
                </a:lnTo>
                <a:lnTo>
                  <a:pt x="829883" y="283434"/>
                </a:lnTo>
                <a:lnTo>
                  <a:pt x="838692" y="326543"/>
                </a:lnTo>
                <a:lnTo>
                  <a:pt x="845037" y="371640"/>
                </a:lnTo>
                <a:lnTo>
                  <a:pt x="849209" y="418508"/>
                </a:lnTo>
                <a:lnTo>
                  <a:pt x="851499" y="466931"/>
                </a:lnTo>
                <a:lnTo>
                  <a:pt x="852198" y="516693"/>
                </a:lnTo>
                <a:lnTo>
                  <a:pt x="849998" y="569521"/>
                </a:lnTo>
                <a:lnTo>
                  <a:pt x="843541" y="620823"/>
                </a:lnTo>
                <a:lnTo>
                  <a:pt x="833041" y="670340"/>
                </a:lnTo>
                <a:lnTo>
                  <a:pt x="818712" y="717811"/>
                </a:lnTo>
                <a:lnTo>
                  <a:pt x="800769" y="762977"/>
                </a:lnTo>
                <a:lnTo>
                  <a:pt x="779425" y="805578"/>
                </a:lnTo>
                <a:lnTo>
                  <a:pt x="754896" y="845354"/>
                </a:lnTo>
                <a:lnTo>
                  <a:pt x="727394" y="882046"/>
                </a:lnTo>
                <a:lnTo>
                  <a:pt x="697136" y="915394"/>
                </a:lnTo>
                <a:lnTo>
                  <a:pt x="664333" y="945138"/>
                </a:lnTo>
                <a:lnTo>
                  <a:pt x="629202" y="971019"/>
                </a:lnTo>
                <a:lnTo>
                  <a:pt x="591955" y="992776"/>
                </a:lnTo>
                <a:lnTo>
                  <a:pt x="552808" y="1010151"/>
                </a:lnTo>
                <a:lnTo>
                  <a:pt x="511975" y="1022883"/>
                </a:lnTo>
                <a:lnTo>
                  <a:pt x="469669" y="1030712"/>
                </a:lnTo>
                <a:lnTo>
                  <a:pt x="426105" y="10333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"/>
          <p:cNvSpPr/>
          <p:nvPr/>
        </p:nvSpPr>
        <p:spPr>
          <a:xfrm>
            <a:off x="368401" y="4351578"/>
            <a:ext cx="1609725" cy="1040130"/>
          </a:xfrm>
          <a:custGeom>
            <a:avLst/>
            <a:gdLst/>
            <a:ahLst/>
            <a:cxnLst/>
            <a:rect l="l" t="t" r="r" b="b"/>
            <a:pathLst>
              <a:path w="1609725" h="1040129">
                <a:moveTo>
                  <a:pt x="1609585" y="762863"/>
                </a:moveTo>
                <a:lnTo>
                  <a:pt x="1609458" y="763143"/>
                </a:lnTo>
                <a:lnTo>
                  <a:pt x="1609013" y="747598"/>
                </a:lnTo>
                <a:lnTo>
                  <a:pt x="1608683" y="728433"/>
                </a:lnTo>
                <a:lnTo>
                  <a:pt x="1607299" y="665581"/>
                </a:lnTo>
                <a:lnTo>
                  <a:pt x="1605076" y="606615"/>
                </a:lnTo>
                <a:lnTo>
                  <a:pt x="1601838" y="551383"/>
                </a:lnTo>
                <a:lnTo>
                  <a:pt x="1597406" y="499732"/>
                </a:lnTo>
                <a:lnTo>
                  <a:pt x="1591576" y="451523"/>
                </a:lnTo>
                <a:lnTo>
                  <a:pt x="1584172" y="406577"/>
                </a:lnTo>
                <a:lnTo>
                  <a:pt x="1575015" y="364782"/>
                </a:lnTo>
                <a:lnTo>
                  <a:pt x="1563903" y="325970"/>
                </a:lnTo>
                <a:lnTo>
                  <a:pt x="1550670" y="289979"/>
                </a:lnTo>
                <a:lnTo>
                  <a:pt x="1517078" y="225920"/>
                </a:lnTo>
                <a:lnTo>
                  <a:pt x="1472742" y="171399"/>
                </a:lnTo>
                <a:lnTo>
                  <a:pt x="1416189" y="125234"/>
                </a:lnTo>
                <a:lnTo>
                  <a:pt x="1382864" y="104889"/>
                </a:lnTo>
                <a:lnTo>
                  <a:pt x="1345920" y="86194"/>
                </a:lnTo>
                <a:lnTo>
                  <a:pt x="1305191" y="68986"/>
                </a:lnTo>
                <a:lnTo>
                  <a:pt x="1260487" y="53111"/>
                </a:lnTo>
                <a:lnTo>
                  <a:pt x="1211605" y="38430"/>
                </a:lnTo>
                <a:lnTo>
                  <a:pt x="1158379" y="24777"/>
                </a:lnTo>
                <a:lnTo>
                  <a:pt x="1100620" y="12026"/>
                </a:lnTo>
                <a:lnTo>
                  <a:pt x="1038136" y="0"/>
                </a:lnTo>
                <a:lnTo>
                  <a:pt x="995083" y="51523"/>
                </a:lnTo>
                <a:lnTo>
                  <a:pt x="956424" y="77978"/>
                </a:lnTo>
                <a:lnTo>
                  <a:pt x="900290" y="87718"/>
                </a:lnTo>
                <a:lnTo>
                  <a:pt x="804811" y="89115"/>
                </a:lnTo>
                <a:lnTo>
                  <a:pt x="699477" y="75196"/>
                </a:lnTo>
                <a:lnTo>
                  <a:pt x="626922" y="44564"/>
                </a:lnTo>
                <a:lnTo>
                  <a:pt x="584974" y="13931"/>
                </a:lnTo>
                <a:lnTo>
                  <a:pt x="571474" y="0"/>
                </a:lnTo>
                <a:lnTo>
                  <a:pt x="506945" y="12446"/>
                </a:lnTo>
                <a:lnTo>
                  <a:pt x="447459" y="25666"/>
                </a:lnTo>
                <a:lnTo>
                  <a:pt x="392811" y="39865"/>
                </a:lnTo>
                <a:lnTo>
                  <a:pt x="342798" y="55181"/>
                </a:lnTo>
                <a:lnTo>
                  <a:pt x="297205" y="71793"/>
                </a:lnTo>
                <a:lnTo>
                  <a:pt x="255841" y="89865"/>
                </a:lnTo>
                <a:lnTo>
                  <a:pt x="218490" y="109562"/>
                </a:lnTo>
                <a:lnTo>
                  <a:pt x="184950" y="131051"/>
                </a:lnTo>
                <a:lnTo>
                  <a:pt x="128498" y="180035"/>
                </a:lnTo>
                <a:lnTo>
                  <a:pt x="84848" y="238175"/>
                </a:lnTo>
                <a:lnTo>
                  <a:pt x="52362" y="306768"/>
                </a:lnTo>
                <a:lnTo>
                  <a:pt x="39789" y="345401"/>
                </a:lnTo>
                <a:lnTo>
                  <a:pt x="29387" y="387146"/>
                </a:lnTo>
                <a:lnTo>
                  <a:pt x="20955" y="432168"/>
                </a:lnTo>
                <a:lnTo>
                  <a:pt x="14300" y="480644"/>
                </a:lnTo>
                <a:lnTo>
                  <a:pt x="9194" y="532714"/>
                </a:lnTo>
                <a:lnTo>
                  <a:pt x="5461" y="588568"/>
                </a:lnTo>
                <a:lnTo>
                  <a:pt x="2870" y="648360"/>
                </a:lnTo>
                <a:lnTo>
                  <a:pt x="1219" y="712254"/>
                </a:lnTo>
                <a:lnTo>
                  <a:pt x="736" y="735355"/>
                </a:lnTo>
                <a:lnTo>
                  <a:pt x="381" y="747306"/>
                </a:lnTo>
                <a:lnTo>
                  <a:pt x="139" y="750976"/>
                </a:lnTo>
                <a:lnTo>
                  <a:pt x="0" y="749274"/>
                </a:lnTo>
                <a:lnTo>
                  <a:pt x="63" y="801497"/>
                </a:lnTo>
                <a:lnTo>
                  <a:pt x="79286" y="939342"/>
                </a:lnTo>
                <a:lnTo>
                  <a:pt x="189522" y="1010132"/>
                </a:lnTo>
                <a:lnTo>
                  <a:pt x="406209" y="1036205"/>
                </a:lnTo>
                <a:lnTo>
                  <a:pt x="804811" y="1039939"/>
                </a:lnTo>
                <a:lnTo>
                  <a:pt x="1220076" y="1002677"/>
                </a:lnTo>
                <a:lnTo>
                  <a:pt x="1464538" y="920711"/>
                </a:lnTo>
                <a:lnTo>
                  <a:pt x="1580324" y="838746"/>
                </a:lnTo>
                <a:lnTo>
                  <a:pt x="1609547" y="801497"/>
                </a:lnTo>
                <a:lnTo>
                  <a:pt x="1609585" y="76286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6"/>
          <p:cNvSpPr/>
          <p:nvPr/>
        </p:nvSpPr>
        <p:spPr>
          <a:xfrm>
            <a:off x="2805604" y="1624894"/>
            <a:ext cx="2524760" cy="1266825"/>
          </a:xfrm>
          <a:custGeom>
            <a:avLst/>
            <a:gdLst/>
            <a:ahLst/>
            <a:cxnLst/>
            <a:rect l="l" t="t" r="r" b="b"/>
            <a:pathLst>
              <a:path w="2524760" h="1266825">
                <a:moveTo>
                  <a:pt x="1893100" y="1266826"/>
                </a:moveTo>
                <a:lnTo>
                  <a:pt x="631033" y="1266826"/>
                </a:lnTo>
                <a:lnTo>
                  <a:pt x="583938" y="1265089"/>
                </a:lnTo>
                <a:lnTo>
                  <a:pt x="537783" y="1259959"/>
                </a:lnTo>
                <a:lnTo>
                  <a:pt x="492691" y="1251558"/>
                </a:lnTo>
                <a:lnTo>
                  <a:pt x="448782" y="1240008"/>
                </a:lnTo>
                <a:lnTo>
                  <a:pt x="406180" y="1225434"/>
                </a:lnTo>
                <a:lnTo>
                  <a:pt x="365005" y="1207956"/>
                </a:lnTo>
                <a:lnTo>
                  <a:pt x="325381" y="1187697"/>
                </a:lnTo>
                <a:lnTo>
                  <a:pt x="287429" y="1164780"/>
                </a:lnTo>
                <a:lnTo>
                  <a:pt x="251271" y="1139327"/>
                </a:lnTo>
                <a:lnTo>
                  <a:pt x="217029" y="1111461"/>
                </a:lnTo>
                <a:lnTo>
                  <a:pt x="184825" y="1081304"/>
                </a:lnTo>
                <a:lnTo>
                  <a:pt x="154781" y="1048979"/>
                </a:lnTo>
                <a:lnTo>
                  <a:pt x="127020" y="1014608"/>
                </a:lnTo>
                <a:lnTo>
                  <a:pt x="101663" y="978314"/>
                </a:lnTo>
                <a:lnTo>
                  <a:pt x="78832" y="940219"/>
                </a:lnTo>
                <a:lnTo>
                  <a:pt x="58649" y="900445"/>
                </a:lnTo>
                <a:lnTo>
                  <a:pt x="41237" y="859115"/>
                </a:lnTo>
                <a:lnTo>
                  <a:pt x="26717" y="816352"/>
                </a:lnTo>
                <a:lnTo>
                  <a:pt x="15211" y="772277"/>
                </a:lnTo>
                <a:lnTo>
                  <a:pt x="6842" y="727015"/>
                </a:lnTo>
                <a:lnTo>
                  <a:pt x="1730" y="680686"/>
                </a:lnTo>
                <a:lnTo>
                  <a:pt x="0" y="633413"/>
                </a:lnTo>
                <a:lnTo>
                  <a:pt x="1730" y="586141"/>
                </a:lnTo>
                <a:lnTo>
                  <a:pt x="6842" y="539812"/>
                </a:lnTo>
                <a:lnTo>
                  <a:pt x="15211" y="494549"/>
                </a:lnTo>
                <a:lnTo>
                  <a:pt x="26717" y="450475"/>
                </a:lnTo>
                <a:lnTo>
                  <a:pt x="41237" y="407711"/>
                </a:lnTo>
                <a:lnTo>
                  <a:pt x="58649" y="366382"/>
                </a:lnTo>
                <a:lnTo>
                  <a:pt x="78832" y="326608"/>
                </a:lnTo>
                <a:lnTo>
                  <a:pt x="101663" y="288513"/>
                </a:lnTo>
                <a:lnTo>
                  <a:pt x="127020" y="252218"/>
                </a:lnTo>
                <a:lnTo>
                  <a:pt x="154781" y="217847"/>
                </a:lnTo>
                <a:lnTo>
                  <a:pt x="184825" y="185522"/>
                </a:lnTo>
                <a:lnTo>
                  <a:pt x="217029" y="155365"/>
                </a:lnTo>
                <a:lnTo>
                  <a:pt x="251271" y="127499"/>
                </a:lnTo>
                <a:lnTo>
                  <a:pt x="287429" y="102046"/>
                </a:lnTo>
                <a:lnTo>
                  <a:pt x="325381" y="79129"/>
                </a:lnTo>
                <a:lnTo>
                  <a:pt x="365005" y="58871"/>
                </a:lnTo>
                <a:lnTo>
                  <a:pt x="406180" y="41392"/>
                </a:lnTo>
                <a:lnTo>
                  <a:pt x="448782" y="26818"/>
                </a:lnTo>
                <a:lnTo>
                  <a:pt x="492691" y="15268"/>
                </a:lnTo>
                <a:lnTo>
                  <a:pt x="537783" y="6867"/>
                </a:lnTo>
                <a:lnTo>
                  <a:pt x="583938" y="1737"/>
                </a:lnTo>
                <a:lnTo>
                  <a:pt x="631033" y="0"/>
                </a:lnTo>
                <a:lnTo>
                  <a:pt x="1893100" y="0"/>
                </a:lnTo>
                <a:lnTo>
                  <a:pt x="1940195" y="1737"/>
                </a:lnTo>
                <a:lnTo>
                  <a:pt x="1986350" y="6867"/>
                </a:lnTo>
                <a:lnTo>
                  <a:pt x="2031443" y="15268"/>
                </a:lnTo>
                <a:lnTo>
                  <a:pt x="2075352" y="26818"/>
                </a:lnTo>
                <a:lnTo>
                  <a:pt x="2117954" y="41392"/>
                </a:lnTo>
                <a:lnTo>
                  <a:pt x="2159129" y="58871"/>
                </a:lnTo>
                <a:lnTo>
                  <a:pt x="2198753" y="79129"/>
                </a:lnTo>
                <a:lnTo>
                  <a:pt x="2236705" y="102046"/>
                </a:lnTo>
                <a:lnTo>
                  <a:pt x="2272863" y="127499"/>
                </a:lnTo>
                <a:lnTo>
                  <a:pt x="2307105" y="155365"/>
                </a:lnTo>
                <a:lnTo>
                  <a:pt x="2339309" y="185522"/>
                </a:lnTo>
                <a:lnTo>
                  <a:pt x="2369352" y="217847"/>
                </a:lnTo>
                <a:lnTo>
                  <a:pt x="2397114" y="252218"/>
                </a:lnTo>
                <a:lnTo>
                  <a:pt x="2422471" y="288513"/>
                </a:lnTo>
                <a:lnTo>
                  <a:pt x="2445301" y="326608"/>
                </a:lnTo>
                <a:lnTo>
                  <a:pt x="2465484" y="366382"/>
                </a:lnTo>
                <a:lnTo>
                  <a:pt x="2482896" y="407711"/>
                </a:lnTo>
                <a:lnTo>
                  <a:pt x="2497416" y="450475"/>
                </a:lnTo>
                <a:lnTo>
                  <a:pt x="2508922" y="494549"/>
                </a:lnTo>
                <a:lnTo>
                  <a:pt x="2517292" y="539812"/>
                </a:lnTo>
                <a:lnTo>
                  <a:pt x="2522403" y="586141"/>
                </a:lnTo>
                <a:lnTo>
                  <a:pt x="2524134" y="633413"/>
                </a:lnTo>
                <a:lnTo>
                  <a:pt x="2522403" y="680686"/>
                </a:lnTo>
                <a:lnTo>
                  <a:pt x="2517292" y="727015"/>
                </a:lnTo>
                <a:lnTo>
                  <a:pt x="2508922" y="772277"/>
                </a:lnTo>
                <a:lnTo>
                  <a:pt x="2497416" y="816352"/>
                </a:lnTo>
                <a:lnTo>
                  <a:pt x="2482896" y="859115"/>
                </a:lnTo>
                <a:lnTo>
                  <a:pt x="2465484" y="900445"/>
                </a:lnTo>
                <a:lnTo>
                  <a:pt x="2445301" y="940219"/>
                </a:lnTo>
                <a:lnTo>
                  <a:pt x="2422471" y="978314"/>
                </a:lnTo>
                <a:lnTo>
                  <a:pt x="2397114" y="1014608"/>
                </a:lnTo>
                <a:lnTo>
                  <a:pt x="2369352" y="1048979"/>
                </a:lnTo>
                <a:lnTo>
                  <a:pt x="2339309" y="1081304"/>
                </a:lnTo>
                <a:lnTo>
                  <a:pt x="2307105" y="1111461"/>
                </a:lnTo>
                <a:lnTo>
                  <a:pt x="2272863" y="1139327"/>
                </a:lnTo>
                <a:lnTo>
                  <a:pt x="2236705" y="1164780"/>
                </a:lnTo>
                <a:lnTo>
                  <a:pt x="2198753" y="1187697"/>
                </a:lnTo>
                <a:lnTo>
                  <a:pt x="2159129" y="1207956"/>
                </a:lnTo>
                <a:lnTo>
                  <a:pt x="2117954" y="1225434"/>
                </a:lnTo>
                <a:lnTo>
                  <a:pt x="2075352" y="1240008"/>
                </a:lnTo>
                <a:lnTo>
                  <a:pt x="2031443" y="1251558"/>
                </a:lnTo>
                <a:lnTo>
                  <a:pt x="1986350" y="1259959"/>
                </a:lnTo>
                <a:lnTo>
                  <a:pt x="1940195" y="1265089"/>
                </a:lnTo>
                <a:lnTo>
                  <a:pt x="1893100" y="126682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7"/>
          <p:cNvSpPr txBox="1"/>
          <p:nvPr/>
        </p:nvSpPr>
        <p:spPr>
          <a:xfrm>
            <a:off x="3790353" y="2104351"/>
            <a:ext cx="556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2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3" name="object 8"/>
          <p:cNvSpPr/>
          <p:nvPr/>
        </p:nvSpPr>
        <p:spPr>
          <a:xfrm>
            <a:off x="2757979" y="7627223"/>
            <a:ext cx="2524760" cy="1266825"/>
          </a:xfrm>
          <a:custGeom>
            <a:avLst/>
            <a:gdLst/>
            <a:ahLst/>
            <a:cxnLst/>
            <a:rect l="l" t="t" r="r" b="b"/>
            <a:pathLst>
              <a:path w="2524760" h="1266825">
                <a:moveTo>
                  <a:pt x="1893100" y="1266826"/>
                </a:moveTo>
                <a:lnTo>
                  <a:pt x="631033" y="1266826"/>
                </a:lnTo>
                <a:lnTo>
                  <a:pt x="583938" y="1265089"/>
                </a:lnTo>
                <a:lnTo>
                  <a:pt x="537783" y="1259959"/>
                </a:lnTo>
                <a:lnTo>
                  <a:pt x="492691" y="1251558"/>
                </a:lnTo>
                <a:lnTo>
                  <a:pt x="448782" y="1240008"/>
                </a:lnTo>
                <a:lnTo>
                  <a:pt x="406180" y="1225434"/>
                </a:lnTo>
                <a:lnTo>
                  <a:pt x="365005" y="1207956"/>
                </a:lnTo>
                <a:lnTo>
                  <a:pt x="325381" y="1187697"/>
                </a:lnTo>
                <a:lnTo>
                  <a:pt x="287429" y="1164780"/>
                </a:lnTo>
                <a:lnTo>
                  <a:pt x="251271" y="1139327"/>
                </a:lnTo>
                <a:lnTo>
                  <a:pt x="217029" y="1111461"/>
                </a:lnTo>
                <a:lnTo>
                  <a:pt x="184825" y="1081304"/>
                </a:lnTo>
                <a:lnTo>
                  <a:pt x="154781" y="1048979"/>
                </a:lnTo>
                <a:lnTo>
                  <a:pt x="127020" y="1014608"/>
                </a:lnTo>
                <a:lnTo>
                  <a:pt x="101663" y="978314"/>
                </a:lnTo>
                <a:lnTo>
                  <a:pt x="78832" y="940219"/>
                </a:lnTo>
                <a:lnTo>
                  <a:pt x="58649" y="900445"/>
                </a:lnTo>
                <a:lnTo>
                  <a:pt x="41237" y="859115"/>
                </a:lnTo>
                <a:lnTo>
                  <a:pt x="26717" y="816352"/>
                </a:lnTo>
                <a:lnTo>
                  <a:pt x="15211" y="772277"/>
                </a:lnTo>
                <a:lnTo>
                  <a:pt x="6842" y="727015"/>
                </a:lnTo>
                <a:lnTo>
                  <a:pt x="1730" y="680686"/>
                </a:lnTo>
                <a:lnTo>
                  <a:pt x="0" y="633413"/>
                </a:lnTo>
                <a:lnTo>
                  <a:pt x="1730" y="586141"/>
                </a:lnTo>
                <a:lnTo>
                  <a:pt x="6842" y="539812"/>
                </a:lnTo>
                <a:lnTo>
                  <a:pt x="15211" y="494549"/>
                </a:lnTo>
                <a:lnTo>
                  <a:pt x="26717" y="450475"/>
                </a:lnTo>
                <a:lnTo>
                  <a:pt x="41237" y="407711"/>
                </a:lnTo>
                <a:lnTo>
                  <a:pt x="58649" y="366382"/>
                </a:lnTo>
                <a:lnTo>
                  <a:pt x="78832" y="326608"/>
                </a:lnTo>
                <a:lnTo>
                  <a:pt x="101663" y="288513"/>
                </a:lnTo>
                <a:lnTo>
                  <a:pt x="127020" y="252218"/>
                </a:lnTo>
                <a:lnTo>
                  <a:pt x="154781" y="217847"/>
                </a:lnTo>
                <a:lnTo>
                  <a:pt x="184825" y="185522"/>
                </a:lnTo>
                <a:lnTo>
                  <a:pt x="217029" y="155365"/>
                </a:lnTo>
                <a:lnTo>
                  <a:pt x="251271" y="127499"/>
                </a:lnTo>
                <a:lnTo>
                  <a:pt x="287429" y="102046"/>
                </a:lnTo>
                <a:lnTo>
                  <a:pt x="325381" y="79129"/>
                </a:lnTo>
                <a:lnTo>
                  <a:pt x="365005" y="58871"/>
                </a:lnTo>
                <a:lnTo>
                  <a:pt x="406180" y="41392"/>
                </a:lnTo>
                <a:lnTo>
                  <a:pt x="448782" y="26818"/>
                </a:lnTo>
                <a:lnTo>
                  <a:pt x="492691" y="15268"/>
                </a:lnTo>
                <a:lnTo>
                  <a:pt x="537783" y="6867"/>
                </a:lnTo>
                <a:lnTo>
                  <a:pt x="583938" y="1737"/>
                </a:lnTo>
                <a:lnTo>
                  <a:pt x="631033" y="0"/>
                </a:lnTo>
                <a:lnTo>
                  <a:pt x="1893100" y="0"/>
                </a:lnTo>
                <a:lnTo>
                  <a:pt x="1940195" y="1737"/>
                </a:lnTo>
                <a:lnTo>
                  <a:pt x="1986350" y="6867"/>
                </a:lnTo>
                <a:lnTo>
                  <a:pt x="2031443" y="15268"/>
                </a:lnTo>
                <a:lnTo>
                  <a:pt x="2075352" y="26818"/>
                </a:lnTo>
                <a:lnTo>
                  <a:pt x="2117954" y="41392"/>
                </a:lnTo>
                <a:lnTo>
                  <a:pt x="2159129" y="58871"/>
                </a:lnTo>
                <a:lnTo>
                  <a:pt x="2198753" y="79129"/>
                </a:lnTo>
                <a:lnTo>
                  <a:pt x="2236705" y="102046"/>
                </a:lnTo>
                <a:lnTo>
                  <a:pt x="2272863" y="127499"/>
                </a:lnTo>
                <a:lnTo>
                  <a:pt x="2307105" y="155365"/>
                </a:lnTo>
                <a:lnTo>
                  <a:pt x="2339309" y="185522"/>
                </a:lnTo>
                <a:lnTo>
                  <a:pt x="2369352" y="217847"/>
                </a:lnTo>
                <a:lnTo>
                  <a:pt x="2397114" y="252218"/>
                </a:lnTo>
                <a:lnTo>
                  <a:pt x="2422471" y="288513"/>
                </a:lnTo>
                <a:lnTo>
                  <a:pt x="2445301" y="326608"/>
                </a:lnTo>
                <a:lnTo>
                  <a:pt x="2465484" y="366382"/>
                </a:lnTo>
                <a:lnTo>
                  <a:pt x="2482896" y="407711"/>
                </a:lnTo>
                <a:lnTo>
                  <a:pt x="2497416" y="450475"/>
                </a:lnTo>
                <a:lnTo>
                  <a:pt x="2508922" y="494549"/>
                </a:lnTo>
                <a:lnTo>
                  <a:pt x="2517292" y="539812"/>
                </a:lnTo>
                <a:lnTo>
                  <a:pt x="2522403" y="586141"/>
                </a:lnTo>
                <a:lnTo>
                  <a:pt x="2524134" y="633413"/>
                </a:lnTo>
                <a:lnTo>
                  <a:pt x="2522403" y="680686"/>
                </a:lnTo>
                <a:lnTo>
                  <a:pt x="2517292" y="727015"/>
                </a:lnTo>
                <a:lnTo>
                  <a:pt x="2508922" y="772277"/>
                </a:lnTo>
                <a:lnTo>
                  <a:pt x="2497416" y="816352"/>
                </a:lnTo>
                <a:lnTo>
                  <a:pt x="2482896" y="859115"/>
                </a:lnTo>
                <a:lnTo>
                  <a:pt x="2465484" y="900445"/>
                </a:lnTo>
                <a:lnTo>
                  <a:pt x="2445301" y="940219"/>
                </a:lnTo>
                <a:lnTo>
                  <a:pt x="2422471" y="978314"/>
                </a:lnTo>
                <a:lnTo>
                  <a:pt x="2397114" y="1014608"/>
                </a:lnTo>
                <a:lnTo>
                  <a:pt x="2369352" y="1048979"/>
                </a:lnTo>
                <a:lnTo>
                  <a:pt x="2339309" y="1081304"/>
                </a:lnTo>
                <a:lnTo>
                  <a:pt x="2307105" y="1111461"/>
                </a:lnTo>
                <a:lnTo>
                  <a:pt x="2272863" y="1139327"/>
                </a:lnTo>
                <a:lnTo>
                  <a:pt x="2236705" y="1164780"/>
                </a:lnTo>
                <a:lnTo>
                  <a:pt x="2198753" y="1187697"/>
                </a:lnTo>
                <a:lnTo>
                  <a:pt x="2159129" y="1207956"/>
                </a:lnTo>
                <a:lnTo>
                  <a:pt x="2117954" y="1225434"/>
                </a:lnTo>
                <a:lnTo>
                  <a:pt x="2075352" y="1240008"/>
                </a:lnTo>
                <a:lnTo>
                  <a:pt x="2031443" y="1251558"/>
                </a:lnTo>
                <a:lnTo>
                  <a:pt x="1986350" y="1259959"/>
                </a:lnTo>
                <a:lnTo>
                  <a:pt x="1940195" y="1265089"/>
                </a:lnTo>
                <a:lnTo>
                  <a:pt x="1893100" y="126682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9"/>
          <p:cNvSpPr txBox="1"/>
          <p:nvPr/>
        </p:nvSpPr>
        <p:spPr>
          <a:xfrm>
            <a:off x="3330025" y="8106680"/>
            <a:ext cx="1382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0" dirty="0">
                <a:solidFill>
                  <a:srgbClr val="FFFFFF"/>
                </a:solidFill>
                <a:latin typeface="Trebuchet MS"/>
                <a:cs typeface="Trebuchet MS"/>
              </a:rPr>
              <a:t>CONTROLLER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5" name="object 10"/>
          <p:cNvSpPr/>
          <p:nvPr/>
        </p:nvSpPr>
        <p:spPr>
          <a:xfrm>
            <a:off x="6583527" y="7627223"/>
            <a:ext cx="2524760" cy="1266825"/>
          </a:xfrm>
          <a:custGeom>
            <a:avLst/>
            <a:gdLst/>
            <a:ahLst/>
            <a:cxnLst/>
            <a:rect l="l" t="t" r="r" b="b"/>
            <a:pathLst>
              <a:path w="2524759" h="1266825">
                <a:moveTo>
                  <a:pt x="1893100" y="1266826"/>
                </a:moveTo>
                <a:lnTo>
                  <a:pt x="631033" y="1266826"/>
                </a:lnTo>
                <a:lnTo>
                  <a:pt x="583938" y="1265089"/>
                </a:lnTo>
                <a:lnTo>
                  <a:pt x="537783" y="1259959"/>
                </a:lnTo>
                <a:lnTo>
                  <a:pt x="492691" y="1251558"/>
                </a:lnTo>
                <a:lnTo>
                  <a:pt x="448782" y="1240008"/>
                </a:lnTo>
                <a:lnTo>
                  <a:pt x="406180" y="1225434"/>
                </a:lnTo>
                <a:lnTo>
                  <a:pt x="365005" y="1207956"/>
                </a:lnTo>
                <a:lnTo>
                  <a:pt x="325381" y="1187697"/>
                </a:lnTo>
                <a:lnTo>
                  <a:pt x="287429" y="1164780"/>
                </a:lnTo>
                <a:lnTo>
                  <a:pt x="251271" y="1139327"/>
                </a:lnTo>
                <a:lnTo>
                  <a:pt x="217029" y="1111461"/>
                </a:lnTo>
                <a:lnTo>
                  <a:pt x="184825" y="1081304"/>
                </a:lnTo>
                <a:lnTo>
                  <a:pt x="154781" y="1048979"/>
                </a:lnTo>
                <a:lnTo>
                  <a:pt x="127020" y="1014608"/>
                </a:lnTo>
                <a:lnTo>
                  <a:pt x="101663" y="978314"/>
                </a:lnTo>
                <a:lnTo>
                  <a:pt x="78832" y="940219"/>
                </a:lnTo>
                <a:lnTo>
                  <a:pt x="58649" y="900445"/>
                </a:lnTo>
                <a:lnTo>
                  <a:pt x="41237" y="859115"/>
                </a:lnTo>
                <a:lnTo>
                  <a:pt x="26717" y="816352"/>
                </a:lnTo>
                <a:lnTo>
                  <a:pt x="15211" y="772277"/>
                </a:lnTo>
                <a:lnTo>
                  <a:pt x="6842" y="727015"/>
                </a:lnTo>
                <a:lnTo>
                  <a:pt x="1730" y="680686"/>
                </a:lnTo>
                <a:lnTo>
                  <a:pt x="0" y="633413"/>
                </a:lnTo>
                <a:lnTo>
                  <a:pt x="1730" y="586141"/>
                </a:lnTo>
                <a:lnTo>
                  <a:pt x="6842" y="539812"/>
                </a:lnTo>
                <a:lnTo>
                  <a:pt x="15211" y="494549"/>
                </a:lnTo>
                <a:lnTo>
                  <a:pt x="26717" y="450475"/>
                </a:lnTo>
                <a:lnTo>
                  <a:pt x="41237" y="407711"/>
                </a:lnTo>
                <a:lnTo>
                  <a:pt x="58649" y="366382"/>
                </a:lnTo>
                <a:lnTo>
                  <a:pt x="78832" y="326608"/>
                </a:lnTo>
                <a:lnTo>
                  <a:pt x="101663" y="288513"/>
                </a:lnTo>
                <a:lnTo>
                  <a:pt x="127020" y="252218"/>
                </a:lnTo>
                <a:lnTo>
                  <a:pt x="154781" y="217847"/>
                </a:lnTo>
                <a:lnTo>
                  <a:pt x="184825" y="185522"/>
                </a:lnTo>
                <a:lnTo>
                  <a:pt x="217029" y="155365"/>
                </a:lnTo>
                <a:lnTo>
                  <a:pt x="251271" y="127499"/>
                </a:lnTo>
                <a:lnTo>
                  <a:pt x="287429" y="102046"/>
                </a:lnTo>
                <a:lnTo>
                  <a:pt x="325381" y="79129"/>
                </a:lnTo>
                <a:lnTo>
                  <a:pt x="365005" y="58871"/>
                </a:lnTo>
                <a:lnTo>
                  <a:pt x="406180" y="41392"/>
                </a:lnTo>
                <a:lnTo>
                  <a:pt x="448782" y="26818"/>
                </a:lnTo>
                <a:lnTo>
                  <a:pt x="492691" y="15268"/>
                </a:lnTo>
                <a:lnTo>
                  <a:pt x="537783" y="6867"/>
                </a:lnTo>
                <a:lnTo>
                  <a:pt x="583938" y="1737"/>
                </a:lnTo>
                <a:lnTo>
                  <a:pt x="631033" y="0"/>
                </a:lnTo>
                <a:lnTo>
                  <a:pt x="1893100" y="0"/>
                </a:lnTo>
                <a:lnTo>
                  <a:pt x="1940195" y="1737"/>
                </a:lnTo>
                <a:lnTo>
                  <a:pt x="1986350" y="6867"/>
                </a:lnTo>
                <a:lnTo>
                  <a:pt x="2031443" y="15268"/>
                </a:lnTo>
                <a:lnTo>
                  <a:pt x="2075352" y="26818"/>
                </a:lnTo>
                <a:lnTo>
                  <a:pt x="2117954" y="41392"/>
                </a:lnTo>
                <a:lnTo>
                  <a:pt x="2159129" y="58871"/>
                </a:lnTo>
                <a:lnTo>
                  <a:pt x="2198753" y="79129"/>
                </a:lnTo>
                <a:lnTo>
                  <a:pt x="2236705" y="102046"/>
                </a:lnTo>
                <a:lnTo>
                  <a:pt x="2272863" y="127499"/>
                </a:lnTo>
                <a:lnTo>
                  <a:pt x="2307105" y="155365"/>
                </a:lnTo>
                <a:lnTo>
                  <a:pt x="2339309" y="185522"/>
                </a:lnTo>
                <a:lnTo>
                  <a:pt x="2369352" y="217847"/>
                </a:lnTo>
                <a:lnTo>
                  <a:pt x="2397114" y="252218"/>
                </a:lnTo>
                <a:lnTo>
                  <a:pt x="2422471" y="288513"/>
                </a:lnTo>
                <a:lnTo>
                  <a:pt x="2445301" y="326608"/>
                </a:lnTo>
                <a:lnTo>
                  <a:pt x="2465484" y="366382"/>
                </a:lnTo>
                <a:lnTo>
                  <a:pt x="2482896" y="407711"/>
                </a:lnTo>
                <a:lnTo>
                  <a:pt x="2497416" y="450475"/>
                </a:lnTo>
                <a:lnTo>
                  <a:pt x="2508922" y="494549"/>
                </a:lnTo>
                <a:lnTo>
                  <a:pt x="2517292" y="539812"/>
                </a:lnTo>
                <a:lnTo>
                  <a:pt x="2522403" y="586141"/>
                </a:lnTo>
                <a:lnTo>
                  <a:pt x="2524134" y="633413"/>
                </a:lnTo>
                <a:lnTo>
                  <a:pt x="2522403" y="680686"/>
                </a:lnTo>
                <a:lnTo>
                  <a:pt x="2517292" y="727015"/>
                </a:lnTo>
                <a:lnTo>
                  <a:pt x="2508922" y="772277"/>
                </a:lnTo>
                <a:lnTo>
                  <a:pt x="2497416" y="816352"/>
                </a:lnTo>
                <a:lnTo>
                  <a:pt x="2482896" y="859115"/>
                </a:lnTo>
                <a:lnTo>
                  <a:pt x="2465484" y="900445"/>
                </a:lnTo>
                <a:lnTo>
                  <a:pt x="2445301" y="940219"/>
                </a:lnTo>
                <a:lnTo>
                  <a:pt x="2422471" y="978314"/>
                </a:lnTo>
                <a:lnTo>
                  <a:pt x="2397114" y="1014608"/>
                </a:lnTo>
                <a:lnTo>
                  <a:pt x="2369352" y="1048979"/>
                </a:lnTo>
                <a:lnTo>
                  <a:pt x="2339309" y="1081304"/>
                </a:lnTo>
                <a:lnTo>
                  <a:pt x="2307105" y="1111461"/>
                </a:lnTo>
                <a:lnTo>
                  <a:pt x="2272863" y="1139327"/>
                </a:lnTo>
                <a:lnTo>
                  <a:pt x="2236705" y="1164780"/>
                </a:lnTo>
                <a:lnTo>
                  <a:pt x="2198753" y="1187697"/>
                </a:lnTo>
                <a:lnTo>
                  <a:pt x="2159129" y="1207956"/>
                </a:lnTo>
                <a:lnTo>
                  <a:pt x="2117954" y="1225434"/>
                </a:lnTo>
                <a:lnTo>
                  <a:pt x="2075352" y="1240008"/>
                </a:lnTo>
                <a:lnTo>
                  <a:pt x="2031443" y="1251558"/>
                </a:lnTo>
                <a:lnTo>
                  <a:pt x="1986350" y="1259959"/>
                </a:lnTo>
                <a:lnTo>
                  <a:pt x="1940195" y="1265089"/>
                </a:lnTo>
                <a:lnTo>
                  <a:pt x="1893100" y="126682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1"/>
          <p:cNvSpPr txBox="1"/>
          <p:nvPr/>
        </p:nvSpPr>
        <p:spPr>
          <a:xfrm>
            <a:off x="7414682" y="8106680"/>
            <a:ext cx="864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7" name="object 12"/>
          <p:cNvSpPr/>
          <p:nvPr/>
        </p:nvSpPr>
        <p:spPr>
          <a:xfrm>
            <a:off x="10405201" y="7627223"/>
            <a:ext cx="2524760" cy="1266825"/>
          </a:xfrm>
          <a:custGeom>
            <a:avLst/>
            <a:gdLst/>
            <a:ahLst/>
            <a:cxnLst/>
            <a:rect l="l" t="t" r="r" b="b"/>
            <a:pathLst>
              <a:path w="2524759" h="1266825">
                <a:moveTo>
                  <a:pt x="1893100" y="1266826"/>
                </a:moveTo>
                <a:lnTo>
                  <a:pt x="631033" y="1266826"/>
                </a:lnTo>
                <a:lnTo>
                  <a:pt x="583938" y="1265089"/>
                </a:lnTo>
                <a:lnTo>
                  <a:pt x="537783" y="1259959"/>
                </a:lnTo>
                <a:lnTo>
                  <a:pt x="492691" y="1251558"/>
                </a:lnTo>
                <a:lnTo>
                  <a:pt x="448782" y="1240008"/>
                </a:lnTo>
                <a:lnTo>
                  <a:pt x="406180" y="1225434"/>
                </a:lnTo>
                <a:lnTo>
                  <a:pt x="365005" y="1207956"/>
                </a:lnTo>
                <a:lnTo>
                  <a:pt x="325381" y="1187697"/>
                </a:lnTo>
                <a:lnTo>
                  <a:pt x="287429" y="1164780"/>
                </a:lnTo>
                <a:lnTo>
                  <a:pt x="251271" y="1139327"/>
                </a:lnTo>
                <a:lnTo>
                  <a:pt x="217029" y="1111461"/>
                </a:lnTo>
                <a:lnTo>
                  <a:pt x="184825" y="1081304"/>
                </a:lnTo>
                <a:lnTo>
                  <a:pt x="154781" y="1048979"/>
                </a:lnTo>
                <a:lnTo>
                  <a:pt x="127020" y="1014608"/>
                </a:lnTo>
                <a:lnTo>
                  <a:pt x="101663" y="978314"/>
                </a:lnTo>
                <a:lnTo>
                  <a:pt x="78832" y="940219"/>
                </a:lnTo>
                <a:lnTo>
                  <a:pt x="58649" y="900445"/>
                </a:lnTo>
                <a:lnTo>
                  <a:pt x="41237" y="859115"/>
                </a:lnTo>
                <a:lnTo>
                  <a:pt x="26717" y="816352"/>
                </a:lnTo>
                <a:lnTo>
                  <a:pt x="15211" y="772277"/>
                </a:lnTo>
                <a:lnTo>
                  <a:pt x="6842" y="727015"/>
                </a:lnTo>
                <a:lnTo>
                  <a:pt x="1730" y="680686"/>
                </a:lnTo>
                <a:lnTo>
                  <a:pt x="0" y="633413"/>
                </a:lnTo>
                <a:lnTo>
                  <a:pt x="1730" y="586141"/>
                </a:lnTo>
                <a:lnTo>
                  <a:pt x="6842" y="539812"/>
                </a:lnTo>
                <a:lnTo>
                  <a:pt x="15211" y="494549"/>
                </a:lnTo>
                <a:lnTo>
                  <a:pt x="26717" y="450475"/>
                </a:lnTo>
                <a:lnTo>
                  <a:pt x="41237" y="407711"/>
                </a:lnTo>
                <a:lnTo>
                  <a:pt x="58649" y="366382"/>
                </a:lnTo>
                <a:lnTo>
                  <a:pt x="78832" y="326608"/>
                </a:lnTo>
                <a:lnTo>
                  <a:pt x="101663" y="288513"/>
                </a:lnTo>
                <a:lnTo>
                  <a:pt x="127020" y="252218"/>
                </a:lnTo>
                <a:lnTo>
                  <a:pt x="154781" y="217847"/>
                </a:lnTo>
                <a:lnTo>
                  <a:pt x="184825" y="185522"/>
                </a:lnTo>
                <a:lnTo>
                  <a:pt x="217029" y="155365"/>
                </a:lnTo>
                <a:lnTo>
                  <a:pt x="251271" y="127499"/>
                </a:lnTo>
                <a:lnTo>
                  <a:pt x="287429" y="102046"/>
                </a:lnTo>
                <a:lnTo>
                  <a:pt x="325381" y="79129"/>
                </a:lnTo>
                <a:lnTo>
                  <a:pt x="365005" y="58871"/>
                </a:lnTo>
                <a:lnTo>
                  <a:pt x="406180" y="41392"/>
                </a:lnTo>
                <a:lnTo>
                  <a:pt x="448782" y="26818"/>
                </a:lnTo>
                <a:lnTo>
                  <a:pt x="492691" y="15268"/>
                </a:lnTo>
                <a:lnTo>
                  <a:pt x="537783" y="6867"/>
                </a:lnTo>
                <a:lnTo>
                  <a:pt x="583938" y="1737"/>
                </a:lnTo>
                <a:lnTo>
                  <a:pt x="631033" y="0"/>
                </a:lnTo>
                <a:lnTo>
                  <a:pt x="1893100" y="0"/>
                </a:lnTo>
                <a:lnTo>
                  <a:pt x="1940195" y="1737"/>
                </a:lnTo>
                <a:lnTo>
                  <a:pt x="1986350" y="6867"/>
                </a:lnTo>
                <a:lnTo>
                  <a:pt x="2031443" y="15268"/>
                </a:lnTo>
                <a:lnTo>
                  <a:pt x="2075352" y="26818"/>
                </a:lnTo>
                <a:lnTo>
                  <a:pt x="2117954" y="41392"/>
                </a:lnTo>
                <a:lnTo>
                  <a:pt x="2159129" y="58871"/>
                </a:lnTo>
                <a:lnTo>
                  <a:pt x="2198753" y="79129"/>
                </a:lnTo>
                <a:lnTo>
                  <a:pt x="2236705" y="102046"/>
                </a:lnTo>
                <a:lnTo>
                  <a:pt x="2272863" y="127499"/>
                </a:lnTo>
                <a:lnTo>
                  <a:pt x="2307105" y="155365"/>
                </a:lnTo>
                <a:lnTo>
                  <a:pt x="2339309" y="185522"/>
                </a:lnTo>
                <a:lnTo>
                  <a:pt x="2369352" y="217847"/>
                </a:lnTo>
                <a:lnTo>
                  <a:pt x="2397114" y="252218"/>
                </a:lnTo>
                <a:lnTo>
                  <a:pt x="2422471" y="288513"/>
                </a:lnTo>
                <a:lnTo>
                  <a:pt x="2445301" y="326608"/>
                </a:lnTo>
                <a:lnTo>
                  <a:pt x="2465484" y="366382"/>
                </a:lnTo>
                <a:lnTo>
                  <a:pt x="2482896" y="407711"/>
                </a:lnTo>
                <a:lnTo>
                  <a:pt x="2497416" y="450475"/>
                </a:lnTo>
                <a:lnTo>
                  <a:pt x="2508922" y="494549"/>
                </a:lnTo>
                <a:lnTo>
                  <a:pt x="2517292" y="539812"/>
                </a:lnTo>
                <a:lnTo>
                  <a:pt x="2522403" y="586141"/>
                </a:lnTo>
                <a:lnTo>
                  <a:pt x="2524134" y="633413"/>
                </a:lnTo>
                <a:lnTo>
                  <a:pt x="2522403" y="680686"/>
                </a:lnTo>
                <a:lnTo>
                  <a:pt x="2517292" y="727015"/>
                </a:lnTo>
                <a:lnTo>
                  <a:pt x="2508922" y="772277"/>
                </a:lnTo>
                <a:lnTo>
                  <a:pt x="2497416" y="816352"/>
                </a:lnTo>
                <a:lnTo>
                  <a:pt x="2482896" y="859115"/>
                </a:lnTo>
                <a:lnTo>
                  <a:pt x="2465484" y="900445"/>
                </a:lnTo>
                <a:lnTo>
                  <a:pt x="2445301" y="940219"/>
                </a:lnTo>
                <a:lnTo>
                  <a:pt x="2422471" y="978314"/>
                </a:lnTo>
                <a:lnTo>
                  <a:pt x="2397114" y="1014608"/>
                </a:lnTo>
                <a:lnTo>
                  <a:pt x="2369352" y="1048979"/>
                </a:lnTo>
                <a:lnTo>
                  <a:pt x="2339309" y="1081304"/>
                </a:lnTo>
                <a:lnTo>
                  <a:pt x="2307105" y="1111461"/>
                </a:lnTo>
                <a:lnTo>
                  <a:pt x="2272863" y="1139327"/>
                </a:lnTo>
                <a:lnTo>
                  <a:pt x="2236705" y="1164780"/>
                </a:lnTo>
                <a:lnTo>
                  <a:pt x="2198753" y="1187697"/>
                </a:lnTo>
                <a:lnTo>
                  <a:pt x="2159129" y="1207956"/>
                </a:lnTo>
                <a:lnTo>
                  <a:pt x="2117954" y="1225434"/>
                </a:lnTo>
                <a:lnTo>
                  <a:pt x="2075352" y="1240008"/>
                </a:lnTo>
                <a:lnTo>
                  <a:pt x="2031443" y="1251558"/>
                </a:lnTo>
                <a:lnTo>
                  <a:pt x="1986350" y="1259959"/>
                </a:lnTo>
                <a:lnTo>
                  <a:pt x="1940195" y="1265089"/>
                </a:lnTo>
                <a:lnTo>
                  <a:pt x="1893100" y="126682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3"/>
          <p:cNvSpPr txBox="1"/>
          <p:nvPr/>
        </p:nvSpPr>
        <p:spPr>
          <a:xfrm>
            <a:off x="11021300" y="8106680"/>
            <a:ext cx="1294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REPOSITORY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9" name="object 14"/>
          <p:cNvSpPr/>
          <p:nvPr/>
        </p:nvSpPr>
        <p:spPr>
          <a:xfrm>
            <a:off x="14214530" y="7627223"/>
            <a:ext cx="2524760" cy="1266825"/>
          </a:xfrm>
          <a:custGeom>
            <a:avLst/>
            <a:gdLst/>
            <a:ahLst/>
            <a:cxnLst/>
            <a:rect l="l" t="t" r="r" b="b"/>
            <a:pathLst>
              <a:path w="2524759" h="1266825">
                <a:moveTo>
                  <a:pt x="1893100" y="1266826"/>
                </a:moveTo>
                <a:lnTo>
                  <a:pt x="631033" y="1266826"/>
                </a:lnTo>
                <a:lnTo>
                  <a:pt x="583938" y="1265089"/>
                </a:lnTo>
                <a:lnTo>
                  <a:pt x="537783" y="1259959"/>
                </a:lnTo>
                <a:lnTo>
                  <a:pt x="492691" y="1251558"/>
                </a:lnTo>
                <a:lnTo>
                  <a:pt x="448782" y="1240008"/>
                </a:lnTo>
                <a:lnTo>
                  <a:pt x="406180" y="1225434"/>
                </a:lnTo>
                <a:lnTo>
                  <a:pt x="365005" y="1207956"/>
                </a:lnTo>
                <a:lnTo>
                  <a:pt x="325381" y="1187697"/>
                </a:lnTo>
                <a:lnTo>
                  <a:pt x="287429" y="1164780"/>
                </a:lnTo>
                <a:lnTo>
                  <a:pt x="251271" y="1139327"/>
                </a:lnTo>
                <a:lnTo>
                  <a:pt x="217029" y="1111461"/>
                </a:lnTo>
                <a:lnTo>
                  <a:pt x="184825" y="1081304"/>
                </a:lnTo>
                <a:lnTo>
                  <a:pt x="154781" y="1048979"/>
                </a:lnTo>
                <a:lnTo>
                  <a:pt x="127020" y="1014608"/>
                </a:lnTo>
                <a:lnTo>
                  <a:pt x="101663" y="978314"/>
                </a:lnTo>
                <a:lnTo>
                  <a:pt x="78832" y="940219"/>
                </a:lnTo>
                <a:lnTo>
                  <a:pt x="58649" y="900445"/>
                </a:lnTo>
                <a:lnTo>
                  <a:pt x="41237" y="859115"/>
                </a:lnTo>
                <a:lnTo>
                  <a:pt x="26717" y="816352"/>
                </a:lnTo>
                <a:lnTo>
                  <a:pt x="15211" y="772277"/>
                </a:lnTo>
                <a:lnTo>
                  <a:pt x="6842" y="727015"/>
                </a:lnTo>
                <a:lnTo>
                  <a:pt x="1730" y="680686"/>
                </a:lnTo>
                <a:lnTo>
                  <a:pt x="0" y="633413"/>
                </a:lnTo>
                <a:lnTo>
                  <a:pt x="1730" y="586141"/>
                </a:lnTo>
                <a:lnTo>
                  <a:pt x="6842" y="539812"/>
                </a:lnTo>
                <a:lnTo>
                  <a:pt x="15211" y="494549"/>
                </a:lnTo>
                <a:lnTo>
                  <a:pt x="26717" y="450475"/>
                </a:lnTo>
                <a:lnTo>
                  <a:pt x="41237" y="407711"/>
                </a:lnTo>
                <a:lnTo>
                  <a:pt x="58649" y="366382"/>
                </a:lnTo>
                <a:lnTo>
                  <a:pt x="78832" y="326608"/>
                </a:lnTo>
                <a:lnTo>
                  <a:pt x="101663" y="288513"/>
                </a:lnTo>
                <a:lnTo>
                  <a:pt x="127020" y="252218"/>
                </a:lnTo>
                <a:lnTo>
                  <a:pt x="154781" y="217847"/>
                </a:lnTo>
                <a:lnTo>
                  <a:pt x="184825" y="185522"/>
                </a:lnTo>
                <a:lnTo>
                  <a:pt x="217029" y="155365"/>
                </a:lnTo>
                <a:lnTo>
                  <a:pt x="251271" y="127499"/>
                </a:lnTo>
                <a:lnTo>
                  <a:pt x="287429" y="102046"/>
                </a:lnTo>
                <a:lnTo>
                  <a:pt x="325381" y="79129"/>
                </a:lnTo>
                <a:lnTo>
                  <a:pt x="365005" y="58871"/>
                </a:lnTo>
                <a:lnTo>
                  <a:pt x="406180" y="41392"/>
                </a:lnTo>
                <a:lnTo>
                  <a:pt x="448782" y="26818"/>
                </a:lnTo>
                <a:lnTo>
                  <a:pt x="492691" y="15268"/>
                </a:lnTo>
                <a:lnTo>
                  <a:pt x="537783" y="6867"/>
                </a:lnTo>
                <a:lnTo>
                  <a:pt x="583938" y="1737"/>
                </a:lnTo>
                <a:lnTo>
                  <a:pt x="631033" y="0"/>
                </a:lnTo>
                <a:lnTo>
                  <a:pt x="1893100" y="0"/>
                </a:lnTo>
                <a:lnTo>
                  <a:pt x="1940195" y="1737"/>
                </a:lnTo>
                <a:lnTo>
                  <a:pt x="1986350" y="6867"/>
                </a:lnTo>
                <a:lnTo>
                  <a:pt x="2031443" y="15268"/>
                </a:lnTo>
                <a:lnTo>
                  <a:pt x="2075352" y="26818"/>
                </a:lnTo>
                <a:lnTo>
                  <a:pt x="2117954" y="41392"/>
                </a:lnTo>
                <a:lnTo>
                  <a:pt x="2159129" y="58871"/>
                </a:lnTo>
                <a:lnTo>
                  <a:pt x="2198753" y="79129"/>
                </a:lnTo>
                <a:lnTo>
                  <a:pt x="2236705" y="102046"/>
                </a:lnTo>
                <a:lnTo>
                  <a:pt x="2272863" y="127499"/>
                </a:lnTo>
                <a:lnTo>
                  <a:pt x="2307105" y="155365"/>
                </a:lnTo>
                <a:lnTo>
                  <a:pt x="2339309" y="185522"/>
                </a:lnTo>
                <a:lnTo>
                  <a:pt x="2369352" y="217847"/>
                </a:lnTo>
                <a:lnTo>
                  <a:pt x="2397114" y="252218"/>
                </a:lnTo>
                <a:lnTo>
                  <a:pt x="2422471" y="288513"/>
                </a:lnTo>
                <a:lnTo>
                  <a:pt x="2445301" y="326608"/>
                </a:lnTo>
                <a:lnTo>
                  <a:pt x="2465484" y="366382"/>
                </a:lnTo>
                <a:lnTo>
                  <a:pt x="2482896" y="407711"/>
                </a:lnTo>
                <a:lnTo>
                  <a:pt x="2497416" y="450475"/>
                </a:lnTo>
                <a:lnTo>
                  <a:pt x="2508922" y="494549"/>
                </a:lnTo>
                <a:lnTo>
                  <a:pt x="2517292" y="539812"/>
                </a:lnTo>
                <a:lnTo>
                  <a:pt x="2522403" y="586141"/>
                </a:lnTo>
                <a:lnTo>
                  <a:pt x="2524134" y="633413"/>
                </a:lnTo>
                <a:lnTo>
                  <a:pt x="2522403" y="680686"/>
                </a:lnTo>
                <a:lnTo>
                  <a:pt x="2517292" y="727015"/>
                </a:lnTo>
                <a:lnTo>
                  <a:pt x="2508922" y="772277"/>
                </a:lnTo>
                <a:lnTo>
                  <a:pt x="2497416" y="816352"/>
                </a:lnTo>
                <a:lnTo>
                  <a:pt x="2482896" y="859115"/>
                </a:lnTo>
                <a:lnTo>
                  <a:pt x="2465484" y="900445"/>
                </a:lnTo>
                <a:lnTo>
                  <a:pt x="2445301" y="940219"/>
                </a:lnTo>
                <a:lnTo>
                  <a:pt x="2422471" y="978314"/>
                </a:lnTo>
                <a:lnTo>
                  <a:pt x="2397114" y="1014608"/>
                </a:lnTo>
                <a:lnTo>
                  <a:pt x="2369352" y="1048979"/>
                </a:lnTo>
                <a:lnTo>
                  <a:pt x="2339309" y="1081304"/>
                </a:lnTo>
                <a:lnTo>
                  <a:pt x="2307105" y="1111461"/>
                </a:lnTo>
                <a:lnTo>
                  <a:pt x="2272863" y="1139327"/>
                </a:lnTo>
                <a:lnTo>
                  <a:pt x="2236705" y="1164780"/>
                </a:lnTo>
                <a:lnTo>
                  <a:pt x="2198753" y="1187697"/>
                </a:lnTo>
                <a:lnTo>
                  <a:pt x="2159129" y="1207956"/>
                </a:lnTo>
                <a:lnTo>
                  <a:pt x="2117954" y="1225434"/>
                </a:lnTo>
                <a:lnTo>
                  <a:pt x="2075352" y="1240008"/>
                </a:lnTo>
                <a:lnTo>
                  <a:pt x="2031443" y="1251558"/>
                </a:lnTo>
                <a:lnTo>
                  <a:pt x="1986350" y="1259959"/>
                </a:lnTo>
                <a:lnTo>
                  <a:pt x="1940195" y="1265089"/>
                </a:lnTo>
                <a:lnTo>
                  <a:pt x="1893100" y="1266826"/>
                </a:lnTo>
                <a:close/>
              </a:path>
            </a:pathLst>
          </a:custGeom>
          <a:solidFill>
            <a:srgbClr val="039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5"/>
          <p:cNvSpPr txBox="1"/>
          <p:nvPr/>
        </p:nvSpPr>
        <p:spPr>
          <a:xfrm>
            <a:off x="15107152" y="8106680"/>
            <a:ext cx="741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1" name="object 16"/>
          <p:cNvSpPr/>
          <p:nvPr/>
        </p:nvSpPr>
        <p:spPr>
          <a:xfrm>
            <a:off x="14592889" y="2256425"/>
            <a:ext cx="1769342" cy="2429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7"/>
          <p:cNvSpPr txBox="1"/>
          <p:nvPr/>
        </p:nvSpPr>
        <p:spPr>
          <a:xfrm>
            <a:off x="17358024" y="9226550"/>
            <a:ext cx="25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804E3B"/>
                </a:solidFill>
                <a:latin typeface="Trebuchet MS"/>
                <a:cs typeface="Trebuchet MS"/>
              </a:rPr>
              <a:t>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3" name="object 18"/>
          <p:cNvSpPr txBox="1">
            <a:spLocks noGrp="1"/>
          </p:cNvSpPr>
          <p:nvPr>
            <p:ph type="title"/>
          </p:nvPr>
        </p:nvSpPr>
        <p:spPr>
          <a:xfrm>
            <a:off x="1033412" y="685012"/>
            <a:ext cx="3697604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72160" algn="l"/>
              </a:tabLst>
            </a:pPr>
            <a:r>
              <a:rPr spc="100" dirty="0"/>
              <a:t>I</a:t>
            </a:r>
            <a:r>
              <a:rPr lang="en-US" spc="100" dirty="0"/>
              <a:t>II</a:t>
            </a:r>
            <a:r>
              <a:rPr spc="100" dirty="0"/>
              <a:t>	</a:t>
            </a:r>
            <a:r>
              <a:rPr spc="135" dirty="0"/>
              <a:t>ARCHITECTURE</a:t>
            </a:r>
          </a:p>
        </p:txBody>
      </p:sp>
      <p:sp>
        <p:nvSpPr>
          <p:cNvPr id="204" name="object 19"/>
          <p:cNvSpPr txBox="1"/>
          <p:nvPr/>
        </p:nvSpPr>
        <p:spPr>
          <a:xfrm>
            <a:off x="14422942" y="1366944"/>
            <a:ext cx="19392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737373"/>
                </a:solidFill>
                <a:latin typeface="Noto Sans"/>
                <a:cs typeface="Noto Sans"/>
              </a:rPr>
              <a:t>Dat</a:t>
            </a:r>
            <a:r>
              <a:rPr sz="3400" spc="-5" dirty="0">
                <a:solidFill>
                  <a:srgbClr val="737373"/>
                </a:solidFill>
                <a:latin typeface="Noto Sans"/>
                <a:cs typeface="Noto Sans"/>
              </a:rPr>
              <a:t>abase</a:t>
            </a:r>
            <a:endParaRPr sz="3400" dirty="0">
              <a:latin typeface="Noto Sans"/>
              <a:cs typeface="Noto Sans"/>
            </a:endParaRPr>
          </a:p>
        </p:txBody>
      </p:sp>
      <p:sp>
        <p:nvSpPr>
          <p:cNvPr id="205" name="object 20"/>
          <p:cNvSpPr txBox="1"/>
          <p:nvPr/>
        </p:nvSpPr>
        <p:spPr>
          <a:xfrm>
            <a:off x="687004" y="5627833"/>
            <a:ext cx="96964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737373"/>
                </a:solidFill>
                <a:latin typeface="Noto Sans"/>
                <a:cs typeface="Noto Sans"/>
              </a:rPr>
              <a:t>Use</a:t>
            </a:r>
            <a:r>
              <a:rPr sz="3400" dirty="0">
                <a:solidFill>
                  <a:srgbClr val="737373"/>
                </a:solidFill>
                <a:latin typeface="Noto Sans"/>
                <a:cs typeface="Noto Sans"/>
              </a:rPr>
              <a:t>r</a:t>
            </a:r>
            <a:endParaRPr sz="3400">
              <a:latin typeface="Noto Sans"/>
              <a:cs typeface="Noto Sans"/>
            </a:endParaRPr>
          </a:p>
        </p:txBody>
      </p:sp>
      <p:grpSp>
        <p:nvGrpSpPr>
          <p:cNvPr id="206" name="object 21"/>
          <p:cNvGrpSpPr/>
          <p:nvPr/>
        </p:nvGrpSpPr>
        <p:grpSpPr>
          <a:xfrm>
            <a:off x="1075614" y="2232649"/>
            <a:ext cx="1753870" cy="1048385"/>
            <a:chOff x="1075614" y="2232649"/>
            <a:chExt cx="1753870" cy="1048385"/>
          </a:xfrm>
        </p:grpSpPr>
        <p:sp>
          <p:nvSpPr>
            <p:cNvPr id="207" name="object 22"/>
            <p:cNvSpPr/>
            <p:nvPr/>
          </p:nvSpPr>
          <p:spPr>
            <a:xfrm>
              <a:off x="1171181" y="2280290"/>
              <a:ext cx="0" cy="976630"/>
            </a:xfrm>
            <a:custGeom>
              <a:avLst/>
              <a:gdLst/>
              <a:ahLst/>
              <a:cxnLst/>
              <a:rect l="l" t="t" r="r" b="b"/>
              <a:pathLst>
                <a:path h="976629">
                  <a:moveTo>
                    <a:pt x="0" y="0"/>
                  </a:moveTo>
                  <a:lnTo>
                    <a:pt x="0" y="976286"/>
                  </a:lnTo>
                </a:path>
              </a:pathLst>
            </a:custGeom>
            <a:ln w="47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3"/>
            <p:cNvSpPr/>
            <p:nvPr/>
          </p:nvSpPr>
          <p:spPr>
            <a:xfrm>
              <a:off x="1099744" y="3161057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142875" y="0"/>
                  </a:moveTo>
                  <a:lnTo>
                    <a:pt x="71437" y="95506"/>
                  </a:lnTo>
                  <a:lnTo>
                    <a:pt x="0" y="0"/>
                  </a:lnTo>
                </a:path>
              </a:pathLst>
            </a:custGeom>
            <a:ln w="47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4"/>
            <p:cNvSpPr/>
            <p:nvPr/>
          </p:nvSpPr>
          <p:spPr>
            <a:xfrm>
              <a:off x="1148005" y="2256461"/>
              <a:ext cx="1657985" cy="0"/>
            </a:xfrm>
            <a:custGeom>
              <a:avLst/>
              <a:gdLst/>
              <a:ahLst/>
              <a:cxnLst/>
              <a:rect l="l" t="t" r="r" b="b"/>
              <a:pathLst>
                <a:path w="1657985">
                  <a:moveTo>
                    <a:pt x="1657473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25"/>
          <p:cNvSpPr txBox="1"/>
          <p:nvPr/>
        </p:nvSpPr>
        <p:spPr>
          <a:xfrm>
            <a:off x="13898911" y="4833927"/>
            <a:ext cx="138620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SQL</a:t>
            </a:r>
            <a:r>
              <a:rPr sz="2200" spc="-55" dirty="0">
                <a:latin typeface="Noto Sans"/>
                <a:cs typeface="Noto Sans"/>
              </a:rPr>
              <a:t> </a:t>
            </a:r>
            <a:r>
              <a:rPr sz="2200" spc="5" dirty="0">
                <a:latin typeface="Noto Sans"/>
                <a:cs typeface="Noto Sans"/>
              </a:rPr>
              <a:t>query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11" name="object 26"/>
          <p:cNvSpPr txBox="1"/>
          <p:nvPr/>
        </p:nvSpPr>
        <p:spPr>
          <a:xfrm>
            <a:off x="9147909" y="7602030"/>
            <a:ext cx="64897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12" name="object 27"/>
          <p:cNvSpPr txBox="1"/>
          <p:nvPr/>
        </p:nvSpPr>
        <p:spPr>
          <a:xfrm>
            <a:off x="14721116" y="7150377"/>
            <a:ext cx="64897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</p:txBody>
      </p:sp>
      <p:grpSp>
        <p:nvGrpSpPr>
          <p:cNvPr id="213" name="object 28"/>
          <p:cNvGrpSpPr/>
          <p:nvPr/>
        </p:nvGrpSpPr>
        <p:grpSpPr>
          <a:xfrm>
            <a:off x="330689" y="2884007"/>
            <a:ext cx="15242540" cy="6012180"/>
            <a:chOff x="330689" y="2884007"/>
            <a:chExt cx="15242540" cy="6012180"/>
          </a:xfrm>
        </p:grpSpPr>
        <p:sp>
          <p:nvSpPr>
            <p:cNvPr id="214" name="object 29"/>
            <p:cNvSpPr/>
            <p:nvPr/>
          </p:nvSpPr>
          <p:spPr>
            <a:xfrm>
              <a:off x="5307967" y="8258799"/>
              <a:ext cx="1248410" cy="0"/>
            </a:xfrm>
            <a:custGeom>
              <a:avLst/>
              <a:gdLst/>
              <a:ahLst/>
              <a:cxnLst/>
              <a:rect l="l" t="t" r="r" b="b"/>
              <a:pathLst>
                <a:path w="1248409">
                  <a:moveTo>
                    <a:pt x="0" y="0"/>
                  </a:moveTo>
                  <a:lnTo>
                    <a:pt x="124795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30"/>
            <p:cNvSpPr/>
            <p:nvPr/>
          </p:nvSpPr>
          <p:spPr>
            <a:xfrm>
              <a:off x="5307967" y="818736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966" y="0"/>
                  </a:moveTo>
                  <a:lnTo>
                    <a:pt x="0" y="71437"/>
                  </a:lnTo>
                  <a:lnTo>
                    <a:pt x="94966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31"/>
            <p:cNvSpPr/>
            <p:nvPr/>
          </p:nvSpPr>
          <p:spPr>
            <a:xfrm>
              <a:off x="6460979" y="818736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966" y="71437"/>
                  </a:lnTo>
                  <a:lnTo>
                    <a:pt x="0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32"/>
            <p:cNvSpPr/>
            <p:nvPr/>
          </p:nvSpPr>
          <p:spPr>
            <a:xfrm>
              <a:off x="9133543" y="8234994"/>
              <a:ext cx="1248410" cy="0"/>
            </a:xfrm>
            <a:custGeom>
              <a:avLst/>
              <a:gdLst/>
              <a:ahLst/>
              <a:cxnLst/>
              <a:rect l="l" t="t" r="r" b="b"/>
              <a:pathLst>
                <a:path w="1248409">
                  <a:moveTo>
                    <a:pt x="0" y="0"/>
                  </a:moveTo>
                  <a:lnTo>
                    <a:pt x="124795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33"/>
            <p:cNvSpPr/>
            <p:nvPr/>
          </p:nvSpPr>
          <p:spPr>
            <a:xfrm>
              <a:off x="9133543" y="816355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966" y="0"/>
                  </a:moveTo>
                  <a:lnTo>
                    <a:pt x="0" y="71437"/>
                  </a:lnTo>
                  <a:lnTo>
                    <a:pt x="94966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34"/>
            <p:cNvSpPr/>
            <p:nvPr/>
          </p:nvSpPr>
          <p:spPr>
            <a:xfrm>
              <a:off x="10286523" y="816355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966" y="71437"/>
                  </a:lnTo>
                  <a:lnTo>
                    <a:pt x="0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35"/>
            <p:cNvSpPr/>
            <p:nvPr/>
          </p:nvSpPr>
          <p:spPr>
            <a:xfrm>
              <a:off x="12955216" y="8258799"/>
              <a:ext cx="1248410" cy="0"/>
            </a:xfrm>
            <a:custGeom>
              <a:avLst/>
              <a:gdLst/>
              <a:ahLst/>
              <a:cxnLst/>
              <a:rect l="l" t="t" r="r" b="b"/>
              <a:pathLst>
                <a:path w="1248409">
                  <a:moveTo>
                    <a:pt x="0" y="0"/>
                  </a:moveTo>
                  <a:lnTo>
                    <a:pt x="124795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36"/>
            <p:cNvSpPr/>
            <p:nvPr/>
          </p:nvSpPr>
          <p:spPr>
            <a:xfrm>
              <a:off x="12955216" y="818736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966" y="0"/>
                  </a:moveTo>
                  <a:lnTo>
                    <a:pt x="0" y="71437"/>
                  </a:lnTo>
                  <a:lnTo>
                    <a:pt x="94966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37"/>
            <p:cNvSpPr/>
            <p:nvPr/>
          </p:nvSpPr>
          <p:spPr>
            <a:xfrm>
              <a:off x="14108197" y="818736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966" y="71437"/>
                  </a:lnTo>
                  <a:lnTo>
                    <a:pt x="0" y="142875"/>
                  </a:lnTo>
                </a:path>
              </a:pathLst>
            </a:custGeom>
            <a:ln w="4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38"/>
            <p:cNvSpPr/>
            <p:nvPr/>
          </p:nvSpPr>
          <p:spPr>
            <a:xfrm>
              <a:off x="15477622" y="4709731"/>
              <a:ext cx="0" cy="2896235"/>
            </a:xfrm>
            <a:custGeom>
              <a:avLst/>
              <a:gdLst/>
              <a:ahLst/>
              <a:cxnLst/>
              <a:rect l="l" t="t" r="r" b="b"/>
              <a:pathLst>
                <a:path h="2896234">
                  <a:moveTo>
                    <a:pt x="0" y="0"/>
                  </a:moveTo>
                  <a:lnTo>
                    <a:pt x="0" y="2895645"/>
                  </a:lnTo>
                </a:path>
              </a:pathLst>
            </a:custGeom>
            <a:ln w="47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39"/>
            <p:cNvSpPr/>
            <p:nvPr/>
          </p:nvSpPr>
          <p:spPr>
            <a:xfrm>
              <a:off x="15406185" y="4709731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142875" y="95312"/>
                  </a:moveTo>
                  <a:lnTo>
                    <a:pt x="71437" y="0"/>
                  </a:lnTo>
                  <a:lnTo>
                    <a:pt x="0" y="95312"/>
                  </a:lnTo>
                </a:path>
              </a:pathLst>
            </a:custGeom>
            <a:ln w="476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40"/>
            <p:cNvSpPr/>
            <p:nvPr/>
          </p:nvSpPr>
          <p:spPr>
            <a:xfrm>
              <a:off x="15406185" y="7510063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142875" y="0"/>
                  </a:moveTo>
                  <a:lnTo>
                    <a:pt x="71437" y="95312"/>
                  </a:lnTo>
                  <a:lnTo>
                    <a:pt x="0" y="0"/>
                  </a:lnTo>
                </a:path>
              </a:pathLst>
            </a:custGeom>
            <a:ln w="476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41"/>
            <p:cNvSpPr/>
            <p:nvPr/>
          </p:nvSpPr>
          <p:spPr>
            <a:xfrm>
              <a:off x="4021104" y="3015060"/>
              <a:ext cx="46355" cy="4612640"/>
            </a:xfrm>
            <a:custGeom>
              <a:avLst/>
              <a:gdLst/>
              <a:ahLst/>
              <a:cxnLst/>
              <a:rect l="l" t="t" r="r" b="b"/>
              <a:pathLst>
                <a:path w="46354" h="4612640">
                  <a:moveTo>
                    <a:pt x="0" y="4612162"/>
                  </a:moveTo>
                  <a:lnTo>
                    <a:pt x="46347" y="0"/>
                  </a:lnTo>
                </a:path>
              </a:pathLst>
            </a:custGeom>
            <a:ln w="4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42"/>
            <p:cNvSpPr/>
            <p:nvPr/>
          </p:nvSpPr>
          <p:spPr>
            <a:xfrm>
              <a:off x="3972317" y="2884007"/>
              <a:ext cx="190520" cy="1436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43"/>
            <p:cNvSpPr/>
            <p:nvPr/>
          </p:nvSpPr>
          <p:spPr>
            <a:xfrm>
              <a:off x="330689" y="7629235"/>
              <a:ext cx="1609725" cy="1266825"/>
            </a:xfrm>
            <a:custGeom>
              <a:avLst/>
              <a:gdLst/>
              <a:ahLst/>
              <a:cxnLst/>
              <a:rect l="l" t="t" r="r" b="b"/>
              <a:pathLst>
                <a:path w="1609725" h="1266825">
                  <a:moveTo>
                    <a:pt x="976580" y="1266826"/>
                  </a:moveTo>
                  <a:lnTo>
                    <a:pt x="633130" y="1266826"/>
                  </a:lnTo>
                  <a:lnTo>
                    <a:pt x="585879" y="1265089"/>
                  </a:lnTo>
                  <a:lnTo>
                    <a:pt x="539571" y="1259959"/>
                  </a:lnTo>
                  <a:lnTo>
                    <a:pt x="494328" y="1251558"/>
                  </a:lnTo>
                  <a:lnTo>
                    <a:pt x="450274" y="1240008"/>
                  </a:lnTo>
                  <a:lnTo>
                    <a:pt x="407529" y="1225434"/>
                  </a:lnTo>
                  <a:lnTo>
                    <a:pt x="366218" y="1207956"/>
                  </a:lnTo>
                  <a:lnTo>
                    <a:pt x="326462" y="1187697"/>
                  </a:lnTo>
                  <a:lnTo>
                    <a:pt x="288384" y="1164780"/>
                  </a:lnTo>
                  <a:lnTo>
                    <a:pt x="252106" y="1139327"/>
                  </a:lnTo>
                  <a:lnTo>
                    <a:pt x="217750" y="1111461"/>
                  </a:lnTo>
                  <a:lnTo>
                    <a:pt x="185439" y="1081304"/>
                  </a:lnTo>
                  <a:lnTo>
                    <a:pt x="155296" y="1048979"/>
                  </a:lnTo>
                  <a:lnTo>
                    <a:pt x="127442" y="1014608"/>
                  </a:lnTo>
                  <a:lnTo>
                    <a:pt x="102001" y="978314"/>
                  </a:lnTo>
                  <a:lnTo>
                    <a:pt x="79094" y="940219"/>
                  </a:lnTo>
                  <a:lnTo>
                    <a:pt x="58844" y="900445"/>
                  </a:lnTo>
                  <a:lnTo>
                    <a:pt x="41374" y="859115"/>
                  </a:lnTo>
                  <a:lnTo>
                    <a:pt x="26806" y="816352"/>
                  </a:lnTo>
                  <a:lnTo>
                    <a:pt x="15262" y="772277"/>
                  </a:lnTo>
                  <a:lnTo>
                    <a:pt x="6864" y="727015"/>
                  </a:lnTo>
                  <a:lnTo>
                    <a:pt x="1736" y="680686"/>
                  </a:lnTo>
                  <a:lnTo>
                    <a:pt x="0" y="633413"/>
                  </a:lnTo>
                  <a:lnTo>
                    <a:pt x="1736" y="586141"/>
                  </a:lnTo>
                  <a:lnTo>
                    <a:pt x="6864" y="539812"/>
                  </a:lnTo>
                  <a:lnTo>
                    <a:pt x="15262" y="494549"/>
                  </a:lnTo>
                  <a:lnTo>
                    <a:pt x="26806" y="450475"/>
                  </a:lnTo>
                  <a:lnTo>
                    <a:pt x="41374" y="407711"/>
                  </a:lnTo>
                  <a:lnTo>
                    <a:pt x="58844" y="366382"/>
                  </a:lnTo>
                  <a:lnTo>
                    <a:pt x="79094" y="326608"/>
                  </a:lnTo>
                  <a:lnTo>
                    <a:pt x="102001" y="288513"/>
                  </a:lnTo>
                  <a:lnTo>
                    <a:pt x="127442" y="252218"/>
                  </a:lnTo>
                  <a:lnTo>
                    <a:pt x="155296" y="217847"/>
                  </a:lnTo>
                  <a:lnTo>
                    <a:pt x="185439" y="185522"/>
                  </a:lnTo>
                  <a:lnTo>
                    <a:pt x="217750" y="155365"/>
                  </a:lnTo>
                  <a:lnTo>
                    <a:pt x="252106" y="127499"/>
                  </a:lnTo>
                  <a:lnTo>
                    <a:pt x="288384" y="102046"/>
                  </a:lnTo>
                  <a:lnTo>
                    <a:pt x="326462" y="79129"/>
                  </a:lnTo>
                  <a:lnTo>
                    <a:pt x="366218" y="58871"/>
                  </a:lnTo>
                  <a:lnTo>
                    <a:pt x="407529" y="41392"/>
                  </a:lnTo>
                  <a:lnTo>
                    <a:pt x="450274" y="26818"/>
                  </a:lnTo>
                  <a:lnTo>
                    <a:pt x="494328" y="15268"/>
                  </a:lnTo>
                  <a:lnTo>
                    <a:pt x="539571" y="6867"/>
                  </a:lnTo>
                  <a:lnTo>
                    <a:pt x="585879" y="1737"/>
                  </a:lnTo>
                  <a:lnTo>
                    <a:pt x="633130" y="0"/>
                  </a:lnTo>
                  <a:lnTo>
                    <a:pt x="976580" y="0"/>
                  </a:lnTo>
                  <a:lnTo>
                    <a:pt x="1023831" y="1737"/>
                  </a:lnTo>
                  <a:lnTo>
                    <a:pt x="1070139" y="6867"/>
                  </a:lnTo>
                  <a:lnTo>
                    <a:pt x="1115382" y="15268"/>
                  </a:lnTo>
                  <a:lnTo>
                    <a:pt x="1159437" y="26818"/>
                  </a:lnTo>
                  <a:lnTo>
                    <a:pt x="1202181" y="41392"/>
                  </a:lnTo>
                  <a:lnTo>
                    <a:pt x="1243492" y="58871"/>
                  </a:lnTo>
                  <a:lnTo>
                    <a:pt x="1283248" y="79129"/>
                  </a:lnTo>
                  <a:lnTo>
                    <a:pt x="1321327" y="102046"/>
                  </a:lnTo>
                  <a:lnTo>
                    <a:pt x="1357605" y="127499"/>
                  </a:lnTo>
                  <a:lnTo>
                    <a:pt x="1391960" y="155365"/>
                  </a:lnTo>
                  <a:lnTo>
                    <a:pt x="1424271" y="185522"/>
                  </a:lnTo>
                  <a:lnTo>
                    <a:pt x="1454414" y="217847"/>
                  </a:lnTo>
                  <a:lnTo>
                    <a:pt x="1482268" y="252218"/>
                  </a:lnTo>
                  <a:lnTo>
                    <a:pt x="1507709" y="288513"/>
                  </a:lnTo>
                  <a:lnTo>
                    <a:pt x="1530616" y="326608"/>
                  </a:lnTo>
                  <a:lnTo>
                    <a:pt x="1550866" y="366382"/>
                  </a:lnTo>
                  <a:lnTo>
                    <a:pt x="1568336" y="407711"/>
                  </a:lnTo>
                  <a:lnTo>
                    <a:pt x="1582904" y="450475"/>
                  </a:lnTo>
                  <a:lnTo>
                    <a:pt x="1594448" y="494549"/>
                  </a:lnTo>
                  <a:lnTo>
                    <a:pt x="1602845" y="539812"/>
                  </a:lnTo>
                  <a:lnTo>
                    <a:pt x="1607974" y="586141"/>
                  </a:lnTo>
                  <a:lnTo>
                    <a:pt x="1609710" y="633413"/>
                  </a:lnTo>
                  <a:lnTo>
                    <a:pt x="1607974" y="680686"/>
                  </a:lnTo>
                  <a:lnTo>
                    <a:pt x="1602845" y="727015"/>
                  </a:lnTo>
                  <a:lnTo>
                    <a:pt x="1594448" y="772277"/>
                  </a:lnTo>
                  <a:lnTo>
                    <a:pt x="1582904" y="816352"/>
                  </a:lnTo>
                  <a:lnTo>
                    <a:pt x="1568336" y="859115"/>
                  </a:lnTo>
                  <a:lnTo>
                    <a:pt x="1550866" y="900445"/>
                  </a:lnTo>
                  <a:lnTo>
                    <a:pt x="1530616" y="940219"/>
                  </a:lnTo>
                  <a:lnTo>
                    <a:pt x="1507709" y="978314"/>
                  </a:lnTo>
                  <a:lnTo>
                    <a:pt x="1482268" y="1014608"/>
                  </a:lnTo>
                  <a:lnTo>
                    <a:pt x="1454414" y="1048979"/>
                  </a:lnTo>
                  <a:lnTo>
                    <a:pt x="1424271" y="1081304"/>
                  </a:lnTo>
                  <a:lnTo>
                    <a:pt x="1391960" y="1111461"/>
                  </a:lnTo>
                  <a:lnTo>
                    <a:pt x="1357605" y="1139327"/>
                  </a:lnTo>
                  <a:lnTo>
                    <a:pt x="1321327" y="1164780"/>
                  </a:lnTo>
                  <a:lnTo>
                    <a:pt x="1283248" y="1187697"/>
                  </a:lnTo>
                  <a:lnTo>
                    <a:pt x="1243492" y="1207956"/>
                  </a:lnTo>
                  <a:lnTo>
                    <a:pt x="1202181" y="1225434"/>
                  </a:lnTo>
                  <a:lnTo>
                    <a:pt x="1159437" y="1240008"/>
                  </a:lnTo>
                  <a:lnTo>
                    <a:pt x="1115382" y="1251558"/>
                  </a:lnTo>
                  <a:lnTo>
                    <a:pt x="1070139" y="1259959"/>
                  </a:lnTo>
                  <a:lnTo>
                    <a:pt x="1023831" y="1265089"/>
                  </a:lnTo>
                  <a:lnTo>
                    <a:pt x="976580" y="1266826"/>
                  </a:lnTo>
                  <a:close/>
                </a:path>
              </a:pathLst>
            </a:custGeom>
            <a:solidFill>
              <a:srgbClr val="0398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44"/>
          <p:cNvSpPr txBox="1"/>
          <p:nvPr/>
        </p:nvSpPr>
        <p:spPr>
          <a:xfrm>
            <a:off x="13512646" y="8660489"/>
            <a:ext cx="101854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Noto Sans"/>
                <a:cs typeface="Noto Sans"/>
              </a:rPr>
              <a:t>Request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230" name="object 45"/>
          <p:cNvSpPr txBox="1"/>
          <p:nvPr/>
        </p:nvSpPr>
        <p:spPr>
          <a:xfrm>
            <a:off x="9690972" y="8660489"/>
            <a:ext cx="101854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Noto Sans"/>
                <a:cs typeface="Noto Sans"/>
              </a:rPr>
              <a:t>Request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231" name="object 46"/>
          <p:cNvSpPr txBox="1"/>
          <p:nvPr/>
        </p:nvSpPr>
        <p:spPr>
          <a:xfrm>
            <a:off x="5304656" y="7602030"/>
            <a:ext cx="64897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32" name="object 47"/>
          <p:cNvSpPr txBox="1"/>
          <p:nvPr/>
        </p:nvSpPr>
        <p:spPr>
          <a:xfrm>
            <a:off x="5708508" y="8660489"/>
            <a:ext cx="101854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Noto Sans"/>
                <a:cs typeface="Noto Sans"/>
              </a:rPr>
              <a:t>Request</a:t>
            </a:r>
            <a:endParaRPr sz="2050">
              <a:latin typeface="Noto Sans"/>
              <a:cs typeface="Noto Sans"/>
            </a:endParaRPr>
          </a:p>
        </p:txBody>
      </p:sp>
      <p:sp>
        <p:nvSpPr>
          <p:cNvPr id="234" name="object 49"/>
          <p:cNvSpPr txBox="1"/>
          <p:nvPr/>
        </p:nvSpPr>
        <p:spPr>
          <a:xfrm>
            <a:off x="1213618" y="1614365"/>
            <a:ext cx="135064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Noto Sans"/>
                <a:cs typeface="Noto Sans"/>
              </a:rPr>
              <a:t>Response</a:t>
            </a:r>
            <a:endParaRPr sz="2300">
              <a:latin typeface="Noto Sans"/>
              <a:cs typeface="Noto Sans"/>
            </a:endParaRPr>
          </a:p>
        </p:txBody>
      </p:sp>
      <p:sp>
        <p:nvSpPr>
          <p:cNvPr id="235" name="object 50"/>
          <p:cNvSpPr txBox="1"/>
          <p:nvPr/>
        </p:nvSpPr>
        <p:spPr>
          <a:xfrm>
            <a:off x="12866896" y="7602030"/>
            <a:ext cx="64897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36" name="object 51"/>
          <p:cNvSpPr txBox="1"/>
          <p:nvPr/>
        </p:nvSpPr>
        <p:spPr>
          <a:xfrm>
            <a:off x="4152999" y="3710374"/>
            <a:ext cx="64897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5" dirty="0">
                <a:latin typeface="Noto Sans"/>
                <a:cs typeface="Noto Sans"/>
              </a:rPr>
              <a:t>Data</a:t>
            </a:r>
            <a:endParaRPr sz="2200">
              <a:latin typeface="Noto Sans"/>
              <a:cs typeface="Noto Sans"/>
            </a:endParaRPr>
          </a:p>
        </p:txBody>
      </p:sp>
      <p:sp>
        <p:nvSpPr>
          <p:cNvPr id="237" name="object 52"/>
          <p:cNvSpPr txBox="1"/>
          <p:nvPr/>
        </p:nvSpPr>
        <p:spPr>
          <a:xfrm>
            <a:off x="17367102" y="576932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8" name="object 53"/>
          <p:cNvSpPr txBox="1"/>
          <p:nvPr/>
        </p:nvSpPr>
        <p:spPr>
          <a:xfrm>
            <a:off x="776374" y="8108691"/>
            <a:ext cx="714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US"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US"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239" name="object 54"/>
          <p:cNvGrpSpPr/>
          <p:nvPr/>
        </p:nvGrpSpPr>
        <p:grpSpPr>
          <a:xfrm>
            <a:off x="1040314" y="5366758"/>
            <a:ext cx="190500" cy="2262505"/>
            <a:chOff x="1040314" y="5366758"/>
            <a:chExt cx="190500" cy="2262505"/>
          </a:xfrm>
        </p:grpSpPr>
        <p:sp>
          <p:nvSpPr>
            <p:cNvPr id="240" name="object 55"/>
            <p:cNvSpPr/>
            <p:nvPr/>
          </p:nvSpPr>
          <p:spPr>
            <a:xfrm>
              <a:off x="1135748" y="5390570"/>
              <a:ext cx="35560" cy="2107565"/>
            </a:xfrm>
            <a:custGeom>
              <a:avLst/>
              <a:gdLst/>
              <a:ahLst/>
              <a:cxnLst/>
              <a:rect l="l" t="t" r="r" b="b"/>
              <a:pathLst>
                <a:path w="35559" h="2107565">
                  <a:moveTo>
                    <a:pt x="35436" y="0"/>
                  </a:moveTo>
                  <a:lnTo>
                    <a:pt x="0" y="2107161"/>
                  </a:lnTo>
                </a:path>
              </a:pathLst>
            </a:custGeom>
            <a:ln w="47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56"/>
            <p:cNvSpPr/>
            <p:nvPr/>
          </p:nvSpPr>
          <p:spPr>
            <a:xfrm>
              <a:off x="1040314" y="7484633"/>
              <a:ext cx="190471" cy="144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57"/>
          <p:cNvSpPr txBox="1"/>
          <p:nvPr/>
        </p:nvSpPr>
        <p:spPr>
          <a:xfrm>
            <a:off x="1172185" y="7177210"/>
            <a:ext cx="101854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Noto Sans"/>
                <a:cs typeface="Noto Sans"/>
              </a:rPr>
              <a:t>Request</a:t>
            </a:r>
            <a:endParaRPr sz="2050">
              <a:latin typeface="Noto Sans"/>
              <a:cs typeface="Noto Sans"/>
            </a:endParaRPr>
          </a:p>
        </p:txBody>
      </p:sp>
      <p:grpSp>
        <p:nvGrpSpPr>
          <p:cNvPr id="243" name="object 58"/>
          <p:cNvGrpSpPr/>
          <p:nvPr/>
        </p:nvGrpSpPr>
        <p:grpSpPr>
          <a:xfrm>
            <a:off x="1544366" y="8163839"/>
            <a:ext cx="1533525" cy="1990089"/>
            <a:chOff x="1544366" y="8163839"/>
            <a:chExt cx="1533525" cy="19900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4" name="object 59"/>
            <p:cNvSpPr/>
            <p:nvPr/>
          </p:nvSpPr>
          <p:spPr>
            <a:xfrm>
              <a:off x="1936415" y="8258868"/>
              <a:ext cx="795655" cy="2540"/>
            </a:xfrm>
            <a:custGeom>
              <a:avLst/>
              <a:gdLst/>
              <a:ahLst/>
              <a:cxnLst/>
              <a:rect l="l" t="t" r="r" b="b"/>
              <a:pathLst>
                <a:path w="795655" h="2540">
                  <a:moveTo>
                    <a:pt x="0" y="1942"/>
                  </a:moveTo>
                  <a:lnTo>
                    <a:pt x="795439" y="0"/>
                  </a:lnTo>
                </a:path>
              </a:pathLst>
            </a:custGeom>
            <a:grpFill/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60"/>
            <p:cNvSpPr/>
            <p:nvPr/>
          </p:nvSpPr>
          <p:spPr>
            <a:xfrm>
              <a:off x="2636704" y="8187652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48" y="71205"/>
                  </a:lnTo>
                  <a:lnTo>
                    <a:pt x="348" y="142875"/>
                  </a:lnTo>
                </a:path>
              </a:pathLst>
            </a:custGeom>
            <a:grpFill/>
            <a:ln w="4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61"/>
            <p:cNvSpPr/>
            <p:nvPr/>
          </p:nvSpPr>
          <p:spPr>
            <a:xfrm>
              <a:off x="1544366" y="9258299"/>
              <a:ext cx="1533525" cy="895350"/>
            </a:xfrm>
            <a:custGeom>
              <a:avLst/>
              <a:gdLst/>
              <a:ahLst/>
              <a:cxnLst/>
              <a:rect l="l" t="t" r="r" b="b"/>
              <a:pathLst>
                <a:path w="1533525" h="895350">
                  <a:moveTo>
                    <a:pt x="1084889" y="895350"/>
                  </a:moveTo>
                  <a:lnTo>
                    <a:pt x="448568" y="895350"/>
                  </a:lnTo>
                  <a:lnTo>
                    <a:pt x="399691" y="892723"/>
                  </a:lnTo>
                  <a:lnTo>
                    <a:pt x="352339" y="885024"/>
                  </a:lnTo>
                  <a:lnTo>
                    <a:pt x="306785" y="872527"/>
                  </a:lnTo>
                  <a:lnTo>
                    <a:pt x="263303" y="855504"/>
                  </a:lnTo>
                  <a:lnTo>
                    <a:pt x="222167" y="834229"/>
                  </a:lnTo>
                  <a:lnTo>
                    <a:pt x="183649" y="808975"/>
                  </a:lnTo>
                  <a:lnTo>
                    <a:pt x="148024" y="780014"/>
                  </a:lnTo>
                  <a:lnTo>
                    <a:pt x="115566" y="747620"/>
                  </a:lnTo>
                  <a:lnTo>
                    <a:pt x="86547" y="712066"/>
                  </a:lnTo>
                  <a:lnTo>
                    <a:pt x="61242" y="673625"/>
                  </a:lnTo>
                  <a:lnTo>
                    <a:pt x="39925" y="632571"/>
                  </a:lnTo>
                  <a:lnTo>
                    <a:pt x="22868" y="589175"/>
                  </a:lnTo>
                  <a:lnTo>
                    <a:pt x="10346" y="543712"/>
                  </a:lnTo>
                  <a:lnTo>
                    <a:pt x="2632" y="496454"/>
                  </a:lnTo>
                  <a:lnTo>
                    <a:pt x="0" y="447675"/>
                  </a:lnTo>
                  <a:lnTo>
                    <a:pt x="2632" y="398895"/>
                  </a:lnTo>
                  <a:lnTo>
                    <a:pt x="10346" y="351638"/>
                  </a:lnTo>
                  <a:lnTo>
                    <a:pt x="22868" y="306175"/>
                  </a:lnTo>
                  <a:lnTo>
                    <a:pt x="39925" y="262779"/>
                  </a:lnTo>
                  <a:lnTo>
                    <a:pt x="61242" y="221724"/>
                  </a:lnTo>
                  <a:lnTo>
                    <a:pt x="86547" y="183283"/>
                  </a:lnTo>
                  <a:lnTo>
                    <a:pt x="115566" y="147730"/>
                  </a:lnTo>
                  <a:lnTo>
                    <a:pt x="148024" y="115336"/>
                  </a:lnTo>
                  <a:lnTo>
                    <a:pt x="183649" y="86375"/>
                  </a:lnTo>
                  <a:lnTo>
                    <a:pt x="222167" y="61120"/>
                  </a:lnTo>
                  <a:lnTo>
                    <a:pt x="263303" y="39845"/>
                  </a:lnTo>
                  <a:lnTo>
                    <a:pt x="306785" y="22822"/>
                  </a:lnTo>
                  <a:lnTo>
                    <a:pt x="352339" y="10325"/>
                  </a:lnTo>
                  <a:lnTo>
                    <a:pt x="399691" y="2626"/>
                  </a:lnTo>
                  <a:lnTo>
                    <a:pt x="448568" y="0"/>
                  </a:lnTo>
                  <a:lnTo>
                    <a:pt x="1084889" y="0"/>
                  </a:lnTo>
                  <a:lnTo>
                    <a:pt x="1133766" y="2626"/>
                  </a:lnTo>
                  <a:lnTo>
                    <a:pt x="1181117" y="10325"/>
                  </a:lnTo>
                  <a:lnTo>
                    <a:pt x="1226671" y="22822"/>
                  </a:lnTo>
                  <a:lnTo>
                    <a:pt x="1270153" y="39845"/>
                  </a:lnTo>
                  <a:lnTo>
                    <a:pt x="1311290" y="61120"/>
                  </a:lnTo>
                  <a:lnTo>
                    <a:pt x="1349807" y="86375"/>
                  </a:lnTo>
                  <a:lnTo>
                    <a:pt x="1385432" y="115336"/>
                  </a:lnTo>
                  <a:lnTo>
                    <a:pt x="1417891" y="147730"/>
                  </a:lnTo>
                  <a:lnTo>
                    <a:pt x="1446909" y="183283"/>
                  </a:lnTo>
                  <a:lnTo>
                    <a:pt x="1472214" y="221724"/>
                  </a:lnTo>
                  <a:lnTo>
                    <a:pt x="1493532" y="262779"/>
                  </a:lnTo>
                  <a:lnTo>
                    <a:pt x="1510589" y="306175"/>
                  </a:lnTo>
                  <a:lnTo>
                    <a:pt x="1523111" y="351638"/>
                  </a:lnTo>
                  <a:lnTo>
                    <a:pt x="1530825" y="398895"/>
                  </a:lnTo>
                  <a:lnTo>
                    <a:pt x="1533457" y="447675"/>
                  </a:lnTo>
                  <a:lnTo>
                    <a:pt x="1530825" y="496454"/>
                  </a:lnTo>
                  <a:lnTo>
                    <a:pt x="1523111" y="543712"/>
                  </a:lnTo>
                  <a:lnTo>
                    <a:pt x="1510589" y="589175"/>
                  </a:lnTo>
                  <a:lnTo>
                    <a:pt x="1493532" y="632571"/>
                  </a:lnTo>
                  <a:lnTo>
                    <a:pt x="1472214" y="673625"/>
                  </a:lnTo>
                  <a:lnTo>
                    <a:pt x="1446909" y="712066"/>
                  </a:lnTo>
                  <a:lnTo>
                    <a:pt x="1417891" y="747620"/>
                  </a:lnTo>
                  <a:lnTo>
                    <a:pt x="1385432" y="780014"/>
                  </a:lnTo>
                  <a:lnTo>
                    <a:pt x="1349807" y="808975"/>
                  </a:lnTo>
                  <a:lnTo>
                    <a:pt x="1311290" y="834229"/>
                  </a:lnTo>
                  <a:lnTo>
                    <a:pt x="1270153" y="855504"/>
                  </a:lnTo>
                  <a:lnTo>
                    <a:pt x="1226671" y="872527"/>
                  </a:lnTo>
                  <a:lnTo>
                    <a:pt x="1181117" y="885024"/>
                  </a:lnTo>
                  <a:lnTo>
                    <a:pt x="1133766" y="892723"/>
                  </a:lnTo>
                  <a:lnTo>
                    <a:pt x="1084889" y="89535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62"/>
          <p:cNvSpPr txBox="1"/>
          <p:nvPr/>
        </p:nvSpPr>
        <p:spPr>
          <a:xfrm>
            <a:off x="1659993" y="9576772"/>
            <a:ext cx="14497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MIDDL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US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WARE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248" name="object 63"/>
          <p:cNvGrpSpPr/>
          <p:nvPr/>
        </p:nvGrpSpPr>
        <p:grpSpPr>
          <a:xfrm>
            <a:off x="1109714" y="8868605"/>
            <a:ext cx="2917825" cy="862330"/>
            <a:chOff x="1109714" y="8868605"/>
            <a:chExt cx="2917825" cy="862330"/>
          </a:xfrm>
        </p:grpSpPr>
        <p:sp>
          <p:nvSpPr>
            <p:cNvPr id="249" name="object 64"/>
            <p:cNvSpPr/>
            <p:nvPr/>
          </p:nvSpPr>
          <p:spPr>
            <a:xfrm>
              <a:off x="1133526" y="8892417"/>
              <a:ext cx="401320" cy="795655"/>
            </a:xfrm>
            <a:custGeom>
              <a:avLst/>
              <a:gdLst/>
              <a:ahLst/>
              <a:cxnLst/>
              <a:rect l="l" t="t" r="r" b="b"/>
              <a:pathLst>
                <a:path w="401319" h="795654">
                  <a:moveTo>
                    <a:pt x="0" y="0"/>
                  </a:moveTo>
                  <a:lnTo>
                    <a:pt x="401038" y="795211"/>
                  </a:lnTo>
                </a:path>
              </a:pathLst>
            </a:custGeom>
            <a:ln w="47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65"/>
            <p:cNvSpPr/>
            <p:nvPr/>
          </p:nvSpPr>
          <p:spPr>
            <a:xfrm>
              <a:off x="1427785" y="9570209"/>
              <a:ext cx="127635" cy="117475"/>
            </a:xfrm>
            <a:custGeom>
              <a:avLst/>
              <a:gdLst/>
              <a:ahLst/>
              <a:cxnLst/>
              <a:rect l="l" t="t" r="r" b="b"/>
              <a:pathLst>
                <a:path w="127634" h="117475">
                  <a:moveTo>
                    <a:pt x="127569" y="0"/>
                  </a:moveTo>
                  <a:lnTo>
                    <a:pt x="106780" y="117422"/>
                  </a:lnTo>
                  <a:lnTo>
                    <a:pt x="0" y="64335"/>
                  </a:lnTo>
                </a:path>
              </a:pathLst>
            </a:custGeom>
            <a:ln w="47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66"/>
            <p:cNvSpPr/>
            <p:nvPr/>
          </p:nvSpPr>
          <p:spPr>
            <a:xfrm>
              <a:off x="3077900" y="8905730"/>
              <a:ext cx="925830" cy="801370"/>
            </a:xfrm>
            <a:custGeom>
              <a:avLst/>
              <a:gdLst/>
              <a:ahLst/>
              <a:cxnLst/>
              <a:rect l="l" t="t" r="r" b="b"/>
              <a:pathLst>
                <a:path w="925829" h="801370">
                  <a:moveTo>
                    <a:pt x="0" y="801143"/>
                  </a:moveTo>
                  <a:lnTo>
                    <a:pt x="925428" y="0"/>
                  </a:lnTo>
                </a:path>
              </a:pathLst>
            </a:custGeom>
            <a:ln w="4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67"/>
            <p:cNvSpPr/>
            <p:nvPr/>
          </p:nvSpPr>
          <p:spPr>
            <a:xfrm>
              <a:off x="3884522" y="8905720"/>
              <a:ext cx="119380" cy="116839"/>
            </a:xfrm>
            <a:custGeom>
              <a:avLst/>
              <a:gdLst/>
              <a:ahLst/>
              <a:cxnLst/>
              <a:rect l="l" t="t" r="r" b="b"/>
              <a:pathLst>
                <a:path w="119379" h="116840">
                  <a:moveTo>
                    <a:pt x="0" y="8346"/>
                  </a:moveTo>
                  <a:lnTo>
                    <a:pt x="118787" y="0"/>
                  </a:lnTo>
                  <a:lnTo>
                    <a:pt x="93513" y="116367"/>
                  </a:lnTo>
                </a:path>
              </a:pathLst>
            </a:custGeom>
            <a:ln w="47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spc="70" dirty="0"/>
              <a:t>Filtering HTTP requests in application</a:t>
            </a:r>
            <a:endParaRPr spc="70" dirty="0"/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493739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581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dirty="0"/>
              <a:t>Decentralize access between administrators and employees</a:t>
            </a:r>
            <a:endParaRPr spc="70" dirty="0">
              <a:ea typeface="+mj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7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84835"/>
            <a:ext cx="11470654" cy="61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Prevent unauthorized access from outside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1151208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2207676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9019" y="599824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6385" y="5753100"/>
            <a:ext cx="93402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dirty="0"/>
              <a:t>Takes requests from users </a:t>
            </a:r>
            <a:endParaRPr spc="70" dirty="0"/>
          </a:p>
        </p:txBody>
      </p:sp>
      <p:sp>
        <p:nvSpPr>
          <p:cNvPr id="7" name="object 7"/>
          <p:cNvSpPr/>
          <p:nvPr/>
        </p:nvSpPr>
        <p:spPr>
          <a:xfrm>
            <a:off x="1246634" y="7011663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266553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6634" y="3550001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6743700"/>
            <a:ext cx="9022715" cy="1103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dirty="0"/>
              <a:t>Navigates to the appropriate controller</a:t>
            </a:r>
          </a:p>
          <a:p>
            <a:pPr marL="12700" marR="5080">
              <a:lnSpc>
                <a:spcPct val="131700"/>
              </a:lnSpc>
              <a:spcBef>
                <a:spcPts val="100"/>
              </a:spcBef>
            </a:pPr>
            <a:endParaRPr spc="70" dirty="0">
              <a:ea typeface="+mj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8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531" y="3345541"/>
            <a:ext cx="10051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2 types of routing in </a:t>
            </a:r>
            <a:r>
              <a:rPr lang="en-US" sz="2800" b="1" dirty="0" err="1">
                <a:solidFill>
                  <a:srgbClr val="804E3B"/>
                </a:solidFill>
                <a:latin typeface="Trebuchet MS"/>
                <a:cs typeface="Trebuchet MS"/>
              </a:rPr>
              <a:t>laravel</a:t>
            </a:r>
            <a:endParaRPr lang="en-US" sz="2800" b="1" dirty="0">
              <a:solidFill>
                <a:srgbClr val="804E3B"/>
              </a:solidFill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2398835"/>
            <a:ext cx="11470654" cy="61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Can have methods, parameters, and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1151208"/>
            <a:ext cx="1901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Routing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3600" y="4183741"/>
            <a:ext cx="10051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Web Route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40131" y="4925080"/>
            <a:ext cx="10051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85" dirty="0" err="1">
                <a:solidFill>
                  <a:srgbClr val="804E3B"/>
                </a:solidFill>
                <a:latin typeface="Trebuchet MS"/>
                <a:cs typeface="Trebuchet MS"/>
              </a:rPr>
              <a:t>Api</a:t>
            </a:r>
            <a:r>
              <a:rPr lang="en-US" sz="2800" b="1" spc="85" dirty="0">
                <a:solidFill>
                  <a:srgbClr val="804E3B"/>
                </a:solidFill>
                <a:latin typeface="Trebuchet MS"/>
                <a:cs typeface="Trebuchet MS"/>
              </a:rPr>
              <a:t> Route</a:t>
            </a:r>
          </a:p>
        </p:txBody>
      </p:sp>
    </p:spTree>
    <p:extLst>
      <p:ext uri="{BB962C8B-B14F-4D97-AF65-F5344CB8AC3E}">
        <p14:creationId xmlns:p14="http://schemas.microsoft.com/office/powerpoint/2010/main" val="30914260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831" y="9223752"/>
            <a:ext cx="249554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15"/>
              </a:lnSpc>
            </a:pPr>
            <a:r>
              <a:rPr sz="3200" spc="-75" dirty="0">
                <a:solidFill>
                  <a:srgbClr val="804E3B"/>
                </a:solidFill>
                <a:latin typeface="Verdana"/>
                <a:cs typeface="Verdana"/>
              </a:rPr>
              <a:t>2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773" y="491"/>
            <a:ext cx="1543685" cy="10286365"/>
          </a:xfrm>
          <a:custGeom>
            <a:avLst/>
            <a:gdLst/>
            <a:ahLst/>
            <a:cxnLst/>
            <a:rect l="l" t="t" r="r" b="b"/>
            <a:pathLst>
              <a:path w="1543684" h="10286365">
                <a:moveTo>
                  <a:pt x="1543057" y="10285982"/>
                </a:moveTo>
                <a:lnTo>
                  <a:pt x="0" y="10285982"/>
                </a:lnTo>
                <a:lnTo>
                  <a:pt x="0" y="0"/>
                </a:lnTo>
                <a:lnTo>
                  <a:pt x="1543057" y="0"/>
                </a:lnTo>
                <a:lnTo>
                  <a:pt x="1543057" y="10285982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4" y="31773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2932235"/>
            <a:ext cx="9340215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spc="70" dirty="0"/>
              <a:t>Get data from users </a:t>
            </a:r>
            <a:endParaRPr spc="70" dirty="0"/>
          </a:p>
        </p:txBody>
      </p:sp>
      <p:sp>
        <p:nvSpPr>
          <p:cNvPr id="7" name="object 7"/>
          <p:cNvSpPr/>
          <p:nvPr/>
        </p:nvSpPr>
        <p:spPr>
          <a:xfrm>
            <a:off x="1246634" y="4038398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6634" y="585326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30531" y="3770435"/>
            <a:ext cx="10654938" cy="581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lang="en-US" dirty="0"/>
              <a:t>Handle if logic is simple </a:t>
            </a:r>
            <a:endParaRPr spc="70" dirty="0">
              <a:ea typeface="+mj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1352626"/>
            <a:ext cx="622744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4217" y="9226550"/>
            <a:ext cx="22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rgbClr val="804E3B"/>
                </a:solidFill>
                <a:latin typeface="Trebuchet MS"/>
                <a:cs typeface="Trebuchet MS"/>
              </a:rPr>
              <a:t>9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7102" y="576935"/>
            <a:ext cx="294005" cy="11963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30" dirty="0">
                <a:solidFill>
                  <a:srgbClr val="804E3B"/>
                </a:solidFill>
                <a:latin typeface="Trebuchet MS"/>
                <a:cs typeface="Trebuchet MS"/>
              </a:rPr>
              <a:t>2022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July</a:t>
            </a:r>
            <a:r>
              <a:rPr sz="1800" spc="-270" dirty="0">
                <a:solidFill>
                  <a:srgbClr val="804E3B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804E3B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5600700"/>
            <a:ext cx="11470654" cy="66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Call to layer service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1151208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255" algn="l"/>
                <a:tab pos="2699385" algn="l"/>
              </a:tabLst>
            </a:pPr>
            <a:r>
              <a:rPr lang="en-US" sz="3600" b="1" spc="70" dirty="0">
                <a:solidFill>
                  <a:srgbClr val="804E3B"/>
                </a:solidFill>
                <a:latin typeface="Trebuchet MS"/>
                <a:ea typeface="+mj-ea"/>
                <a:cs typeface="Trebuchet MS"/>
              </a:rPr>
              <a:t>Controller</a:t>
            </a:r>
          </a:p>
        </p:txBody>
      </p:sp>
      <p:sp>
        <p:nvSpPr>
          <p:cNvPr id="20" name="object 8"/>
          <p:cNvSpPr/>
          <p:nvPr/>
        </p:nvSpPr>
        <p:spPr>
          <a:xfrm>
            <a:off x="1246634" y="493886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1447800" y="4686300"/>
            <a:ext cx="11470654" cy="66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0810">
              <a:lnSpc>
                <a:spcPct val="131700"/>
              </a:lnSpc>
            </a:pPr>
            <a:r>
              <a:rPr lang="en-US" sz="2800" b="1" dirty="0">
                <a:solidFill>
                  <a:srgbClr val="804E3B"/>
                </a:solidFill>
                <a:latin typeface="Trebuchet MS"/>
                <a:cs typeface="Trebuchet MS"/>
              </a:rPr>
              <a:t>Return results to view </a:t>
            </a:r>
          </a:p>
        </p:txBody>
      </p:sp>
    </p:spTree>
    <p:extLst>
      <p:ext uri="{BB962C8B-B14F-4D97-AF65-F5344CB8AC3E}">
        <p14:creationId xmlns:p14="http://schemas.microsoft.com/office/powerpoint/2010/main" val="2096145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1472</Words>
  <Application>Microsoft Office PowerPoint</Application>
  <PresentationFormat>Custom</PresentationFormat>
  <Paragraphs>328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DejaVu Serif</vt:lpstr>
      <vt:lpstr>Noto Sans</vt:lpstr>
      <vt:lpstr>Trebuchet MS</vt:lpstr>
      <vt:lpstr>Verdana</vt:lpstr>
      <vt:lpstr>Wingdings</vt:lpstr>
      <vt:lpstr>Office Theme</vt:lpstr>
      <vt:lpstr> Equipment Management</vt:lpstr>
      <vt:lpstr>Table of Contents</vt:lpstr>
      <vt:lpstr>Manage all equipment  of company. </vt:lpstr>
      <vt:lpstr>Front end</vt:lpstr>
      <vt:lpstr>Free PHP Framework</vt:lpstr>
      <vt:lpstr>III ARCHITECTURE</vt:lpstr>
      <vt:lpstr>Filtering HTTP requests in application</vt:lpstr>
      <vt:lpstr>Takes requests from users </vt:lpstr>
      <vt:lpstr>Get data from users </vt:lpstr>
      <vt:lpstr>Located between the UI and the data backend</vt:lpstr>
      <vt:lpstr>Where you write database queries </vt:lpstr>
      <vt:lpstr>Connections to entities in the database</vt:lpstr>
      <vt:lpstr>Interacting with users</vt:lpstr>
      <vt:lpstr>Define tables, struture of the tables</vt:lpstr>
      <vt:lpstr>IV DATABASE</vt:lpstr>
      <vt:lpstr>LOGIN</vt:lpstr>
      <vt:lpstr>PowerPoint Presentation</vt:lpstr>
      <vt:lpstr>Register Account</vt:lpstr>
      <vt:lpstr>Manage Equipment</vt:lpstr>
      <vt:lpstr>List Equipments</vt:lpstr>
      <vt:lpstr>Manage Borrow</vt:lpstr>
      <vt:lpstr>Search equipment borrow list by employee name</vt:lpstr>
      <vt:lpstr>PowerPoint Presentation</vt:lpstr>
      <vt:lpstr>PowerPoint Presentation</vt:lpstr>
      <vt:lpstr>Detail Equipment</vt:lpstr>
      <vt:lpstr>View List  Borrow</vt:lpstr>
      <vt:lpstr>Permission</vt:lpstr>
      <vt:lpstr>VI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Equipments</dc:title>
  <dc:creator>diepv</dc:creator>
  <cp:lastModifiedBy>diepvi2608@gmail.com</cp:lastModifiedBy>
  <cp:revision>67</cp:revision>
  <dcterms:created xsi:type="dcterms:W3CDTF">2022-06-28T04:19:20Z</dcterms:created>
  <dcterms:modified xsi:type="dcterms:W3CDTF">2022-07-03T10:07:38Z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2022-06-28T00:00:00Z</vt:filetime>
  </property>
</Properties>
</file>