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>
        <p:scale>
          <a:sx n="75" d="100"/>
          <a:sy n="75" d="100"/>
        </p:scale>
        <p:origin x="106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Elizabeth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36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400" i="1" dirty="0" err="1"/>
              <a:t>Teammitglieder</a:t>
            </a:r>
            <a:r>
              <a:rPr lang="en-US" sz="2400" i="1" dirty="0"/>
              <a:t> &amp; </a:t>
            </a:r>
            <a:r>
              <a:rPr lang="en-US" sz="2400" i="1" dirty="0" err="1"/>
              <a:t>Aufgabenbereich</a:t>
            </a:r>
            <a:r>
              <a:rPr lang="en-US" sz="2400" i="1" dirty="0"/>
              <a:t>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dirty="0"/>
              <a:t>Nguyen David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nguyenda81452@th-nuernberg.de</a:t>
            </a:r>
            <a:r>
              <a:rPr lang="en-US" sz="20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Feature- &amp; </a:t>
            </a:r>
            <a:r>
              <a:rPr lang="en-US" sz="2000" dirty="0" err="1"/>
              <a:t>Engineentwickler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Volkinsthein</a:t>
            </a:r>
            <a:r>
              <a:rPr lang="en-US" sz="2000" dirty="0"/>
              <a:t> Elizabeth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Huber Patrick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Neumann Vincent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  <a:endParaRPr lang="en-US" sz="2000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23166"/>
            <a:ext cx="2641600" cy="28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nguyenda81452</cp:lastModifiedBy>
  <cp:revision>2</cp:revision>
  <dcterms:created xsi:type="dcterms:W3CDTF">2022-01-10T17:01:26Z</dcterms:created>
  <dcterms:modified xsi:type="dcterms:W3CDTF">2022-01-10T18:00:38Z</dcterms:modified>
</cp:coreProperties>
</file>