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9319-17BD-49E5-BA88-C653A405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F016E-9740-4606-A041-B190B6CA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E30E-DAB6-43CC-AF87-769FD11A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B0742-113D-44AC-B101-0CBC552F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051D-CFCF-404A-91AB-508EF15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0C44-5F1B-4CFC-819A-299E971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457AA-42CE-489C-ABBC-B2C80B9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2B223-42D8-4005-89C1-3D355A1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4D4E0-6F36-4068-8506-FF459BCE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87FA3-5841-46F5-9471-C81FD77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27987C-44F3-47E1-8657-4C7B5AA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45D0B8-1620-4BAA-9DCA-1C9C556D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AEFE6-E0DA-4632-A2AD-2CD89CBD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6772C-D636-439B-B431-7F1617B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3564A-49A3-40A5-A2B0-AEA826E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698E1-F030-4DF1-B4B5-2617904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90F35-2DD5-46FA-B3E7-F7A22782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95A61-337A-4016-881A-D71F4026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0237B-D9BF-4B87-8485-24915461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F4878-B21E-4CA8-A627-2CC88B8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1B37-6DAC-479D-9226-F63E6B0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CC636-4DA1-429D-A7B0-AF921886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F618A-D153-44D3-B8EF-80875FC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FD745-2EBD-4122-AF14-DA77EDF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38022-0510-4A30-9B30-4D44074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E3D9-E72D-4CDC-9393-865C44B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0E0C4-FBC3-4E0B-998B-9C7ACAB6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1BA77-5100-4738-BD9B-F4E3A783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D020E-AE69-452B-9D0D-FA02F88D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38451-D291-4A2D-9113-FC056922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3C992A-695B-4222-ACA7-2E644399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4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765E2-BBD4-4A6F-8C2D-461B1D6A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D3319-C92E-487E-B0FC-F42B137F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D498A-E35D-4F19-96FC-81B400DF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C474F-084D-417E-82D5-190FC1D61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1BA5DF-2803-4B8F-B01D-AF765FEC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CDA6B-E07D-4EC3-B9B8-A8F7A97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638152-C53F-49CC-B4FC-8DD17FF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84CEC-453C-4A1A-9064-E525B99F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2435B-2C6B-4AEA-A81B-1A58003E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3F41F0-00B4-48EC-9A2A-24D0F8C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D0DCAA-7D2A-4172-86F7-811B536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6F0B16-DB39-4693-AB87-CD9293E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1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45DB95-E42B-480C-BB53-A1852891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D1068-FF0B-4C47-B7C8-4335373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EC778-48A4-4157-AA42-5A561396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A0B6-AEFF-4479-B996-FA7524C6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D70A5-99AE-4252-8F8C-C0614A82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ACB50-92AC-475C-A91D-89B856AA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FEFDA-2712-47AE-B875-8900F8C0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5EC94-8BE9-46D4-BA61-D69F0756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BD1B8-A83F-4E20-AC80-E200D6A0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F424-81B1-418F-AC14-268533C1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BCC763-B7C3-402C-A75B-DFF5B0601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114C84-23AC-449C-9418-661EAB68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0F56B-3674-463E-ADD0-BBFAA86B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C78C8-E958-4FD6-8279-5958069B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0631A-6597-4696-B1E1-7755AAF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33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95D24E-0AB9-4D08-9E43-2A536EAE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5BF2-01D8-44AA-AA16-0C370F3D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39BDD-A5E9-4DFF-9F69-834EC754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2384B-7E89-4373-9659-22F82BBAD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173F2-0F37-4122-A5A3-0B48E033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uberpa85956@th-nuernberg.de" TargetMode="External"/><Relationship Id="rId2" Type="http://schemas.openxmlformats.org/officeDocument/2006/relationships/hyperlink" Target="mailto:nguyenda81452@th-nuernberg.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hyperlink" Target="mailto:@neumannvi84434@th-nuernberg.d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D5EF9-FD33-4D2E-A004-719D4EF9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19111-2A16-4E80-9E72-0A67DBB6A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661AB3-B9AE-4DC6-AB83-86976C64168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6A6A65-FF52-4145-900C-4CD26CBB4A1C}"/>
              </a:ext>
            </a:extLst>
          </p:cNvPr>
          <p:cNvSpPr txBox="1"/>
          <p:nvPr/>
        </p:nvSpPr>
        <p:spPr>
          <a:xfrm>
            <a:off x="3762375" y="268794"/>
            <a:ext cx="46672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Graphic</a:t>
            </a:r>
            <a:r>
              <a:rPr lang="de-DE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-Knight</a:t>
            </a:r>
          </a:p>
          <a:p>
            <a:pPr algn="ctr"/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by</a:t>
            </a:r>
            <a:r>
              <a:rPr lang="de-DE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 </a:t>
            </a:r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DevP</a:t>
            </a:r>
            <a:endParaRPr lang="de-DE" sz="2500" b="1" u="sng" dirty="0">
              <a:solidFill>
                <a:schemeClr val="tx1">
                  <a:lumMod val="95000"/>
                  <a:lumOff val="5000"/>
                </a:schemeClr>
              </a:solidFill>
              <a:latin typeface="Unispace" panose="020008090600000200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F070B-C36D-483E-A81C-27EEB7A74CDF}"/>
              </a:ext>
            </a:extLst>
          </p:cNvPr>
          <p:cNvSpPr txBox="1"/>
          <p:nvPr/>
        </p:nvSpPr>
        <p:spPr>
          <a:xfrm>
            <a:off x="4619625" y="2316163"/>
            <a:ext cx="2952750" cy="357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latin typeface="Unispace" panose="02000809060000020004" pitchFamily="49" charset="0"/>
              </a:rPr>
              <a:t>von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David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Elisabeth V.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Vincent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Patrick H.</a:t>
            </a:r>
          </a:p>
        </p:txBody>
      </p:sp>
    </p:spTree>
    <p:extLst>
      <p:ext uri="{BB962C8B-B14F-4D97-AF65-F5344CB8AC3E}">
        <p14:creationId xmlns:p14="http://schemas.microsoft.com/office/powerpoint/2010/main" val="35079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 descr="Ein Bild, das Text, Pflanze enthält.&#10;&#10;Automatisch generierte Beschreibung">
            <a:extLst>
              <a:ext uri="{FF2B5EF4-FFF2-40B4-BE49-F238E27FC236}">
                <a16:creationId xmlns:a16="http://schemas.microsoft.com/office/drawing/2014/main" id="{87075D97-F93D-496E-97C5-09BBBA06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83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281C32-29CA-40E9-AF62-FB2BAB85C35D}"/>
              </a:ext>
            </a:extLst>
          </p:cNvPr>
          <p:cNvSpPr txBox="1"/>
          <p:nvPr/>
        </p:nvSpPr>
        <p:spPr>
          <a:xfrm>
            <a:off x="4381500" y="4893564"/>
            <a:ext cx="7807449" cy="168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Genre: Platformer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inspiriert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von Mario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Der Player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kann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seinen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Modi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auswählen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(Story/Endless)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Ziel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Nachdem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du die Story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durchgespielt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hast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versuche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solange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wie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es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geht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Endlessmode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überleben</a:t>
            </a:r>
            <a:endParaRPr lang="en-US" sz="16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02154F-1ADC-4450-A6E6-494C3BE2BA24}"/>
              </a:ext>
            </a:extLst>
          </p:cNvPr>
          <p:cNvSpPr txBox="1"/>
          <p:nvPr/>
        </p:nvSpPr>
        <p:spPr>
          <a:xfrm>
            <a:off x="160782" y="5336970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  <a:latin typeface="Unispace" panose="02000809060000020004" pitchFamily="49" charset="0"/>
              </a:rPr>
              <a:t>Kurze Projektzusammenfassung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7838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679B-A3ED-48F7-ACB8-80D1719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28" y="121275"/>
            <a:ext cx="8858472" cy="1325563"/>
          </a:xfrm>
        </p:spPr>
        <p:txBody>
          <a:bodyPr>
            <a:normAutofit/>
          </a:bodyPr>
          <a:lstStyle/>
          <a:p>
            <a:r>
              <a:rPr lang="de-DE" sz="3200" b="1" u="sng" dirty="0">
                <a:latin typeface="Unispace" panose="02000809060000020004" pitchFamily="49" charset="0"/>
              </a:rPr>
              <a:t>Inhaltliche Projektorganisation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42975C-9871-42A6-BBE4-7490D81B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36" y="563477"/>
            <a:ext cx="9431010" cy="57310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sz="2400" i="1" dirty="0" err="1"/>
              <a:t>Teammitglieder</a:t>
            </a:r>
            <a:r>
              <a:rPr lang="en-US" sz="2400" i="1" dirty="0"/>
              <a:t> &amp; </a:t>
            </a:r>
            <a:r>
              <a:rPr lang="en-US" sz="2400" i="1" dirty="0" err="1"/>
              <a:t>Aufgabenbereich</a:t>
            </a:r>
            <a:r>
              <a:rPr lang="en-US" sz="2400" i="1" dirty="0"/>
              <a:t>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000" dirty="0"/>
              <a:t>Nguyen David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hlinkClick r:id="rId2"/>
              </a:rPr>
              <a:t>nguyenda81452@th-nuernberg.de</a:t>
            </a:r>
            <a:r>
              <a:rPr lang="en-US" sz="2000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Feature- &amp; </a:t>
            </a:r>
            <a:r>
              <a:rPr lang="en-US" sz="2000" dirty="0" err="1"/>
              <a:t>Engineentwickler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Volkinsthein</a:t>
            </a:r>
            <a:r>
              <a:rPr lang="en-US" sz="2000" dirty="0"/>
              <a:t> Elizabeth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1800" dirty="0">
                <a:solidFill>
                  <a:schemeClr val="accent2"/>
                </a:solidFill>
              </a:rPr>
              <a:t>volkinshteinel84659@th-nuernberg.de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accent2"/>
                </a:solidFill>
              </a:rPr>
              <a:t>Engineentwicklerin</a:t>
            </a: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Huber Patrick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hlinkClick r:id="rId3"/>
              </a:rPr>
              <a:t>huberpa85956@th-nuernberg.de</a:t>
            </a:r>
            <a:r>
              <a:rPr lang="en-US" sz="2000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Designer, </a:t>
            </a:r>
            <a:r>
              <a:rPr lang="en-US" sz="2000" dirty="0" err="1"/>
              <a:t>Featureentwickler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Neumann Vincent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hlinkClick r:id="rId4"/>
              </a:rPr>
              <a:t>neumannvi84434@th-nuernberg.de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accent2"/>
                </a:solidFill>
              </a:rPr>
              <a:t>Engineentwickler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D48D32-3C64-4748-9688-20598CFA5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10093-00D0-427F-BE00-3D1C3CC7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000" u="sng" dirty="0">
                <a:latin typeface="Unispace" panose="02000809060000020004" pitchFamily="49" charset="0"/>
              </a:rPr>
              <a:t>Selbsteinschätzung des Teams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CAA8D6-9707-44EF-BEBA-BD188DD0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95" y="1953127"/>
            <a:ext cx="8241839" cy="363595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Quantität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Qualität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Regelmäßigkeit des Projektfortschritts: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Gleichauslastung aller Teammitglieder: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1800" i="1" dirty="0"/>
              <a:t>Skala: 1 (schlecht) – 5 (sehr gut)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F2E0995-1022-4B74-8C9C-90AF24A64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289A4C-2642-4BF3-94E1-73EBADC1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4" name="Grafik 13" descr="Ein Bild, das Text, Licht, Andachtsstätte enthält.&#10;&#10;Automatisch generierte Beschreibung">
            <a:extLst>
              <a:ext uri="{FF2B5EF4-FFF2-40B4-BE49-F238E27FC236}">
                <a16:creationId xmlns:a16="http://schemas.microsoft.com/office/drawing/2014/main" id="{56EA58A5-2C6A-4F5B-B1C4-9848F258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05908"/>
            <a:ext cx="2641600" cy="2861733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4ED3D07-0BF9-41F1-8791-99A8FBD4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0" y="4600591"/>
            <a:ext cx="2391746" cy="1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Unispace</vt:lpstr>
      <vt:lpstr>Arial</vt:lpstr>
      <vt:lpstr>Calibri</vt:lpstr>
      <vt:lpstr>Calibri Light</vt:lpstr>
      <vt:lpstr>Office</vt:lpstr>
      <vt:lpstr>PowerPoint-Präsentation</vt:lpstr>
      <vt:lpstr>PowerPoint-Präsentation</vt:lpstr>
      <vt:lpstr>Inhaltliche Projektorganisation</vt:lpstr>
      <vt:lpstr>Selbsteinschätzung des Teams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nguyenda81452</dc:creator>
  <cp:lastModifiedBy>Patrick Huber</cp:lastModifiedBy>
  <cp:revision>7</cp:revision>
  <dcterms:created xsi:type="dcterms:W3CDTF">2022-01-10T17:01:26Z</dcterms:created>
  <dcterms:modified xsi:type="dcterms:W3CDTF">2022-01-12T21:35:35Z</dcterms:modified>
</cp:coreProperties>
</file>