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25" autoAdjust="0"/>
  </p:normalViewPr>
  <p:slideViewPr>
    <p:cSldViewPr snapToGrid="0">
      <p:cViewPr varScale="1">
        <p:scale>
          <a:sx n="83" d="100"/>
          <a:sy n="83" d="100"/>
        </p:scale>
        <p:origin x="16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D9AB5-32FF-4BC5-B291-A0FAF13C224A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97A5-F83D-4DA3-840C-1CD8C0401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Startscreen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897A5-F83D-4DA3-840C-1CD8C0401D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2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Entscheidung zwischen Dungeon Crawler oder </a:t>
            </a:r>
            <a:r>
              <a:rPr lang="de-DE" dirty="0" err="1"/>
              <a:t>Platformer</a:t>
            </a:r>
            <a:r>
              <a:rPr lang="de-DE" dirty="0"/>
              <a:t> -&gt; </a:t>
            </a:r>
            <a:r>
              <a:rPr lang="de-DE" dirty="0" err="1"/>
              <a:t>Platformer</a:t>
            </a:r>
            <a:r>
              <a:rPr lang="de-DE" dirty="0"/>
              <a:t> ist besser umzusetzen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897A5-F83D-4DA3-840C-1CD8C0401D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6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e-DE" dirty="0"/>
              <a:t>Quantität des Ergebnisses (Erfüllung aller Ziele, technische Abgeschlossenheit) </a:t>
            </a:r>
          </a:p>
          <a:p>
            <a:pPr marL="228600" indent="-228600">
              <a:buAutoNum type="alphaLcParenR"/>
            </a:pPr>
            <a:r>
              <a:rPr lang="de-DE" dirty="0"/>
              <a:t>Qualität des Ergebnisses (Zweckerfüllung, konzeptionell und gestalterisch) </a:t>
            </a:r>
          </a:p>
          <a:p>
            <a:pPr marL="228600" indent="-228600">
              <a:buAutoNum type="alphaLcParenR"/>
            </a:pPr>
            <a:r>
              <a:rPr lang="de-DE" dirty="0"/>
              <a:t>Regelmäßigkeit des Projektfortschritts (Kontinuität ab dem Meilenstein „Kick-off“) </a:t>
            </a:r>
          </a:p>
          <a:p>
            <a:pPr marL="228600" indent="-228600">
              <a:buAutoNum type="alphaLcParenR"/>
            </a:pPr>
            <a:r>
              <a:rPr lang="de-DE" dirty="0"/>
              <a:t>Gleichauslastung aller Teammitglieder (Ungefähre Vergleichbarkeit der Projektbeiträge)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„Ingenieurwissenschaftlich-kritische“ Selbsteinschätzung erwartet!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897A5-F83D-4DA3-840C-1CD8C0401D2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11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volkinshteinel84659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mailto:@neumannvi84434@th-nuernberg.de" TargetMode="External"/><Relationship Id="rId4" Type="http://schemas.openxmlformats.org/officeDocument/2006/relationships/hyperlink" Target="mailto:huberpa85956@th-nuernberg.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Soft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Elisabeth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hast,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64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de-DE" sz="2400" i="1" dirty="0"/>
              <a:t>Teammitglieder &amp; Aufgabenbereich: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1900" dirty="0"/>
              <a:t>Nguyen David (Medieninformatik, </a:t>
            </a:r>
            <a:r>
              <a:rPr lang="de-DE" sz="1900" dirty="0">
                <a:hlinkClick r:id="rId2"/>
              </a:rPr>
              <a:t>nguyenda81452@th-nuernberg.de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Feature- &amp; </a:t>
            </a:r>
            <a:r>
              <a:rPr lang="de-DE" sz="1900" dirty="0" err="1"/>
              <a:t>Engineentwickler</a:t>
            </a:r>
            <a:r>
              <a:rPr lang="de-DE" sz="1900" dirty="0"/>
              <a:t>, Teamleader, </a:t>
            </a:r>
            <a:r>
              <a:rPr lang="de-DE" sz="1900" dirty="0" err="1"/>
              <a:t>Git</a:t>
            </a:r>
            <a:r>
              <a:rPr lang="de-DE" sz="1900" dirty="0"/>
              <a:t>-Admin</a:t>
            </a:r>
          </a:p>
          <a:p>
            <a:pPr>
              <a:lnSpc>
                <a:spcPct val="150000"/>
              </a:lnSpc>
            </a:pPr>
            <a:r>
              <a:rPr lang="de-DE" sz="1900" dirty="0" err="1"/>
              <a:t>Volkinshtein</a:t>
            </a:r>
            <a:r>
              <a:rPr lang="de-DE" sz="1900" dirty="0"/>
              <a:t> Elisabeth (Medieninformatik, </a:t>
            </a:r>
            <a:r>
              <a:rPr lang="de-DE" sz="1900" dirty="0">
                <a:hlinkClick r:id="rId3"/>
              </a:rPr>
              <a:t>volkinshteinel84659@th-nuernberg.de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Engineentwicklerin</a:t>
            </a:r>
            <a:r>
              <a:rPr lang="de-DE" sz="1900" dirty="0"/>
              <a:t>, Leveldesignerin</a:t>
            </a:r>
          </a:p>
          <a:p>
            <a:pPr>
              <a:lnSpc>
                <a:spcPct val="150000"/>
              </a:lnSpc>
            </a:pPr>
            <a:r>
              <a:rPr lang="de-DE" sz="1900" dirty="0"/>
              <a:t>Huber Patrick (Medieninformatik, </a:t>
            </a:r>
            <a:r>
              <a:rPr lang="de-DE" sz="1900" dirty="0">
                <a:hlinkClick r:id="rId4"/>
              </a:rPr>
              <a:t>huberpa85956@th-nuernberg.de</a:t>
            </a:r>
            <a:r>
              <a:rPr lang="de-DE" sz="19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	Lead-Designer (Level, Sprites), </a:t>
            </a:r>
            <a:r>
              <a:rPr lang="de-DE" sz="1900" dirty="0" err="1"/>
              <a:t>Featureentwickler</a:t>
            </a:r>
            <a:r>
              <a:rPr lang="de-DE" sz="1900" dirty="0"/>
              <a:t>, Sounddesigner</a:t>
            </a:r>
          </a:p>
          <a:p>
            <a:pPr>
              <a:lnSpc>
                <a:spcPct val="150000"/>
              </a:lnSpc>
            </a:pPr>
            <a:r>
              <a:rPr lang="de-DE" sz="1900" dirty="0"/>
              <a:t>Neumann Vincent (Medieninformatik, </a:t>
            </a:r>
            <a:r>
              <a:rPr lang="de-DE" sz="1900" dirty="0">
                <a:solidFill>
                  <a:schemeClr val="accent2"/>
                </a:solidFill>
                <a:hlinkClick r:id="rId5"/>
              </a:rPr>
              <a:t>neumannvi84434@th-nuernberg.de</a:t>
            </a:r>
            <a:r>
              <a:rPr lang="de-DE" sz="19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900" dirty="0">
                <a:solidFill>
                  <a:schemeClr val="accent2"/>
                </a:solidFill>
              </a:rPr>
              <a:t>	</a:t>
            </a:r>
            <a:r>
              <a:rPr lang="de-DE" sz="1900" dirty="0"/>
              <a:t> Feature- &amp; </a:t>
            </a:r>
            <a:r>
              <a:rPr lang="de-DE" sz="1900" dirty="0" err="1"/>
              <a:t>Engineentwickler</a:t>
            </a:r>
            <a:r>
              <a:rPr lang="de-DE" sz="1900" dirty="0"/>
              <a:t>, System/Code Maintenance, Sounddesigner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4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5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 5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41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nguyenda81452</cp:lastModifiedBy>
  <cp:revision>18</cp:revision>
  <dcterms:created xsi:type="dcterms:W3CDTF">2022-01-10T17:01:26Z</dcterms:created>
  <dcterms:modified xsi:type="dcterms:W3CDTF">2022-01-19T10:25:25Z</dcterms:modified>
</cp:coreProperties>
</file>