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852F-BE30-8C26-2247-9FF08C95B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0C81D-F044-936F-C84D-14E5E541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66EE-093C-10B8-31CC-FA257E0A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5793-75F8-ED9F-8F35-0A393D2E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3C69-77FB-5DFC-13C6-497BF462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677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BC74-617C-FD0E-29F3-5764EDB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84380-ACE6-DF16-1745-9ADFAA9E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3F96-29A6-D736-59DC-B394A80D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4A88-9801-A9EF-1316-A8FBA8F2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8837-C458-6471-2F53-5D13D79E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897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BEFD3-E04B-2410-7B26-7590778F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A265-A432-42B4-C217-9D4B1625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E4CB-9A80-0FBC-6FC7-E525586B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9D27-B8EF-2878-2EF8-465E3627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C6E6-A4A0-BE66-4946-2A29D8F3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88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1F87-E46A-D97E-5DD6-76184B83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263D-1DE5-DD30-080D-3BC8A4C5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A205-2A34-5D70-DAB7-5EB051FC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50BF-8803-419E-A04B-7C62B210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C9F9-409E-5EFD-3F76-711F7824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514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F621-4012-9129-76D5-8A345F05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1EEC-B8F4-125C-7477-64FDFB52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38D1-092C-CB94-9353-12C94F11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93D0-A61C-2DEC-09AC-5A41CE03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11EA-85C8-193D-4E44-70FD563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083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DA1D-0D4D-2918-045A-5D722C2A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E01C-8AAF-6A9D-779A-FAF06A35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04F2-1943-B91E-E554-08F24EC2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72FA-926D-3A8C-9C2E-E85BF7EF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F45C-5E02-244D-DE0D-6FF93D7B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83D1-BAAA-A089-43E7-E6853A97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50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A4B5-AADC-F0D4-ABBD-C27F68E8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9CCA-506B-AD4B-54BC-DB8C38A7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E04A6-9003-83CF-3B9D-675236119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50BDD-16C0-7C91-CCCA-AF873183B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208FE-9BB1-16BF-F4DC-0186CEB53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D547C-C4BF-046A-135E-A21AB8B0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847DF-5726-47C4-0CF4-0C582A24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5671E-5A16-E42E-4775-139F880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855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DD41-682F-8CE2-EE27-67A0C844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6F4AA-8B28-9AAE-2EC4-04584480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8E1B8-1CEC-D8FA-E104-EBD88969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D709F-889F-51F0-068B-65F35018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425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0837A-D4BF-1283-83CF-A0F89685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91BC0-CDE2-4E74-20A1-F2DD09C0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8BD4-ED0F-E428-54EE-ED64260B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128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9D84-7D74-8540-7AA9-E88AE879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4C46-4A07-8E28-66D5-C626E5B7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6C15-A027-EF65-7546-FE3BD25A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AC3F-866F-5B79-9CB0-74CDF3CE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4173-8F7D-57BE-1DC0-382B7161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9941C-964F-60AD-5054-5DD9286E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3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6F02-8FBE-0717-24B2-C1A4EFA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F4E19-93F3-F647-9DA4-D4556311A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47DD-A131-3BAC-5587-1ECE9B70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98C6-1089-1491-F5F3-CE604F06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AB867-692B-3426-1817-026CFBDF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985B-2BBE-AEE2-3566-075AED40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827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709D0-2758-31CF-15CB-A8A15E5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36A0C-660F-827D-0769-B178B380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F2E1-7D5B-5B36-0411-E48E93462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DCF1-E916-41C7-BE15-3272F563123F}" type="datetimeFigureOut">
              <a:rPr lang="en-BE" smtClean="0"/>
              <a:t>02/09/2022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7738-C0F1-C779-66BE-196B38F2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9589-7B46-D12B-546F-354499289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066C-2572-4BF2-A096-2010AA8D0F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61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8073-77F4-0096-414C-28532F30F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BBBA6-AE6D-7DB6-F88E-6A754E920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 descr="A yellow smiley face&#10;&#10;Description automatically generated with low confidence">
            <a:extLst>
              <a:ext uri="{FF2B5EF4-FFF2-40B4-BE49-F238E27FC236}">
                <a16:creationId xmlns:a16="http://schemas.microsoft.com/office/drawing/2014/main" id="{7E741878-161D-6145-49DD-AC4AB3430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0" b="92000" l="5750" r="91250">
                        <a14:foregroundMark x1="5750" y1="45750" x2="5750" y2="45750"/>
                        <a14:foregroundMark x1="14000" y1="43750" x2="14000" y2="43750"/>
                        <a14:foregroundMark x1="55500" y1="41750" x2="55500" y2="41750"/>
                        <a14:foregroundMark x1="56500" y1="9750" x2="56500" y2="9750"/>
                        <a14:foregroundMark x1="91250" y1="43500" x2="91250" y2="43500"/>
                        <a14:foregroundMark x1="52000" y1="92000" x2="52000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der Zwalmen</dc:creator>
  <cp:lastModifiedBy>Dieter Van der Zwalmen</cp:lastModifiedBy>
  <cp:revision>1</cp:revision>
  <dcterms:created xsi:type="dcterms:W3CDTF">2022-09-02T15:25:24Z</dcterms:created>
  <dcterms:modified xsi:type="dcterms:W3CDTF">2022-09-02T15:26:31Z</dcterms:modified>
</cp:coreProperties>
</file>