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8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F4B84-D3E6-4234-A28C-3CFBF6FEF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592F1F-E6F9-4AEE-BF5E-B816F098A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5D2929-7B97-4C76-AC56-2D5182C6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453C-1440-453D-B9ED-7CC81FD4FDE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2FF9F8-24D7-434E-BEA4-6F631139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70073A-F6BD-468A-91BD-1B6EF505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3060-DECD-4128-B828-606C165790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5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2C97D-2C35-407E-84CC-10A6FAF1D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A5FF2F-8EE6-4BE7-B2B8-C65582DB3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1CEA68-E37B-4311-A174-0FA3C1A8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453C-1440-453D-B9ED-7CC81FD4FDE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79EBC6-9DA2-48F3-938C-87C29FF0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978CD5-0397-4225-9B16-0989765D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3060-DECD-4128-B828-606C165790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6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48C26A-1179-4FD2-B93C-F19028E15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D41EDD-F982-4B4A-A28B-4CBB75021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9838EB-7BE4-41C9-B2F0-C1F2C1EB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453C-1440-453D-B9ED-7CC81FD4FDE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E9D1F8-EE13-452C-8051-FB213F35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3B1671-DD1F-42F5-A891-8F72E316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3060-DECD-4128-B828-606C165790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7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8E5937-9D1D-415D-9E08-7C3D4D15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189205-6724-476E-AC63-98062FFB8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AA593E-1E3A-483A-A67C-A5D6C7DE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453C-1440-453D-B9ED-7CC81FD4FDE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16EF31-A247-440E-8795-843D3BC3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D2D17E-9266-4ED0-8713-B508548A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3060-DECD-4128-B828-606C165790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1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9BA3FD-42D1-4595-89F3-875BA0AF7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ABCAA8-C88A-4DE1-905B-8C5B58809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D1009A-7DDA-4D11-8EFB-93B376BB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453C-1440-453D-B9ED-7CC81FD4FDE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BEABE0-DA07-46EF-9087-E8EFC8A9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4B0FE3-E8A5-4B1F-8B14-639B7172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3060-DECD-4128-B828-606C165790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9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48A6F8-A431-4007-A989-EFEEE2BAD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E9D337-A667-40C1-9106-80CE67FA3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4F85F0-3CEF-4CCA-8DB0-A6DD55947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8319F9-1780-41EF-AEAF-2A8F17FC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453C-1440-453D-B9ED-7CC81FD4FDE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B3D69E-DCC4-4E76-912D-7EF01EAB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51BD82-30FB-4BAD-90D3-ECBCC85B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3060-DECD-4128-B828-606C165790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2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4CCE66-73A3-4946-BECC-6F84F471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1C1439-1A26-4B2B-AF89-27D4C42B1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78F336-6875-4CFB-B965-3FD5E846C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BB6B81F-2FDC-4DA2-B012-81A941A60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2E0CA73-0512-431D-94EC-4CD543EA6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94FC78F-9C36-47C9-9850-E5C2DBFA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453C-1440-453D-B9ED-7CC81FD4FDE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1191F57-0A39-4DEA-84F5-616B6050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772EA2B-0279-4422-B783-374F8435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3060-DECD-4128-B828-606C165790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0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94BF5E-569A-41EB-B0D8-1B4F9C1B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F479255-1B21-4905-875E-DFDD7A94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453C-1440-453D-B9ED-7CC81FD4FDE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699687-AF12-4E0F-BE70-A50906EF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B06E31-DB0E-4AB0-BBF8-679C7D99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3060-DECD-4128-B828-606C165790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0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0BFC35-EE47-440E-BD53-510EE354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453C-1440-453D-B9ED-7CC81FD4FDE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8200099-7220-4390-9098-853D8A62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04C3FF-3243-49A8-85A4-080CF101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3060-DECD-4128-B828-606C165790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0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605A8-D307-46EF-9605-3C6D9432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B160E3-7A3E-4396-A7FD-F25E83C34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2CEB88-DE01-4364-86C6-A45D8D88F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3AC03F-EB20-4294-B706-28AE00BC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453C-1440-453D-B9ED-7CC81FD4FDE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3035A6-F62D-41F1-840E-08AD9879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A42CBF-336D-4907-9BB9-AF654101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3060-DECD-4128-B828-606C165790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9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8E0E4-0E0D-4CD1-A8DC-E804D4BA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D538E7-3F7F-4842-AE61-D36AD204F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793539-1086-433A-B048-D57DCBA5F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A18A35-9F13-458C-B573-BBF38967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453C-1440-453D-B9ED-7CC81FD4FDE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CF11B3-D97D-4AE8-9986-0F2209A0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B41686-E9E3-4C41-887D-CEEA1DD0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3060-DECD-4128-B828-606C165790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6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44949B-C6FF-4A73-9464-D43F27EC4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961E44-C904-4D3F-9E51-BD655C53B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273EF8-B7F2-4654-BA28-BBA862BC6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4453C-1440-453D-B9ED-7CC81FD4FDE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297C18-44BD-430E-ABD2-83F7DBB35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D006AD-4F0E-4AF9-9B6B-985B1E10A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43060-DECD-4128-B828-606C165790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DABCD18-FB88-467C-8364-93ABBAB74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988" y="247011"/>
            <a:ext cx="9410024" cy="605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14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Chvatal, Dieter (INNIO)</dc:creator>
  <cp:lastModifiedBy>Chvatal, Dieter (INNIO)</cp:lastModifiedBy>
  <cp:revision>2</cp:revision>
  <dcterms:created xsi:type="dcterms:W3CDTF">2022-02-18T12:44:41Z</dcterms:created>
  <dcterms:modified xsi:type="dcterms:W3CDTF">2022-02-18T13:14:18Z</dcterms:modified>
</cp:coreProperties>
</file>