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 b="def" i="def"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 b="def" i="def"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 b="def" i="def"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Line"/>
          <p:cNvSpPr/>
          <p:nvPr/>
        </p:nvSpPr>
        <p:spPr>
          <a:xfrm flipV="1">
            <a:off x="406400" y="993160"/>
            <a:ext cx="12192001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05" name="Body Level One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Body Level One…"/>
          <p:cNvSpPr txBox="1"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6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ine"/>
          <p:cNvSpPr/>
          <p:nvPr/>
        </p:nvSpPr>
        <p:spPr>
          <a:xfrm flipV="1">
            <a:off x="406400" y="993160"/>
            <a:ext cx="12192001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5" name="Callout"/>
          <p:cNvSpPr/>
          <p:nvPr/>
        </p:nvSpPr>
        <p:spPr>
          <a:xfrm>
            <a:off x="469900" y="2362200"/>
            <a:ext cx="12065001" cy="5229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126" name="Body Level One…"/>
          <p:cNvSpPr txBox="1"/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Johnny Appleseed"/>
          <p:cNvSpPr txBox="1"/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anchor="t"/>
          <a:lstStyle/>
          <a:p>
            <a:pPr algn="r">
              <a:spcBef>
                <a:spcPts val="0"/>
              </a:spcBef>
              <a:defRPr cap="none" sz="600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28" name="Text"/>
          <p:cNvSpPr txBox="1"/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/>
          <a:p>
            <a:pPr defTabSz="457200">
              <a:spcBef>
                <a:spcPts val="0"/>
              </a:spcBef>
              <a:defRPr spc="100" sz="2400">
                <a:solidFill>
                  <a:srgbClr val="838787"/>
                </a:solidFill>
              </a:defRPr>
            </a:pP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Body Level One…"/>
          <p:cNvSpPr txBox="1"/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8" name="Johnny Appleseed"/>
          <p:cNvSpPr txBox="1"/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anchor="ctr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cap="none" sz="600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anchor="ctr"/>
          <a:lstStyle>
            <a:lvl1pPr marL="444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xfrm>
            <a:off x="12161861" y="4191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 flipV="1">
            <a:off x="5892800" y="6141011"/>
            <a:ext cx="6705601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50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1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Line"/>
          <p:cNvSpPr/>
          <p:nvPr/>
        </p:nvSpPr>
        <p:spPr>
          <a:xfrm flipV="1">
            <a:off x="406400" y="993160"/>
            <a:ext cx="12192001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Line"/>
          <p:cNvSpPr/>
          <p:nvPr/>
        </p:nvSpPr>
        <p:spPr>
          <a:xfrm flipV="1">
            <a:off x="406400" y="993160"/>
            <a:ext cx="12192001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71" name="Body Level One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ine"/>
          <p:cNvSpPr/>
          <p:nvPr/>
        </p:nvSpPr>
        <p:spPr>
          <a:xfrm flipV="1">
            <a:off x="406400" y="993160"/>
            <a:ext cx="12192001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82" name="Body Level One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84" name="Body Level One…"/>
          <p:cNvSpPr txBox="1"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Line"/>
          <p:cNvSpPr/>
          <p:nvPr/>
        </p:nvSpPr>
        <p:spPr>
          <a:xfrm flipV="1">
            <a:off x="406400" y="993160"/>
            <a:ext cx="12192001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Image"/>
          <p:cNvSpPr/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6140894"/>
            <a:ext cx="12192001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9444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9pPr>
    </p:titleStyle>
    <p:bodyStyle>
      <a:lvl1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1pPr>
      <a:lvl2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2pPr>
      <a:lvl3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3pPr>
      <a:lvl4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4pPr>
      <a:lvl5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5pPr>
      <a:lvl6pPr marL="29284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6pPr>
      <a:lvl7pPr marL="33729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7pPr>
      <a:lvl8pPr marL="38174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8pPr>
      <a:lvl9pPr marL="42619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9pPr>
    </p:bodyStyle>
    <p:otherStyle>
      <a:lvl1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Ukulele app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Ukulele app</a:t>
            </a:r>
          </a:p>
        </p:txBody>
      </p:sp>
      <p:sp>
        <p:nvSpPr>
          <p:cNvPr id="171" name="Proof of concep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Proof of concept</a:t>
            </a:r>
          </a:p>
        </p:txBody>
      </p:sp>
      <p:sp>
        <p:nvSpPr>
          <p:cNvPr id="172" name="Proof of concept"/>
          <p:cNvSpPr txBox="1"/>
          <p:nvPr/>
        </p:nvSpPr>
        <p:spPr>
          <a:xfrm>
            <a:off x="914400" y="381000"/>
            <a:ext cx="11844933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r" defTabSz="457200">
              <a:lnSpc>
                <a:spcPct val="80000"/>
              </a:lnSpc>
              <a:spcBef>
                <a:spcPts val="0"/>
              </a:spcBef>
              <a:defRPr cap="all" spc="10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Dieter Vercammen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roof of concep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Proof of concept</a:t>
            </a:r>
          </a:p>
        </p:txBody>
      </p:sp>
      <p:sp>
        <p:nvSpPr>
          <p:cNvPr id="175" name="Inhoudstaf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Inhoudstafel</a:t>
            </a:r>
          </a:p>
        </p:txBody>
      </p:sp>
      <p:sp>
        <p:nvSpPr>
          <p:cNvPr id="176" name="Idee…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Idee  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Problemen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Is het mogelijk om met je GSM sensoren een instrument te bespelen?"/>
          <p:cNvSpPr txBox="1"/>
          <p:nvPr>
            <p:ph type="body" sz="half" idx="1"/>
          </p:nvPr>
        </p:nvSpPr>
        <p:spPr>
          <a:xfrm>
            <a:off x="889000" y="2908300"/>
            <a:ext cx="11226800" cy="3689607"/>
          </a:xfrm>
          <a:prstGeom prst="rect">
            <a:avLst/>
          </a:prstGeom>
        </p:spPr>
        <p:txBody>
          <a:bodyPr/>
          <a:lstStyle/>
          <a:p>
            <a:pPr/>
            <a:r>
              <a:t>Is het mogelijk om met je GSM sensoren een instrument te bespelen?</a:t>
            </a:r>
          </a:p>
        </p:txBody>
      </p:sp>
      <p:sp>
        <p:nvSpPr>
          <p:cNvPr id="179" name="Proof of Concept"/>
          <p:cNvSpPr txBox="1"/>
          <p:nvPr>
            <p:ph type="body" idx="13"/>
          </p:nvPr>
        </p:nvSpPr>
        <p:spPr>
          <a:xfrm>
            <a:off x="1777999" y="7797797"/>
            <a:ext cx="10658825" cy="8636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indent="226313" algn="r" defTabSz="578358">
              <a:spcBef>
                <a:spcPts val="0"/>
              </a:spcBef>
              <a:defRPr cap="none"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r>
              <a:t>Proof of Concept  </a:t>
            </a:r>
          </a:p>
        </p:txBody>
      </p:sp>
      <p:sp>
        <p:nvSpPr>
          <p:cNvPr id="180" name="Text"/>
          <p:cNvSpPr txBox="1"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457200">
              <a:spcBef>
                <a:spcPts val="0"/>
              </a:spcBef>
              <a:defRPr spc="100" sz="2400">
                <a:solidFill>
                  <a:srgbClr val="838787"/>
                </a:solidFill>
              </a:defRPr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roof of concep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Proof of concept</a:t>
            </a:r>
          </a:p>
        </p:txBody>
      </p:sp>
      <p:sp>
        <p:nvSpPr>
          <p:cNvPr id="183" name="Problem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Problemen</a:t>
            </a:r>
          </a:p>
        </p:txBody>
      </p:sp>
      <p:sp>
        <p:nvSpPr>
          <p:cNvPr id="184" name="Builden om te testen…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Builden om te testen</a:t>
            </a:r>
          </a:p>
          <a:p>
            <a:pPr lvl="1" marL="8890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Opstelling ukulele</a:t>
            </a:r>
          </a:p>
          <a:p>
            <a:pPr lvl="1" marL="8890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Veel uitgeprobeerd </a:t>
            </a:r>
          </a:p>
        </p:txBody>
      </p:sp>
      <p:pic>
        <p:nvPicPr>
          <p:cNvPr id="185" name="Numberapk2.png" descr="Numberapk2.png"/>
          <p:cNvPicPr>
            <a:picLocks noChangeAspect="1"/>
          </p:cNvPicPr>
          <p:nvPr/>
        </p:nvPicPr>
        <p:blipFill>
          <a:blip r:embed="rId2">
            <a:extLst/>
          </a:blip>
          <a:srcRect l="8789" t="12867" r="50759" b="1704"/>
          <a:stretch>
            <a:fillRect/>
          </a:stretch>
        </p:blipFill>
        <p:spPr>
          <a:xfrm>
            <a:off x="1158726" y="3814324"/>
            <a:ext cx="2248547" cy="11003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Numberapk.png" descr="Numberapk.png"/>
          <p:cNvPicPr>
            <a:picLocks noChangeAspect="1"/>
          </p:cNvPicPr>
          <p:nvPr/>
        </p:nvPicPr>
        <p:blipFill>
          <a:blip r:embed="rId3">
            <a:extLst/>
          </a:blip>
          <a:srcRect l="13078" t="12996" r="45173" b="0"/>
          <a:stretch>
            <a:fillRect/>
          </a:stretch>
        </p:blipFill>
        <p:spPr>
          <a:xfrm>
            <a:off x="1153566" y="4920455"/>
            <a:ext cx="2259202" cy="725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Akkoorden_test.jpg" descr="Akkoorden_test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7054390" y="5286414"/>
            <a:ext cx="2930946" cy="390792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39700" dist="161552" dir="3104943">
              <a:srgbClr val="000000">
                <a:alpha val="44509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roof of concep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Proof of concept</a:t>
            </a:r>
          </a:p>
        </p:txBody>
      </p:sp>
      <p:sp>
        <p:nvSpPr>
          <p:cNvPr id="190" name="Problem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Problemen</a:t>
            </a:r>
          </a:p>
        </p:txBody>
      </p:sp>
      <p:sp>
        <p:nvSpPr>
          <p:cNvPr id="191" name="JQuery mobile werkt niet goed samen met JQuery 3.x.x…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jQuery mobile werkt niet goed samen met jQuery 3.x.x</a:t>
            </a:r>
          </a:p>
          <a:p>
            <a:pPr lvl="1" marL="8890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jQuery 2.x.x   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Stroomvoorziening Servo’s </a:t>
            </a:r>
          </a:p>
          <a:p>
            <a:pPr lvl="1" marL="8890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Te weinig stroom 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Foutieve waarden gelezen door Arduino</a:t>
            </a:r>
          </a:p>
          <a:p>
            <a:pPr lvl="1" marL="8890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Bluetooth baudrate instellingen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De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