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kulele ap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Ukulele app</a:t>
            </a:r>
          </a:p>
        </p:txBody>
      </p:sp>
      <p:sp>
        <p:nvSpPr>
          <p:cNvPr id="167" name="Proof of concep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concept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of of conce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concept</a:t>
            </a:r>
          </a:p>
        </p:txBody>
      </p:sp>
      <p:sp>
        <p:nvSpPr>
          <p:cNvPr id="170" name="Inhoudstaf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Inhoudstafel</a:t>
            </a:r>
          </a:p>
        </p:txBody>
      </p:sp>
      <p:sp>
        <p:nvSpPr>
          <p:cNvPr id="171" name="Id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Idee  </a:t>
            </a:r>
          </a:p>
          <a:p>
            <a:pPr/>
            <a:r>
              <a:t>Problemen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s het mogelijk om met je GSM sensoren een instrument te bespelen?"/>
          <p:cNvSpPr txBox="1"/>
          <p:nvPr>
            <p:ph type="body" idx="13"/>
          </p:nvPr>
        </p:nvSpPr>
        <p:spPr>
          <a:xfrm>
            <a:off x="889000" y="2908300"/>
            <a:ext cx="11226800" cy="3689607"/>
          </a:xfrm>
          <a:prstGeom prst="rect">
            <a:avLst/>
          </a:prstGeom>
        </p:spPr>
        <p:txBody>
          <a:bodyPr/>
          <a:lstStyle/>
          <a:p>
            <a:pPr/>
            <a:r>
              <a:t>Is het mogelijk om met je GSM sensoren een instrument te bespelen?</a:t>
            </a:r>
          </a:p>
        </p:txBody>
      </p:sp>
      <p:sp>
        <p:nvSpPr>
          <p:cNvPr id="174" name="Proof of Concept"/>
          <p:cNvSpPr txBox="1"/>
          <p:nvPr>
            <p:ph type="body" idx="14"/>
          </p:nvPr>
        </p:nvSpPr>
        <p:spPr>
          <a:xfrm>
            <a:off x="1778000" y="7797798"/>
            <a:ext cx="10658823" cy="863604"/>
          </a:xfrm>
          <a:prstGeom prst="rect">
            <a:avLst/>
          </a:prstGeom>
        </p:spPr>
        <p:txBody>
          <a:bodyPr/>
          <a:lstStyle/>
          <a:p>
            <a:pPr lvl="1" marL="0" indent="22860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pPr>
            <a:r>
              <a:t>Proof of Concept  </a:t>
            </a:r>
          </a:p>
        </p:txBody>
      </p:sp>
      <p:sp>
        <p:nvSpPr>
          <p:cNvPr id="175" name="Text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of of conce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concept</a:t>
            </a:r>
          </a:p>
        </p:txBody>
      </p:sp>
      <p:sp>
        <p:nvSpPr>
          <p:cNvPr id="178" name="Proble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Problemen</a:t>
            </a:r>
          </a:p>
        </p:txBody>
      </p:sp>
      <p:sp>
        <p:nvSpPr>
          <p:cNvPr id="179" name="Builden om te tes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Builden om te testen</a:t>
            </a:r>
          </a:p>
          <a:p>
            <a:pPr lvl="1">
              <a:defRPr sz="3000"/>
            </a:pPr>
          </a:p>
          <a:p>
            <a:pPr marL="444500" indent="-444500">
              <a:defRPr sz="3000"/>
            </a:pPr>
          </a:p>
          <a:p>
            <a:pPr marL="444500" indent="-444500">
              <a:defRPr sz="3000"/>
            </a:pPr>
          </a:p>
          <a:p>
            <a:pPr marL="444500" indent="-444500">
              <a:defRPr sz="3000"/>
            </a:pPr>
            <a:r>
              <a:t>Opstelling ukulele</a:t>
            </a:r>
          </a:p>
          <a:p>
            <a:pPr lvl="1">
              <a:defRPr sz="3000"/>
            </a:pPr>
            <a:r>
              <a:t>Veel uitgeprobeerd </a:t>
            </a:r>
          </a:p>
        </p:txBody>
      </p:sp>
      <p:pic>
        <p:nvPicPr>
          <p:cNvPr id="180" name="Numberapk2.png" descr="Numberapk2.png"/>
          <p:cNvPicPr>
            <a:picLocks noChangeAspect="1"/>
          </p:cNvPicPr>
          <p:nvPr/>
        </p:nvPicPr>
        <p:blipFill>
          <a:blip r:embed="rId2">
            <a:extLst/>
          </a:blip>
          <a:srcRect l="8789" t="12867" r="50760" b="1705"/>
          <a:stretch>
            <a:fillRect/>
          </a:stretch>
        </p:blipFill>
        <p:spPr>
          <a:xfrm>
            <a:off x="1158726" y="3814325"/>
            <a:ext cx="2248546" cy="1100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Numberapk.png" descr="Numberapk.png"/>
          <p:cNvPicPr>
            <a:picLocks noChangeAspect="1"/>
          </p:cNvPicPr>
          <p:nvPr/>
        </p:nvPicPr>
        <p:blipFill>
          <a:blip r:embed="rId3">
            <a:extLst/>
          </a:blip>
          <a:srcRect l="13078" t="12996" r="45173" b="0"/>
          <a:stretch>
            <a:fillRect/>
          </a:stretch>
        </p:blipFill>
        <p:spPr>
          <a:xfrm>
            <a:off x="1153566" y="4920456"/>
            <a:ext cx="2259201" cy="725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Akkoorden_test.jpg" descr="Akkoorden_tes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7054390" y="5286415"/>
            <a:ext cx="2930945" cy="39079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39700" dist="161552" dir="3104943">
              <a:srgbClr val="000000">
                <a:alpha val="4450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of of concep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concept</a:t>
            </a:r>
          </a:p>
        </p:txBody>
      </p:sp>
      <p:sp>
        <p:nvSpPr>
          <p:cNvPr id="185" name="Proble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Problemen</a:t>
            </a:r>
          </a:p>
        </p:txBody>
      </p:sp>
      <p:sp>
        <p:nvSpPr>
          <p:cNvPr id="186" name="JQuery mobile werkt niet goed samen met JQuery 3.x.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 mobile werkt niet goed samen met JQuery 3.x.x</a:t>
            </a:r>
          </a:p>
          <a:p>
            <a:pPr lvl="1">
              <a:defRPr sz="3000"/>
            </a:pPr>
            <a:r>
              <a:t>JQuery 2.x.x   </a:t>
            </a:r>
          </a:p>
          <a:p>
            <a:pPr/>
            <a:r>
              <a:t>Stroomvoorziening Servo’s </a:t>
            </a:r>
          </a:p>
          <a:p>
            <a:pPr lvl="1">
              <a:defRPr sz="3000"/>
            </a:pPr>
            <a:r>
              <a:t>Te weinig stroom </a:t>
            </a:r>
          </a:p>
          <a:p>
            <a:pPr/>
            <a:r>
              <a:t>Foutieve waarden gelezen door Arduino</a:t>
            </a:r>
          </a:p>
          <a:p>
            <a:pPr lvl="1">
              <a:defRPr sz="3000"/>
            </a:pPr>
            <a:r>
              <a:t>Bluetooth baudrate instellingen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