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3F9D-3B38-4A07-8E3B-DA8BE23DEA0D}" type="datetimeFigureOut">
              <a:rPr lang="en-US" smtClean="0"/>
              <a:pPr/>
              <a:t>20-Apr-16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F58A-252F-420E-A670-C15841D22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290945" y="228600"/>
            <a:ext cx="8853055" cy="6400800"/>
            <a:chOff x="290945" y="228600"/>
            <a:chExt cx="8853055" cy="6400800"/>
          </a:xfrm>
        </p:grpSpPr>
        <p:pic>
          <p:nvPicPr>
            <p:cNvPr id="1026" name="Picture 2" descr="E:\Knewron Technologies\Projects\Products\1btn\gitRepo\use cases and tests\a_tear_down_of_1btn_hardware\top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71511" y="228600"/>
              <a:ext cx="7000979" cy="640080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3740727" y="665018"/>
              <a:ext cx="2854037" cy="1995055"/>
            </a:xfrm>
            <a:custGeom>
              <a:avLst/>
              <a:gdLst>
                <a:gd name="connsiteX0" fmla="*/ 581891 w 2854037"/>
                <a:gd name="connsiteY0" fmla="*/ 1967346 h 1995055"/>
                <a:gd name="connsiteX1" fmla="*/ 1801091 w 2854037"/>
                <a:gd name="connsiteY1" fmla="*/ 1149927 h 1995055"/>
                <a:gd name="connsiteX2" fmla="*/ 1967346 w 2854037"/>
                <a:gd name="connsiteY2" fmla="*/ 1330037 h 1995055"/>
                <a:gd name="connsiteX3" fmla="*/ 2854037 w 2854037"/>
                <a:gd name="connsiteY3" fmla="*/ 720437 h 1995055"/>
                <a:gd name="connsiteX4" fmla="*/ 2202873 w 2854037"/>
                <a:gd name="connsiteY4" fmla="*/ 0 h 1995055"/>
                <a:gd name="connsiteX5" fmla="*/ 1745673 w 2854037"/>
                <a:gd name="connsiteY5" fmla="*/ 290946 h 1995055"/>
                <a:gd name="connsiteX6" fmla="*/ 1496291 w 2854037"/>
                <a:gd name="connsiteY6" fmla="*/ 0 h 1995055"/>
                <a:gd name="connsiteX7" fmla="*/ 249382 w 2854037"/>
                <a:gd name="connsiteY7" fmla="*/ 720437 h 1995055"/>
                <a:gd name="connsiteX8" fmla="*/ 512618 w 2854037"/>
                <a:gd name="connsiteY8" fmla="*/ 997527 h 1995055"/>
                <a:gd name="connsiteX9" fmla="*/ 0 w 2854037"/>
                <a:gd name="connsiteY9" fmla="*/ 1371600 h 1995055"/>
                <a:gd name="connsiteX10" fmla="*/ 526473 w 2854037"/>
                <a:gd name="connsiteY10" fmla="*/ 1995055 h 1995055"/>
                <a:gd name="connsiteX11" fmla="*/ 581891 w 2854037"/>
                <a:gd name="connsiteY11" fmla="*/ 1967346 h 199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4037" h="1995055">
                  <a:moveTo>
                    <a:pt x="581891" y="1967346"/>
                  </a:moveTo>
                  <a:lnTo>
                    <a:pt x="1801091" y="1149927"/>
                  </a:lnTo>
                  <a:lnTo>
                    <a:pt x="1967346" y="1330037"/>
                  </a:lnTo>
                  <a:lnTo>
                    <a:pt x="2854037" y="720437"/>
                  </a:lnTo>
                  <a:lnTo>
                    <a:pt x="2202873" y="0"/>
                  </a:lnTo>
                  <a:lnTo>
                    <a:pt x="1745673" y="290946"/>
                  </a:lnTo>
                  <a:lnTo>
                    <a:pt x="1496291" y="0"/>
                  </a:lnTo>
                  <a:lnTo>
                    <a:pt x="249382" y="720437"/>
                  </a:lnTo>
                  <a:lnTo>
                    <a:pt x="512618" y="997527"/>
                  </a:lnTo>
                  <a:lnTo>
                    <a:pt x="0" y="1371600"/>
                  </a:lnTo>
                  <a:lnTo>
                    <a:pt x="526473" y="1995055"/>
                  </a:lnTo>
                  <a:lnTo>
                    <a:pt x="581891" y="1967346"/>
                  </a:lnTo>
                  <a:close/>
                </a:path>
              </a:pathLst>
            </a:cu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945" y="1108365"/>
              <a:ext cx="971741" cy="2354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1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GPIO 15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2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GPIO 2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3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GPIO 5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4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3.3V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5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GND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6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ESP RX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7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ESP TX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1643" y="762000"/>
              <a:ext cx="2101857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Battery charging section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86250" y="2235200"/>
              <a:ext cx="1854200" cy="1987550"/>
            </a:xfrm>
            <a:custGeom>
              <a:avLst/>
              <a:gdLst>
                <a:gd name="connsiteX0" fmla="*/ 69850 w 1854200"/>
                <a:gd name="connsiteY0" fmla="*/ 444500 h 1987550"/>
                <a:gd name="connsiteX1" fmla="*/ 730250 w 1854200"/>
                <a:gd name="connsiteY1" fmla="*/ 0 h 1987550"/>
                <a:gd name="connsiteX2" fmla="*/ 1651000 w 1854200"/>
                <a:gd name="connsiteY2" fmla="*/ 1060450 h 1987550"/>
                <a:gd name="connsiteX3" fmla="*/ 1441450 w 1854200"/>
                <a:gd name="connsiteY3" fmla="*/ 1231900 h 1987550"/>
                <a:gd name="connsiteX4" fmla="*/ 1854200 w 1854200"/>
                <a:gd name="connsiteY4" fmla="*/ 1695450 h 1987550"/>
                <a:gd name="connsiteX5" fmla="*/ 1441450 w 1854200"/>
                <a:gd name="connsiteY5" fmla="*/ 1987550 h 1987550"/>
                <a:gd name="connsiteX6" fmla="*/ 838200 w 1854200"/>
                <a:gd name="connsiteY6" fmla="*/ 1339850 h 1987550"/>
                <a:gd name="connsiteX7" fmla="*/ 755650 w 1854200"/>
                <a:gd name="connsiteY7" fmla="*/ 1409700 h 1987550"/>
                <a:gd name="connsiteX8" fmla="*/ 0 w 1854200"/>
                <a:gd name="connsiteY8" fmla="*/ 520700 h 1987550"/>
                <a:gd name="connsiteX9" fmla="*/ 69850 w 1854200"/>
                <a:gd name="connsiteY9" fmla="*/ 444500 h 19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4200" h="1987550">
                  <a:moveTo>
                    <a:pt x="69850" y="444500"/>
                  </a:moveTo>
                  <a:lnTo>
                    <a:pt x="730250" y="0"/>
                  </a:lnTo>
                  <a:lnTo>
                    <a:pt x="1651000" y="1060450"/>
                  </a:lnTo>
                  <a:lnTo>
                    <a:pt x="1441450" y="1231900"/>
                  </a:lnTo>
                  <a:lnTo>
                    <a:pt x="1854200" y="1695450"/>
                  </a:lnTo>
                  <a:lnTo>
                    <a:pt x="1441450" y="1987550"/>
                  </a:lnTo>
                  <a:lnTo>
                    <a:pt x="838200" y="1339850"/>
                  </a:lnTo>
                  <a:lnTo>
                    <a:pt x="755650" y="1409700"/>
                  </a:lnTo>
                  <a:lnTo>
                    <a:pt x="0" y="520700"/>
                  </a:lnTo>
                  <a:lnTo>
                    <a:pt x="69850" y="4445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3971" y="1371600"/>
              <a:ext cx="1980029" cy="7021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USB to serial converter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Power supply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204" y="3492500"/>
              <a:ext cx="126829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1</a:t>
              </a:r>
              <a:r>
                <a:rPr lang="en-US" sz="1400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ADC2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2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ADC3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3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ADC4 / SDA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4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ADC5 / SCL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5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NC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6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NC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7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3.3V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8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GND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48600" y="2961144"/>
              <a:ext cx="86754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8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NC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7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NC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6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NC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5</a:t>
              </a:r>
              <a:r>
                <a:rPr lang="en-US" sz="1400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GND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4</a:t>
              </a:r>
              <a:r>
                <a:rPr lang="en-US" sz="1400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MOSI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3</a:t>
              </a:r>
              <a:r>
                <a:rPr lang="en-US" sz="1400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MISO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2</a:t>
              </a:r>
              <a:r>
                <a:rPr lang="en-US" sz="1400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SCK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1</a:t>
              </a:r>
              <a:r>
                <a:rPr lang="en-US" sz="1400" dirty="0" smtClean="0">
                  <a:solidFill>
                    <a:srgbClr val="92D050"/>
                  </a:solidFill>
                  <a:latin typeface="Roboto Light" pitchFamily="2" charset="0"/>
                  <a:ea typeface="Roboto Light" pitchFamily="2" charset="0"/>
                </a:rPr>
                <a:t>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RESET</a:t>
              </a:r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1190622" y="1319215"/>
              <a:ext cx="1247778" cy="4333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>
              <a:off x="1143000" y="3248030"/>
              <a:ext cx="5943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5562600" y="1600200"/>
              <a:ext cx="1600200" cy="76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0800000">
              <a:off x="6230620" y="990600"/>
              <a:ext cx="64008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V="1">
              <a:off x="5562600" y="1905000"/>
              <a:ext cx="1600200" cy="990600"/>
            </a:xfrm>
            <a:prstGeom prst="bentConnector3">
              <a:avLst>
                <a:gd name="adj1" fmla="val 15079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>
              <a:off x="7292340" y="3187700"/>
              <a:ext cx="5562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0800000">
              <a:off x="6713220" y="5120640"/>
              <a:ext cx="1135380" cy="28956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>
              <a:off x="990600" y="5943600"/>
              <a:ext cx="27279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>
              <a:off x="1066800" y="3733800"/>
              <a:ext cx="4905378" cy="1728785"/>
            </a:xfrm>
            <a:prstGeom prst="bentConnector3">
              <a:avLst>
                <a:gd name="adj1" fmla="val 13236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8966" y="762000"/>
              <a:ext cx="1555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ESP module pins</a:t>
              </a:r>
              <a:endParaRPr lang="en-US" sz="1400" dirty="0">
                <a:solidFill>
                  <a:srgbClr val="0070C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2900" y="6172200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ATmegaxx8 pins</a:t>
              </a:r>
              <a:endParaRPr lang="en-US" sz="1400" dirty="0">
                <a:solidFill>
                  <a:srgbClr val="0070C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5200" y="5635823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ATmegaxx8 pins</a:t>
              </a:r>
              <a:endParaRPr lang="en-US" sz="1400" dirty="0">
                <a:solidFill>
                  <a:srgbClr val="0070C0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8963" y="228600"/>
            <a:ext cx="8506437" cy="6400800"/>
            <a:chOff x="408963" y="228600"/>
            <a:chExt cx="8506437" cy="6400800"/>
          </a:xfrm>
        </p:grpSpPr>
        <p:pic>
          <p:nvPicPr>
            <p:cNvPr id="2050" name="Picture 2" descr="E:\Knewron Technologies\Projects\Products\1btn\gitRepo\use cases and tests\a_tear_down_of_1btn_hardware\bottom1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1108" y="228600"/>
              <a:ext cx="6481785" cy="6400800"/>
            </a:xfrm>
            <a:prstGeom prst="rect">
              <a:avLst/>
            </a:prstGeom>
            <a:noFill/>
          </p:spPr>
        </p:pic>
        <p:sp>
          <p:nvSpPr>
            <p:cNvPr id="3" name="Freeform 2"/>
            <p:cNvSpPr/>
            <p:nvPr/>
          </p:nvSpPr>
          <p:spPr>
            <a:xfrm>
              <a:off x="4343401" y="1295400"/>
              <a:ext cx="1988126" cy="1572491"/>
            </a:xfrm>
            <a:custGeom>
              <a:avLst/>
              <a:gdLst>
                <a:gd name="connsiteX0" fmla="*/ 138546 w 1981200"/>
                <a:gd name="connsiteY0" fmla="*/ 1080655 h 1537855"/>
                <a:gd name="connsiteX1" fmla="*/ 872837 w 1981200"/>
                <a:gd name="connsiteY1" fmla="*/ 1537855 h 1537855"/>
                <a:gd name="connsiteX2" fmla="*/ 1468582 w 1981200"/>
                <a:gd name="connsiteY2" fmla="*/ 886691 h 1537855"/>
                <a:gd name="connsiteX3" fmla="*/ 1676400 w 1981200"/>
                <a:gd name="connsiteY3" fmla="*/ 1011382 h 1537855"/>
                <a:gd name="connsiteX4" fmla="*/ 1981200 w 1981200"/>
                <a:gd name="connsiteY4" fmla="*/ 637309 h 1537855"/>
                <a:gd name="connsiteX5" fmla="*/ 845128 w 1981200"/>
                <a:gd name="connsiteY5" fmla="*/ 0 h 1537855"/>
                <a:gd name="connsiteX6" fmla="*/ 0 w 1981200"/>
                <a:gd name="connsiteY6" fmla="*/ 942109 h 1537855"/>
                <a:gd name="connsiteX7" fmla="*/ 138546 w 1981200"/>
                <a:gd name="connsiteY7" fmla="*/ 1080655 h 1537855"/>
                <a:gd name="connsiteX0" fmla="*/ 145473 w 1988127"/>
                <a:gd name="connsiteY0" fmla="*/ 1080655 h 1537855"/>
                <a:gd name="connsiteX1" fmla="*/ 879764 w 1988127"/>
                <a:gd name="connsiteY1" fmla="*/ 1537855 h 1537855"/>
                <a:gd name="connsiteX2" fmla="*/ 1475509 w 1988127"/>
                <a:gd name="connsiteY2" fmla="*/ 886691 h 1537855"/>
                <a:gd name="connsiteX3" fmla="*/ 1683327 w 1988127"/>
                <a:gd name="connsiteY3" fmla="*/ 1011382 h 1537855"/>
                <a:gd name="connsiteX4" fmla="*/ 1988127 w 1988127"/>
                <a:gd name="connsiteY4" fmla="*/ 637309 h 1537855"/>
                <a:gd name="connsiteX5" fmla="*/ 852055 w 1988127"/>
                <a:gd name="connsiteY5" fmla="*/ 0 h 1537855"/>
                <a:gd name="connsiteX6" fmla="*/ 0 w 1988127"/>
                <a:gd name="connsiteY6" fmla="*/ 955964 h 1537855"/>
                <a:gd name="connsiteX7" fmla="*/ 145473 w 1988127"/>
                <a:gd name="connsiteY7" fmla="*/ 1080655 h 1537855"/>
                <a:gd name="connsiteX0" fmla="*/ 145472 w 1988126"/>
                <a:gd name="connsiteY0" fmla="*/ 1080655 h 1537855"/>
                <a:gd name="connsiteX1" fmla="*/ 879763 w 1988126"/>
                <a:gd name="connsiteY1" fmla="*/ 1537855 h 1537855"/>
                <a:gd name="connsiteX2" fmla="*/ 1475508 w 1988126"/>
                <a:gd name="connsiteY2" fmla="*/ 886691 h 1537855"/>
                <a:gd name="connsiteX3" fmla="*/ 1683326 w 1988126"/>
                <a:gd name="connsiteY3" fmla="*/ 1011382 h 1537855"/>
                <a:gd name="connsiteX4" fmla="*/ 1988126 w 1988126"/>
                <a:gd name="connsiteY4" fmla="*/ 637309 h 1537855"/>
                <a:gd name="connsiteX5" fmla="*/ 852054 w 1988126"/>
                <a:gd name="connsiteY5" fmla="*/ 0 h 1537855"/>
                <a:gd name="connsiteX6" fmla="*/ 0 w 1988126"/>
                <a:gd name="connsiteY6" fmla="*/ 955964 h 1537855"/>
                <a:gd name="connsiteX7" fmla="*/ 145472 w 1988126"/>
                <a:gd name="connsiteY7" fmla="*/ 1080655 h 1537855"/>
                <a:gd name="connsiteX0" fmla="*/ 152399 w 1988126"/>
                <a:gd name="connsiteY0" fmla="*/ 1032164 h 1537855"/>
                <a:gd name="connsiteX1" fmla="*/ 879763 w 1988126"/>
                <a:gd name="connsiteY1" fmla="*/ 1537855 h 1537855"/>
                <a:gd name="connsiteX2" fmla="*/ 1475508 w 1988126"/>
                <a:gd name="connsiteY2" fmla="*/ 886691 h 1537855"/>
                <a:gd name="connsiteX3" fmla="*/ 1683326 w 1988126"/>
                <a:gd name="connsiteY3" fmla="*/ 1011382 h 1537855"/>
                <a:gd name="connsiteX4" fmla="*/ 1988126 w 1988126"/>
                <a:gd name="connsiteY4" fmla="*/ 637309 h 1537855"/>
                <a:gd name="connsiteX5" fmla="*/ 852054 w 1988126"/>
                <a:gd name="connsiteY5" fmla="*/ 0 h 1537855"/>
                <a:gd name="connsiteX6" fmla="*/ 0 w 1988126"/>
                <a:gd name="connsiteY6" fmla="*/ 955964 h 1537855"/>
                <a:gd name="connsiteX7" fmla="*/ 152399 w 1988126"/>
                <a:gd name="connsiteY7" fmla="*/ 1032164 h 1537855"/>
                <a:gd name="connsiteX0" fmla="*/ 152399 w 1988126"/>
                <a:gd name="connsiteY0" fmla="*/ 1066800 h 1572491"/>
                <a:gd name="connsiteX1" fmla="*/ 879763 w 1988126"/>
                <a:gd name="connsiteY1" fmla="*/ 1572491 h 1572491"/>
                <a:gd name="connsiteX2" fmla="*/ 1475508 w 1988126"/>
                <a:gd name="connsiteY2" fmla="*/ 921327 h 1572491"/>
                <a:gd name="connsiteX3" fmla="*/ 1683326 w 1988126"/>
                <a:gd name="connsiteY3" fmla="*/ 1046018 h 1572491"/>
                <a:gd name="connsiteX4" fmla="*/ 1988126 w 1988126"/>
                <a:gd name="connsiteY4" fmla="*/ 671945 h 1572491"/>
                <a:gd name="connsiteX5" fmla="*/ 914399 w 1988126"/>
                <a:gd name="connsiteY5" fmla="*/ 0 h 1572491"/>
                <a:gd name="connsiteX6" fmla="*/ 0 w 1988126"/>
                <a:gd name="connsiteY6" fmla="*/ 990600 h 1572491"/>
                <a:gd name="connsiteX7" fmla="*/ 152399 w 1988126"/>
                <a:gd name="connsiteY7" fmla="*/ 1066800 h 157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126" h="1572491">
                  <a:moveTo>
                    <a:pt x="152399" y="1066800"/>
                  </a:moveTo>
                  <a:lnTo>
                    <a:pt x="879763" y="1572491"/>
                  </a:lnTo>
                  <a:lnTo>
                    <a:pt x="1475508" y="921327"/>
                  </a:lnTo>
                  <a:lnTo>
                    <a:pt x="1683326" y="1046018"/>
                  </a:lnTo>
                  <a:lnTo>
                    <a:pt x="1988126" y="671945"/>
                  </a:lnTo>
                  <a:lnTo>
                    <a:pt x="914399" y="0"/>
                  </a:lnTo>
                  <a:lnTo>
                    <a:pt x="0" y="990600"/>
                  </a:lnTo>
                  <a:lnTo>
                    <a:pt x="152399" y="1066800"/>
                  </a:lnTo>
                  <a:close/>
                </a:path>
              </a:pathLst>
            </a:cu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9400" y="381000"/>
              <a:ext cx="2286000" cy="1061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Jumper settings to enable ATmegaxx8 based operation</a:t>
              </a:r>
            </a:p>
          </p:txBody>
        </p:sp>
        <p:cxnSp>
          <p:nvCxnSpPr>
            <p:cNvPr id="5" name="Elbow Connector 4"/>
            <p:cNvCxnSpPr/>
            <p:nvPr/>
          </p:nvCxnSpPr>
          <p:spPr>
            <a:xfrm>
              <a:off x="1981200" y="5181600"/>
              <a:ext cx="5943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4" idx="1"/>
            </p:cNvCxnSpPr>
            <p:nvPr/>
          </p:nvCxnSpPr>
          <p:spPr>
            <a:xfrm rot="10800000" flipV="1">
              <a:off x="5562600" y="911914"/>
              <a:ext cx="1066800" cy="6882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9600" y="4987635"/>
              <a:ext cx="1362874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USB connector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8963" y="4497785"/>
              <a:ext cx="1343637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Power On / Off</a:t>
              </a:r>
            </a:p>
          </p:txBody>
        </p:sp>
        <p:cxnSp>
          <p:nvCxnSpPr>
            <p:cNvPr id="9" name="Elbow Connector 8"/>
            <p:cNvCxnSpPr/>
            <p:nvPr/>
          </p:nvCxnSpPr>
          <p:spPr>
            <a:xfrm>
              <a:off x="1752600" y="4724400"/>
              <a:ext cx="190500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43800" y="3036130"/>
              <a:ext cx="1125629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ATmegaxx8</a:t>
              </a:r>
            </a:p>
          </p:txBody>
        </p:sp>
        <p:cxnSp>
          <p:nvCxnSpPr>
            <p:cNvPr id="13" name="Elbow Connector 12"/>
            <p:cNvCxnSpPr/>
            <p:nvPr/>
          </p:nvCxnSpPr>
          <p:spPr>
            <a:xfrm rot="10800000">
              <a:off x="6096000" y="3213100"/>
              <a:ext cx="137160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/>
          <p:nvPr/>
        </p:nvGrpSpPr>
        <p:grpSpPr>
          <a:xfrm>
            <a:off x="290945" y="228600"/>
            <a:ext cx="8705896" cy="6400800"/>
            <a:chOff x="290945" y="228600"/>
            <a:chExt cx="8705896" cy="6400800"/>
          </a:xfrm>
        </p:grpSpPr>
        <p:pic>
          <p:nvPicPr>
            <p:cNvPr id="1026" name="Picture 2" descr="E:\Knewron Technologies\Projects\Products\1btn\gitRepo\use cases and tests\a_tear_down_of_1btn_hardware\top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71511" y="228600"/>
              <a:ext cx="7000979" cy="640080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3740727" y="665018"/>
              <a:ext cx="2854037" cy="1995055"/>
            </a:xfrm>
            <a:custGeom>
              <a:avLst/>
              <a:gdLst>
                <a:gd name="connsiteX0" fmla="*/ 581891 w 2854037"/>
                <a:gd name="connsiteY0" fmla="*/ 1967346 h 1995055"/>
                <a:gd name="connsiteX1" fmla="*/ 1801091 w 2854037"/>
                <a:gd name="connsiteY1" fmla="*/ 1149927 h 1995055"/>
                <a:gd name="connsiteX2" fmla="*/ 1967346 w 2854037"/>
                <a:gd name="connsiteY2" fmla="*/ 1330037 h 1995055"/>
                <a:gd name="connsiteX3" fmla="*/ 2854037 w 2854037"/>
                <a:gd name="connsiteY3" fmla="*/ 720437 h 1995055"/>
                <a:gd name="connsiteX4" fmla="*/ 2202873 w 2854037"/>
                <a:gd name="connsiteY4" fmla="*/ 0 h 1995055"/>
                <a:gd name="connsiteX5" fmla="*/ 1745673 w 2854037"/>
                <a:gd name="connsiteY5" fmla="*/ 290946 h 1995055"/>
                <a:gd name="connsiteX6" fmla="*/ 1496291 w 2854037"/>
                <a:gd name="connsiteY6" fmla="*/ 0 h 1995055"/>
                <a:gd name="connsiteX7" fmla="*/ 249382 w 2854037"/>
                <a:gd name="connsiteY7" fmla="*/ 720437 h 1995055"/>
                <a:gd name="connsiteX8" fmla="*/ 512618 w 2854037"/>
                <a:gd name="connsiteY8" fmla="*/ 997527 h 1995055"/>
                <a:gd name="connsiteX9" fmla="*/ 0 w 2854037"/>
                <a:gd name="connsiteY9" fmla="*/ 1371600 h 1995055"/>
                <a:gd name="connsiteX10" fmla="*/ 526473 w 2854037"/>
                <a:gd name="connsiteY10" fmla="*/ 1995055 h 1995055"/>
                <a:gd name="connsiteX11" fmla="*/ 581891 w 2854037"/>
                <a:gd name="connsiteY11" fmla="*/ 1967346 h 199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4037" h="1995055">
                  <a:moveTo>
                    <a:pt x="581891" y="1967346"/>
                  </a:moveTo>
                  <a:lnTo>
                    <a:pt x="1801091" y="1149927"/>
                  </a:lnTo>
                  <a:lnTo>
                    <a:pt x="1967346" y="1330037"/>
                  </a:lnTo>
                  <a:lnTo>
                    <a:pt x="2854037" y="720437"/>
                  </a:lnTo>
                  <a:lnTo>
                    <a:pt x="2202873" y="0"/>
                  </a:lnTo>
                  <a:lnTo>
                    <a:pt x="1745673" y="290946"/>
                  </a:lnTo>
                  <a:lnTo>
                    <a:pt x="1496291" y="0"/>
                  </a:lnTo>
                  <a:lnTo>
                    <a:pt x="249382" y="720437"/>
                  </a:lnTo>
                  <a:lnTo>
                    <a:pt x="512618" y="997527"/>
                  </a:lnTo>
                  <a:lnTo>
                    <a:pt x="0" y="1371600"/>
                  </a:lnTo>
                  <a:lnTo>
                    <a:pt x="526473" y="1995055"/>
                  </a:lnTo>
                  <a:lnTo>
                    <a:pt x="581891" y="1967346"/>
                  </a:lnTo>
                  <a:close/>
                </a:path>
              </a:pathLst>
            </a:cu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945" y="1108365"/>
              <a:ext cx="731290" cy="2354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Pin #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1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Pin #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7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1643" y="762000"/>
              <a:ext cx="918841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Section 1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86250" y="2235200"/>
              <a:ext cx="1854200" cy="1987550"/>
            </a:xfrm>
            <a:custGeom>
              <a:avLst/>
              <a:gdLst>
                <a:gd name="connsiteX0" fmla="*/ 69850 w 1854200"/>
                <a:gd name="connsiteY0" fmla="*/ 444500 h 1987550"/>
                <a:gd name="connsiteX1" fmla="*/ 730250 w 1854200"/>
                <a:gd name="connsiteY1" fmla="*/ 0 h 1987550"/>
                <a:gd name="connsiteX2" fmla="*/ 1651000 w 1854200"/>
                <a:gd name="connsiteY2" fmla="*/ 1060450 h 1987550"/>
                <a:gd name="connsiteX3" fmla="*/ 1441450 w 1854200"/>
                <a:gd name="connsiteY3" fmla="*/ 1231900 h 1987550"/>
                <a:gd name="connsiteX4" fmla="*/ 1854200 w 1854200"/>
                <a:gd name="connsiteY4" fmla="*/ 1695450 h 1987550"/>
                <a:gd name="connsiteX5" fmla="*/ 1441450 w 1854200"/>
                <a:gd name="connsiteY5" fmla="*/ 1987550 h 1987550"/>
                <a:gd name="connsiteX6" fmla="*/ 838200 w 1854200"/>
                <a:gd name="connsiteY6" fmla="*/ 1339850 h 1987550"/>
                <a:gd name="connsiteX7" fmla="*/ 755650 w 1854200"/>
                <a:gd name="connsiteY7" fmla="*/ 1409700 h 1987550"/>
                <a:gd name="connsiteX8" fmla="*/ 0 w 1854200"/>
                <a:gd name="connsiteY8" fmla="*/ 520700 h 1987550"/>
                <a:gd name="connsiteX9" fmla="*/ 69850 w 1854200"/>
                <a:gd name="connsiteY9" fmla="*/ 444500 h 19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4200" h="1987550">
                  <a:moveTo>
                    <a:pt x="69850" y="444500"/>
                  </a:moveTo>
                  <a:lnTo>
                    <a:pt x="730250" y="0"/>
                  </a:lnTo>
                  <a:lnTo>
                    <a:pt x="1651000" y="1060450"/>
                  </a:lnTo>
                  <a:lnTo>
                    <a:pt x="1441450" y="1231900"/>
                  </a:lnTo>
                  <a:lnTo>
                    <a:pt x="1854200" y="1695450"/>
                  </a:lnTo>
                  <a:lnTo>
                    <a:pt x="1441450" y="1987550"/>
                  </a:lnTo>
                  <a:lnTo>
                    <a:pt x="838200" y="1339850"/>
                  </a:lnTo>
                  <a:lnTo>
                    <a:pt x="755650" y="1409700"/>
                  </a:lnTo>
                  <a:lnTo>
                    <a:pt x="0" y="520700"/>
                  </a:lnTo>
                  <a:lnTo>
                    <a:pt x="69850" y="4445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3971" y="1371600"/>
              <a:ext cx="918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Section 2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Section 3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204" y="3492500"/>
              <a:ext cx="731290" cy="264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Pin #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1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Pin # </a:t>
              </a: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8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48600" y="2961144"/>
              <a:ext cx="731290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Pin # 8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  <a:endPara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pitchFamily="2" charset="0"/>
                <a:ea typeface="Roboto Light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Roboto Light" pitchFamily="2" charset="0"/>
                  <a:ea typeface="Roboto Light" pitchFamily="2" charset="0"/>
                </a:rPr>
                <a:t>|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Pin # 1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1190622" y="1319215"/>
              <a:ext cx="1247778" cy="4333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>
              <a:off x="1143000" y="3248030"/>
              <a:ext cx="5943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5562600" y="1600200"/>
              <a:ext cx="1600200" cy="76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0800000">
              <a:off x="6230620" y="990600"/>
              <a:ext cx="64008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0800000" flipV="1">
              <a:off x="5562600" y="1905000"/>
              <a:ext cx="1600200" cy="990600"/>
            </a:xfrm>
            <a:prstGeom prst="bentConnector3">
              <a:avLst>
                <a:gd name="adj1" fmla="val 15079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>
              <a:off x="7292340" y="3187700"/>
              <a:ext cx="5562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0800000">
              <a:off x="6713220" y="5120640"/>
              <a:ext cx="1135380" cy="28956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>
              <a:off x="990600" y="5943600"/>
              <a:ext cx="27279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>
              <a:off x="1066800" y="3733800"/>
              <a:ext cx="4905378" cy="1728785"/>
            </a:xfrm>
            <a:prstGeom prst="bentConnector3">
              <a:avLst>
                <a:gd name="adj1" fmla="val 13236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98966" y="762000"/>
              <a:ext cx="205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</a:rPr>
                <a:t>JP 3 </a:t>
              </a:r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- ESP module pins</a:t>
              </a:r>
              <a:endParaRPr lang="en-US" sz="1400" dirty="0">
                <a:solidFill>
                  <a:srgbClr val="0070C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2900" y="6172200"/>
              <a:ext cx="1986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</a:rPr>
                <a:t>JP1 </a:t>
              </a:r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- ATmegaxx8 </a:t>
              </a:r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pins</a:t>
              </a:r>
              <a:endParaRPr lang="en-US" sz="1400" dirty="0">
                <a:solidFill>
                  <a:srgbClr val="0070C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10400" y="5635823"/>
              <a:ext cx="1986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</a:rPr>
                <a:t>JP2 </a:t>
              </a:r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- ATmegaxx8 </a:t>
              </a:r>
              <a:r>
                <a:rPr lang="en-US" sz="1400" dirty="0" smtClean="0">
                  <a:solidFill>
                    <a:srgbClr val="0070C0"/>
                  </a:solidFill>
                  <a:latin typeface="Roboto" pitchFamily="2" charset="0"/>
                  <a:ea typeface="Roboto" pitchFamily="2" charset="0"/>
                </a:rPr>
                <a:t>pins</a:t>
              </a:r>
              <a:endParaRPr lang="en-US" sz="1400" dirty="0">
                <a:solidFill>
                  <a:srgbClr val="0070C0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408963" y="228600"/>
            <a:ext cx="8506437" cy="6400800"/>
            <a:chOff x="408963" y="228600"/>
            <a:chExt cx="8506437" cy="6400800"/>
          </a:xfrm>
        </p:grpSpPr>
        <p:pic>
          <p:nvPicPr>
            <p:cNvPr id="2050" name="Picture 2" descr="E:\Knewron Technologies\Projects\Products\1btn\gitRepo\use cases and tests\a_tear_down_of_1btn_hardware\bottom1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1108" y="228600"/>
              <a:ext cx="6481785" cy="6400800"/>
            </a:xfrm>
            <a:prstGeom prst="rect">
              <a:avLst/>
            </a:prstGeom>
            <a:noFill/>
          </p:spPr>
        </p:pic>
        <p:sp>
          <p:nvSpPr>
            <p:cNvPr id="3" name="Freeform 2"/>
            <p:cNvSpPr/>
            <p:nvPr/>
          </p:nvSpPr>
          <p:spPr>
            <a:xfrm>
              <a:off x="4343401" y="1295400"/>
              <a:ext cx="1988126" cy="1572491"/>
            </a:xfrm>
            <a:custGeom>
              <a:avLst/>
              <a:gdLst>
                <a:gd name="connsiteX0" fmla="*/ 138546 w 1981200"/>
                <a:gd name="connsiteY0" fmla="*/ 1080655 h 1537855"/>
                <a:gd name="connsiteX1" fmla="*/ 872837 w 1981200"/>
                <a:gd name="connsiteY1" fmla="*/ 1537855 h 1537855"/>
                <a:gd name="connsiteX2" fmla="*/ 1468582 w 1981200"/>
                <a:gd name="connsiteY2" fmla="*/ 886691 h 1537855"/>
                <a:gd name="connsiteX3" fmla="*/ 1676400 w 1981200"/>
                <a:gd name="connsiteY3" fmla="*/ 1011382 h 1537855"/>
                <a:gd name="connsiteX4" fmla="*/ 1981200 w 1981200"/>
                <a:gd name="connsiteY4" fmla="*/ 637309 h 1537855"/>
                <a:gd name="connsiteX5" fmla="*/ 845128 w 1981200"/>
                <a:gd name="connsiteY5" fmla="*/ 0 h 1537855"/>
                <a:gd name="connsiteX6" fmla="*/ 0 w 1981200"/>
                <a:gd name="connsiteY6" fmla="*/ 942109 h 1537855"/>
                <a:gd name="connsiteX7" fmla="*/ 138546 w 1981200"/>
                <a:gd name="connsiteY7" fmla="*/ 1080655 h 1537855"/>
                <a:gd name="connsiteX0" fmla="*/ 145473 w 1988127"/>
                <a:gd name="connsiteY0" fmla="*/ 1080655 h 1537855"/>
                <a:gd name="connsiteX1" fmla="*/ 879764 w 1988127"/>
                <a:gd name="connsiteY1" fmla="*/ 1537855 h 1537855"/>
                <a:gd name="connsiteX2" fmla="*/ 1475509 w 1988127"/>
                <a:gd name="connsiteY2" fmla="*/ 886691 h 1537855"/>
                <a:gd name="connsiteX3" fmla="*/ 1683327 w 1988127"/>
                <a:gd name="connsiteY3" fmla="*/ 1011382 h 1537855"/>
                <a:gd name="connsiteX4" fmla="*/ 1988127 w 1988127"/>
                <a:gd name="connsiteY4" fmla="*/ 637309 h 1537855"/>
                <a:gd name="connsiteX5" fmla="*/ 852055 w 1988127"/>
                <a:gd name="connsiteY5" fmla="*/ 0 h 1537855"/>
                <a:gd name="connsiteX6" fmla="*/ 0 w 1988127"/>
                <a:gd name="connsiteY6" fmla="*/ 955964 h 1537855"/>
                <a:gd name="connsiteX7" fmla="*/ 145473 w 1988127"/>
                <a:gd name="connsiteY7" fmla="*/ 1080655 h 1537855"/>
                <a:gd name="connsiteX0" fmla="*/ 145472 w 1988126"/>
                <a:gd name="connsiteY0" fmla="*/ 1080655 h 1537855"/>
                <a:gd name="connsiteX1" fmla="*/ 879763 w 1988126"/>
                <a:gd name="connsiteY1" fmla="*/ 1537855 h 1537855"/>
                <a:gd name="connsiteX2" fmla="*/ 1475508 w 1988126"/>
                <a:gd name="connsiteY2" fmla="*/ 886691 h 1537855"/>
                <a:gd name="connsiteX3" fmla="*/ 1683326 w 1988126"/>
                <a:gd name="connsiteY3" fmla="*/ 1011382 h 1537855"/>
                <a:gd name="connsiteX4" fmla="*/ 1988126 w 1988126"/>
                <a:gd name="connsiteY4" fmla="*/ 637309 h 1537855"/>
                <a:gd name="connsiteX5" fmla="*/ 852054 w 1988126"/>
                <a:gd name="connsiteY5" fmla="*/ 0 h 1537855"/>
                <a:gd name="connsiteX6" fmla="*/ 0 w 1988126"/>
                <a:gd name="connsiteY6" fmla="*/ 955964 h 1537855"/>
                <a:gd name="connsiteX7" fmla="*/ 145472 w 1988126"/>
                <a:gd name="connsiteY7" fmla="*/ 1080655 h 1537855"/>
                <a:gd name="connsiteX0" fmla="*/ 152399 w 1988126"/>
                <a:gd name="connsiteY0" fmla="*/ 1032164 h 1537855"/>
                <a:gd name="connsiteX1" fmla="*/ 879763 w 1988126"/>
                <a:gd name="connsiteY1" fmla="*/ 1537855 h 1537855"/>
                <a:gd name="connsiteX2" fmla="*/ 1475508 w 1988126"/>
                <a:gd name="connsiteY2" fmla="*/ 886691 h 1537855"/>
                <a:gd name="connsiteX3" fmla="*/ 1683326 w 1988126"/>
                <a:gd name="connsiteY3" fmla="*/ 1011382 h 1537855"/>
                <a:gd name="connsiteX4" fmla="*/ 1988126 w 1988126"/>
                <a:gd name="connsiteY4" fmla="*/ 637309 h 1537855"/>
                <a:gd name="connsiteX5" fmla="*/ 852054 w 1988126"/>
                <a:gd name="connsiteY5" fmla="*/ 0 h 1537855"/>
                <a:gd name="connsiteX6" fmla="*/ 0 w 1988126"/>
                <a:gd name="connsiteY6" fmla="*/ 955964 h 1537855"/>
                <a:gd name="connsiteX7" fmla="*/ 152399 w 1988126"/>
                <a:gd name="connsiteY7" fmla="*/ 1032164 h 1537855"/>
                <a:gd name="connsiteX0" fmla="*/ 152399 w 1988126"/>
                <a:gd name="connsiteY0" fmla="*/ 1066800 h 1572491"/>
                <a:gd name="connsiteX1" fmla="*/ 879763 w 1988126"/>
                <a:gd name="connsiteY1" fmla="*/ 1572491 h 1572491"/>
                <a:gd name="connsiteX2" fmla="*/ 1475508 w 1988126"/>
                <a:gd name="connsiteY2" fmla="*/ 921327 h 1572491"/>
                <a:gd name="connsiteX3" fmla="*/ 1683326 w 1988126"/>
                <a:gd name="connsiteY3" fmla="*/ 1046018 h 1572491"/>
                <a:gd name="connsiteX4" fmla="*/ 1988126 w 1988126"/>
                <a:gd name="connsiteY4" fmla="*/ 671945 h 1572491"/>
                <a:gd name="connsiteX5" fmla="*/ 914399 w 1988126"/>
                <a:gd name="connsiteY5" fmla="*/ 0 h 1572491"/>
                <a:gd name="connsiteX6" fmla="*/ 0 w 1988126"/>
                <a:gd name="connsiteY6" fmla="*/ 990600 h 1572491"/>
                <a:gd name="connsiteX7" fmla="*/ 152399 w 1988126"/>
                <a:gd name="connsiteY7" fmla="*/ 1066800 h 157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126" h="1572491">
                  <a:moveTo>
                    <a:pt x="152399" y="1066800"/>
                  </a:moveTo>
                  <a:lnTo>
                    <a:pt x="879763" y="1572491"/>
                  </a:lnTo>
                  <a:lnTo>
                    <a:pt x="1475508" y="921327"/>
                  </a:lnTo>
                  <a:lnTo>
                    <a:pt x="1683326" y="1046018"/>
                  </a:lnTo>
                  <a:lnTo>
                    <a:pt x="1988126" y="671945"/>
                  </a:lnTo>
                  <a:lnTo>
                    <a:pt x="914399" y="0"/>
                  </a:lnTo>
                  <a:lnTo>
                    <a:pt x="0" y="990600"/>
                  </a:lnTo>
                  <a:lnTo>
                    <a:pt x="152399" y="1066800"/>
                  </a:lnTo>
                  <a:close/>
                </a:path>
              </a:pathLst>
            </a:cu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9400" y="381000"/>
              <a:ext cx="2286000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Section 4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cxnSp>
          <p:nvCxnSpPr>
            <p:cNvPr id="5" name="Elbow Connector 4"/>
            <p:cNvCxnSpPr/>
            <p:nvPr/>
          </p:nvCxnSpPr>
          <p:spPr>
            <a:xfrm>
              <a:off x="1981200" y="5181600"/>
              <a:ext cx="59436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4" idx="1"/>
            </p:cNvCxnSpPr>
            <p:nvPr/>
          </p:nvCxnSpPr>
          <p:spPr>
            <a:xfrm rot="10800000" flipV="1">
              <a:off x="5562600" y="570507"/>
              <a:ext cx="1066800" cy="102969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9600" y="4987635"/>
              <a:ext cx="1362874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USB connector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8963" y="4497785"/>
              <a:ext cx="1343637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Power On / Off</a:t>
              </a:r>
            </a:p>
          </p:txBody>
        </p:sp>
        <p:cxnSp>
          <p:nvCxnSpPr>
            <p:cNvPr id="9" name="Elbow Connector 8"/>
            <p:cNvCxnSpPr/>
            <p:nvPr/>
          </p:nvCxnSpPr>
          <p:spPr>
            <a:xfrm>
              <a:off x="1752600" y="4724400"/>
              <a:ext cx="190500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43800" y="3036130"/>
              <a:ext cx="918841" cy="379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Roboto Light" pitchFamily="2" charset="0"/>
                  <a:ea typeface="Roboto Light" pitchFamily="2" charset="0"/>
                </a:rPr>
                <a:t>Section 5</a:t>
              </a:r>
              <a:endParaRPr lang="en-US" sz="1400" dirty="0" smtClean="0">
                <a:latin typeface="Roboto Light" pitchFamily="2" charset="0"/>
                <a:ea typeface="Roboto Light" pitchFamily="2" charset="0"/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rot="10800000">
              <a:off x="6096000" y="3213100"/>
              <a:ext cx="137160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150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</dc:creator>
  <cp:lastModifiedBy>Anand</cp:lastModifiedBy>
  <cp:revision>17</cp:revision>
  <dcterms:created xsi:type="dcterms:W3CDTF">2016-04-19T10:16:06Z</dcterms:created>
  <dcterms:modified xsi:type="dcterms:W3CDTF">2016-04-20T07:42:32Z</dcterms:modified>
</cp:coreProperties>
</file>