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9459F-B2B9-4B09-B267-46738878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523F18-90C1-4821-BED5-1F2997AB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61B1F-1596-4349-B06C-56566E7C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58F9E-3946-41F4-86C8-00596EF2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CE3D7-5D29-439C-8C2E-7018A921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49D40-5DFB-42C8-ADBC-3113CCD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6EC40-62FE-43C7-BFE2-97F61F3A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0DE28-2DB7-4A2E-B9BA-EBB08787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98532-BE53-45C8-8ECB-3468FD9E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BDE41-8225-4CAF-83A3-5E51568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62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F635AB-F085-4070-971D-49EDBF683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6AB88C-9D05-4DBF-878C-FF7138D0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7B5CA-D83B-4D2E-A3FF-F27E5A6A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168874-084C-42E9-8961-FF737A7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16662-FCEA-4CAA-9BF5-E50250AB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55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104AD-D52C-4C67-8E1A-F381199B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F6806-F5BC-4740-86D6-69B9F28C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AAEC0-DBC4-4397-B97D-560E3584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D5FB8-C8EB-4CF0-AD59-B7D64A3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CB73E-4DEC-49C6-8596-36FD4ED0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077F9-E94C-4AAD-B857-6B5342C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18A94F-23B0-47DC-A558-59A1D035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B47CE-153F-444C-8FA3-21BC1C58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A8601-1067-4FCC-A4EF-D8620B60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A84A6-E484-4E3E-9DEB-6C6B2FF1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EBB69-4FF6-42C9-BBA2-614B2E91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4DB49-7011-4153-B964-07BE6E43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9F7E76-A3E5-4774-83B6-C39C6182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7A2E7A-9CB5-4D6E-B737-77940D82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CE927-1B3F-42F5-ADD3-773BEBD4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4688A-B103-4F08-8B42-5B357C81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3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ECD2-B81E-4280-B5E8-ADAA6ED9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12A60-A66E-4B39-A841-C68DB9DE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C41124-9426-4F14-814F-0360A91E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33C9-37E4-4E49-9573-3E261B0F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7D80AF-396B-4295-ABDA-DBABEBE2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507A0D-3A12-4440-9E02-DA76D8AA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3335A5-3356-440D-80F0-E1E383A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B83DB8-EAD2-4223-BC4F-D76CD386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F718D-9A75-4781-BC46-B8B1DAC2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B616EC-602A-4EF9-81BA-25C4D439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A429EC-ECFE-414E-B6B3-84CE2F8B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2CE34B-3995-427E-8276-FEF6EAE8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9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2F0EA9-895C-45DF-80E0-7C3BFA33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B9C952-0C0A-408C-AFAD-D7BE7C07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B1CF6F-5AB4-4998-8995-03E778D8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0D46A-892B-4646-8F50-88197873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18C12-CD79-42E7-900B-31C496ECB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A28D97-13B4-403E-A8D8-CC8757D9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D7D2A-CD88-41D6-A5F4-5561B74F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BCD0F-CA70-41F9-920D-5471154C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5E986-615E-4FA2-ABDD-7AAB95C7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AFD80-0F15-420E-8E2D-1CE22B2E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599679-12EC-42F0-8F88-0CD38941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AFE87-2AD4-4ADD-B34A-4300A6BF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B1A33-EC77-4C08-8D9B-101B82CF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BE196C-1C44-4E7E-9671-16E4FF3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68AC0-D7BD-4376-B6F4-4E485B05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6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CB0B53-903C-4073-A1F7-6A6E4C09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753B27-0C39-4441-811D-CF6E37ED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766B-6867-4049-A414-609B711E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F1-69D7-4823-9C07-1F178D533AA8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648B1-A59E-4C44-8757-8480F71D6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C2941B-F691-4EF9-BB42-CEE541997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B584-117C-414A-AFCD-083AED912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2D6785-110B-419B-8A82-75A877F3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6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Etudiant Cinéma d’Animation Jeu video</dc:creator>
  <cp:lastModifiedBy>Etudiant Cinéma d’Animation Jeu video</cp:lastModifiedBy>
  <cp:revision>2</cp:revision>
  <dcterms:created xsi:type="dcterms:W3CDTF">2023-10-12T12:03:52Z</dcterms:created>
  <dcterms:modified xsi:type="dcterms:W3CDTF">2023-10-12T13:10:05Z</dcterms:modified>
</cp:coreProperties>
</file>