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9" r:id="rId3"/>
    <p:sldId id="288" r:id="rId4"/>
    <p:sldId id="283" r:id="rId5"/>
    <p:sldId id="264" r:id="rId6"/>
    <p:sldId id="282" r:id="rId7"/>
    <p:sldId id="291" r:id="rId8"/>
    <p:sldId id="284" r:id="rId9"/>
    <p:sldId id="281" r:id="rId10"/>
    <p:sldId id="297" r:id="rId11"/>
    <p:sldId id="263" r:id="rId12"/>
    <p:sldId id="289" r:id="rId13"/>
    <p:sldId id="292" r:id="rId14"/>
    <p:sldId id="266" r:id="rId15"/>
    <p:sldId id="293" r:id="rId16"/>
    <p:sldId id="267" r:id="rId17"/>
    <p:sldId id="294" r:id="rId18"/>
    <p:sldId id="270" r:id="rId19"/>
    <p:sldId id="300" r:id="rId20"/>
    <p:sldId id="268" r:id="rId21"/>
    <p:sldId id="298" r:id="rId22"/>
    <p:sldId id="272" r:id="rId23"/>
    <p:sldId id="274" r:id="rId24"/>
    <p:sldId id="273" r:id="rId25"/>
    <p:sldId id="275" r:id="rId26"/>
    <p:sldId id="285" r:id="rId27"/>
    <p:sldId id="277" r:id="rId28"/>
    <p:sldId id="296" r:id="rId29"/>
    <p:sldId id="278" r:id="rId30"/>
    <p:sldId id="295" r:id="rId31"/>
    <p:sldId id="290" r:id="rId32"/>
    <p:sldId id="287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B1B"/>
    <a:srgbClr val="3EB86F"/>
    <a:srgbClr val="659A2A"/>
    <a:srgbClr val="A5AFDF"/>
    <a:srgbClr val="CCFF66"/>
    <a:srgbClr val="CDE4FF"/>
    <a:srgbClr val="CCCCFF"/>
    <a:srgbClr val="99CCFF"/>
    <a:srgbClr val="FF9933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599" autoAdjust="0"/>
    <p:restoredTop sz="83732" autoAdjust="0"/>
  </p:normalViewPr>
  <p:slideViewPr>
    <p:cSldViewPr>
      <p:cViewPr varScale="1">
        <p:scale>
          <a:sx n="49" d="100"/>
          <a:sy n="49" d="100"/>
        </p:scale>
        <p:origin x="-29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14" y="-10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3.xml"/><Relationship Id="rId18" Type="http://schemas.openxmlformats.org/officeDocument/2006/relationships/slide" Target="slides/slide29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12" Type="http://schemas.openxmlformats.org/officeDocument/2006/relationships/slide" Target="slides/slide22.xml"/><Relationship Id="rId17" Type="http://schemas.openxmlformats.org/officeDocument/2006/relationships/slide" Target="slides/slide27.xml"/><Relationship Id="rId2" Type="http://schemas.openxmlformats.org/officeDocument/2006/relationships/slide" Target="slides/slide3.xml"/><Relationship Id="rId16" Type="http://schemas.openxmlformats.org/officeDocument/2006/relationships/slide" Target="slides/slide26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0.xml"/><Relationship Id="rId5" Type="http://schemas.openxmlformats.org/officeDocument/2006/relationships/slide" Target="slides/slide8.xml"/><Relationship Id="rId15" Type="http://schemas.openxmlformats.org/officeDocument/2006/relationships/slide" Target="slides/slide25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4" Type="http://schemas.openxmlformats.org/officeDocument/2006/relationships/slide" Target="slides/slide6.xml"/><Relationship Id="rId9" Type="http://schemas.openxmlformats.org/officeDocument/2006/relationships/slide" Target="slides/slide16.xml"/><Relationship Id="rId14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2DEDC-9068-45C1-B7F6-A99C0874467C}" type="doc">
      <dgm:prSet loTypeId="urn:microsoft.com/office/officeart/2005/8/layout/hierarchy4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A245CDB-A4CC-4199-AECB-6901E56E8E46}">
      <dgm:prSet phldrT="[Text]" custT="1"/>
      <dgm:spPr>
        <a:solidFill>
          <a:srgbClr val="659A2A"/>
        </a:solidFill>
      </dgm:spPr>
      <dgm:t>
        <a:bodyPr/>
        <a:lstStyle/>
        <a:p>
          <a:r>
            <a:rPr lang="en-US" sz="2400" b="1" dirty="0" smtClean="0"/>
            <a:t>Custom Enterprise Web Application</a:t>
          </a:r>
          <a:endParaRPr lang="en-US" sz="2400" b="1" dirty="0"/>
        </a:p>
      </dgm:t>
    </dgm:pt>
    <dgm:pt modelId="{7EB04A94-2209-4CF5-A713-CCBB160D3930}" type="par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11F169A-0CB9-48C0-B69A-4451E700F836}" type="sib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5BFA12-3E27-42AC-BF96-CFD5284DFCD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Authenticator</a:t>
          </a:r>
          <a:endParaRPr lang="en-US" b="1" dirty="0"/>
        </a:p>
      </dgm:t>
    </dgm:pt>
    <dgm:pt modelId="{5E1FC6EE-D18A-4A00-B4A2-F883630B05D5}" type="par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4AA2EE3-DB9C-45D6-ACC2-2E48977A2797}" type="sib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4E7D08-880A-400C-BA20-3B667022FD34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User</a:t>
          </a:r>
          <a:endParaRPr lang="en-US" b="1" dirty="0"/>
        </a:p>
      </dgm:t>
    </dgm:pt>
    <dgm:pt modelId="{D9AB2B17-773B-4C16-B3D6-BB0EE14F150F}" type="par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BF7DEC-8C31-4149-BBF2-6E0ABC809E13}" type="sib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67E1ED-1E1B-4B46-B813-FA19FBF8337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AccessController</a:t>
          </a:r>
          <a:endParaRPr lang="en-US" b="1" dirty="0"/>
        </a:p>
      </dgm:t>
    </dgm:pt>
    <dgm:pt modelId="{50973A03-FF97-417F-ABCF-39BF49CC7821}" type="par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E442838-4B8A-4AFE-9526-D09B68534943}" type="sib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75A6E7C-DEB5-41B6-B6EA-9864FEF7DAFC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AccessReferenceMap</a:t>
          </a:r>
          <a:endParaRPr lang="en-US" b="1" dirty="0"/>
        </a:p>
      </dgm:t>
    </dgm:pt>
    <dgm:pt modelId="{16846935-2905-43EA-9F5D-8975EA56DDEB}" type="par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82CDB7E-779E-4AE5-AD5A-7AD1FDDDB8CD}" type="sib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F48BD0-D5F1-4B6F-8858-AF8418D6911D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Validator</a:t>
          </a:r>
          <a:endParaRPr lang="en-US" b="1" dirty="0"/>
        </a:p>
      </dgm:t>
    </dgm:pt>
    <dgm:pt modelId="{2FB7C4B9-6DAC-4AC3-919B-FEA23A8EA9EF}" type="par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ED67663-10E4-4AA4-BE17-6931FE196688}" type="sib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C63D56C-24BB-41C1-B380-8365321B5833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Encoder</a:t>
          </a:r>
          <a:endParaRPr lang="en-US" b="1" dirty="0"/>
        </a:p>
      </dgm:t>
    </dgm:pt>
    <dgm:pt modelId="{107AEE38-BDD6-4766-984F-BFB74FAE9707}" type="par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4CC2A8-3F17-41F8-8096-CFF2A44E41E9}" type="sib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FE1027-6E85-41C8-9A4C-E420DCBC52A7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HTTPUtilities</a:t>
          </a:r>
          <a:endParaRPr lang="en-US" b="1" dirty="0"/>
        </a:p>
      </dgm:t>
    </dgm:pt>
    <dgm:pt modelId="{F207EFD8-D533-43C4-87F1-D6A3ADE62B83}" type="par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3858E58-4122-42DC-9867-732D6D01710F}" type="sib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CCDD8B-FC74-4449-A6C4-AE1EE95D10FB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Encryptor</a:t>
          </a:r>
          <a:endParaRPr lang="en-US" b="1" dirty="0"/>
        </a:p>
      </dgm:t>
    </dgm:pt>
    <dgm:pt modelId="{05D17C0D-84AD-49BF-B370-44FE2124E299}" type="par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305D0CA-6C1D-4CC7-8102-C8936A6411C0}" type="sib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D04F8E-BF58-4724-A086-E9FA378F94A9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EncryptedProperties</a:t>
          </a:r>
          <a:endParaRPr lang="en-US" b="1" dirty="0"/>
        </a:p>
      </dgm:t>
    </dgm:pt>
    <dgm:pt modelId="{E158F2CD-2C13-4D0E-8A0B-0947BFC49B39}" type="par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3678F31-B60E-4973-AD91-803211A79E49}" type="sib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0295E24-C12C-44E8-A1AA-81E139E8C68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Randomizer</a:t>
          </a:r>
          <a:endParaRPr lang="en-US" b="1" dirty="0"/>
        </a:p>
      </dgm:t>
    </dgm:pt>
    <dgm:pt modelId="{7A5B7810-9249-4C8A-9BBF-10F254A4B485}" type="par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938B07-AA6A-4BCA-8EF1-015571AE360F}" type="sib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2263B-AC40-4C2E-AF55-E373E63BA1B5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Logger</a:t>
          </a:r>
          <a:endParaRPr lang="en-US" b="1" dirty="0"/>
        </a:p>
      </dgm:t>
    </dgm:pt>
    <dgm:pt modelId="{8D4C8D3D-BE30-49F2-9520-4CDF78540225}" type="par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E98E4E-AC97-4B6C-8D26-86529E65ECAE}" type="sib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C54787-A8A5-4ED0-9C44-DCA661B7E70A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IntrusionDetector</a:t>
          </a:r>
          <a:endParaRPr lang="en-US" b="1" dirty="0"/>
        </a:p>
      </dgm:t>
    </dgm:pt>
    <dgm:pt modelId="{639EC182-C11A-4029-8B93-7E0FAB5768A6}" type="par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DBB7BE-0A92-47EC-A9C5-C6EE7E76A9ED}" type="sib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95CFFFC-7BAB-471D-AD57-E8B1AD48F67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400" b="1" smtClean="0"/>
            <a:t>Enterprise </a:t>
          </a:r>
          <a:r>
            <a:rPr lang="en-US" sz="2400" b="1" dirty="0" smtClean="0"/>
            <a:t>Security API</a:t>
          </a:r>
          <a:endParaRPr lang="en-US" sz="2400" b="1" dirty="0"/>
        </a:p>
      </dgm:t>
    </dgm:pt>
    <dgm:pt modelId="{E6497C19-BF58-485E-BCF6-FE1E89D14420}" type="parTrans" cxnId="{D13628B0-D068-43BE-8DB4-D2D51E90EC39}">
      <dgm:prSet/>
      <dgm:spPr/>
      <dgm:t>
        <a:bodyPr/>
        <a:lstStyle/>
        <a:p>
          <a:endParaRPr lang="en-US"/>
        </a:p>
      </dgm:t>
    </dgm:pt>
    <dgm:pt modelId="{0F55AB7D-2025-4D24-A81B-1FF586E20B02}" type="sibTrans" cxnId="{D13628B0-D068-43BE-8DB4-D2D51E90EC39}">
      <dgm:prSet/>
      <dgm:spPr/>
      <dgm:t>
        <a:bodyPr/>
        <a:lstStyle/>
        <a:p>
          <a:endParaRPr lang="en-US"/>
        </a:p>
      </dgm:t>
    </dgm:pt>
    <dgm:pt modelId="{E1B40A93-19AB-49DF-A670-4FA216E99E9E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smtClean="0"/>
            <a:t>Exception Handling</a:t>
          </a:r>
          <a:endParaRPr lang="en-US" b="1" dirty="0"/>
        </a:p>
      </dgm:t>
    </dgm:pt>
    <dgm:pt modelId="{EE75EC45-B608-4415-98C5-B3379DE171BD}" type="parTrans" cxnId="{5DFDB74A-F18A-411B-9095-7FC06B28A86E}">
      <dgm:prSet/>
      <dgm:spPr/>
      <dgm:t>
        <a:bodyPr/>
        <a:lstStyle/>
        <a:p>
          <a:endParaRPr lang="en-US"/>
        </a:p>
      </dgm:t>
    </dgm:pt>
    <dgm:pt modelId="{89EE1E44-96F7-4122-B1C4-E354B53F37F6}" type="sibTrans" cxnId="{5DFDB74A-F18A-411B-9095-7FC06B28A86E}">
      <dgm:prSet/>
      <dgm:spPr/>
      <dgm:t>
        <a:bodyPr/>
        <a:lstStyle/>
        <a:p>
          <a:endParaRPr lang="en-US"/>
        </a:p>
      </dgm:t>
    </dgm:pt>
    <dgm:pt modelId="{A0902E7D-F490-4471-BBF9-8AE9A1718076}">
      <dgm:prSet phldrT="[Text]"/>
      <dgm:spPr>
        <a:solidFill>
          <a:schemeClr val="accent2"/>
        </a:solidFill>
      </dgm:spPr>
      <dgm:t>
        <a:bodyPr vert="vert270"/>
        <a:lstStyle/>
        <a:p>
          <a:pPr algn="ctr"/>
          <a:r>
            <a:rPr lang="en-US" b="1" dirty="0" err="1" smtClean="0"/>
            <a:t>SecurityConfiguration</a:t>
          </a:r>
          <a:endParaRPr lang="en-US" b="1" dirty="0"/>
        </a:p>
      </dgm:t>
    </dgm:pt>
    <dgm:pt modelId="{AAF9A447-C050-4CCC-97A7-A32F74160BB6}" type="parTrans" cxnId="{185BE467-E63B-4408-A1D3-EDFE3DBA812A}">
      <dgm:prSet/>
      <dgm:spPr/>
      <dgm:t>
        <a:bodyPr/>
        <a:lstStyle/>
        <a:p>
          <a:endParaRPr lang="en-US"/>
        </a:p>
      </dgm:t>
    </dgm:pt>
    <dgm:pt modelId="{0B8DCFF7-FE61-4AA2-935A-FEECACC54769}" type="sibTrans" cxnId="{185BE467-E63B-4408-A1D3-EDFE3DBA812A}">
      <dgm:prSet/>
      <dgm:spPr/>
      <dgm:t>
        <a:bodyPr/>
        <a:lstStyle/>
        <a:p>
          <a:endParaRPr lang="en-US"/>
        </a:p>
      </dgm:t>
    </dgm:pt>
    <dgm:pt modelId="{82A7DFC0-2659-4EB1-AE8C-10B820A79A75}" type="pres">
      <dgm:prSet presAssocID="{5E82DEDC-9068-45C1-B7F6-A99C087446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8559F7-1EF3-459C-B796-F5DB45EF90A4}" type="pres">
      <dgm:prSet presAssocID="{5A245CDB-A4CC-4199-AECB-6901E56E8E46}" presName="vertOne" presStyleCnt="0"/>
      <dgm:spPr/>
    </dgm:pt>
    <dgm:pt modelId="{CC5E8D77-A450-48C2-8A88-CD223B4541FB}" type="pres">
      <dgm:prSet presAssocID="{5A245CDB-A4CC-4199-AECB-6901E56E8E46}" presName="txOne" presStyleLbl="node0" presStyleIdx="0" presStyleCnt="1" custScaleY="31751" custLinFactY="6969" custLinFactNeighborX="-2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40078-9FD2-4274-A421-2162FD130B0B}" type="pres">
      <dgm:prSet presAssocID="{5A245CDB-A4CC-4199-AECB-6901E56E8E46}" presName="parTransOne" presStyleCnt="0"/>
      <dgm:spPr/>
    </dgm:pt>
    <dgm:pt modelId="{75ADFA90-4484-4A3C-9C5F-E3BF0AC3E36C}" type="pres">
      <dgm:prSet presAssocID="{5A245CDB-A4CC-4199-AECB-6901E56E8E46}" presName="horzOne" presStyleCnt="0"/>
      <dgm:spPr/>
    </dgm:pt>
    <dgm:pt modelId="{E2A21602-BD6A-46CB-BE10-DB6C89C42D43}" type="pres">
      <dgm:prSet presAssocID="{C95CFFFC-7BAB-471D-AD57-E8B1AD48F67F}" presName="vertTwo" presStyleCnt="0"/>
      <dgm:spPr/>
    </dgm:pt>
    <dgm:pt modelId="{B2BCDAB2-FFE4-478F-8E30-EC5D46553CCE}" type="pres">
      <dgm:prSet presAssocID="{C95CFFFC-7BAB-471D-AD57-E8B1AD48F67F}" presName="txTwo" presStyleLbl="node2" presStyleIdx="0" presStyleCnt="1" custScaleY="29585" custLinFactNeighborX="-125" custLinFactNeighborY="85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370E9B-187B-41B4-B0AC-EFEA393F3DE9}" type="pres">
      <dgm:prSet presAssocID="{C95CFFFC-7BAB-471D-AD57-E8B1AD48F67F}" presName="parTransTwo" presStyleCnt="0"/>
      <dgm:spPr/>
    </dgm:pt>
    <dgm:pt modelId="{DA6BEDEE-3EDD-4447-B2AB-BF47A2AF54FE}" type="pres">
      <dgm:prSet presAssocID="{C95CFFFC-7BAB-471D-AD57-E8B1AD48F67F}" presName="horzTwo" presStyleCnt="0"/>
      <dgm:spPr/>
    </dgm:pt>
    <dgm:pt modelId="{891E7E58-0617-4C1D-A966-8CCB2E80CEAE}" type="pres">
      <dgm:prSet presAssocID="{115BFA12-3E27-42AC-BF96-CFD5284DFCD9}" presName="vertThree" presStyleCnt="0"/>
      <dgm:spPr/>
    </dgm:pt>
    <dgm:pt modelId="{1310CA2D-92B0-429D-9BF5-B01897562CFE}" type="pres">
      <dgm:prSet presAssocID="{115BFA12-3E27-42AC-BF96-CFD5284DFCD9}" presName="txThre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93C169-FBA8-4EE3-BBBE-84AF0A0469C0}" type="pres">
      <dgm:prSet presAssocID="{115BFA12-3E27-42AC-BF96-CFD5284DFCD9}" presName="horzThree" presStyleCnt="0"/>
      <dgm:spPr/>
    </dgm:pt>
    <dgm:pt modelId="{7296D6AF-E084-4F1C-BF24-82802F78C234}" type="pres">
      <dgm:prSet presAssocID="{04AA2EE3-DB9C-45D6-ACC2-2E48977A2797}" presName="sibSpaceThree" presStyleCnt="0"/>
      <dgm:spPr/>
    </dgm:pt>
    <dgm:pt modelId="{CA2CC81A-AEA7-4046-9D40-EC3EF7162CEA}" type="pres">
      <dgm:prSet presAssocID="{174E7D08-880A-400C-BA20-3B667022FD34}" presName="vertThree" presStyleCnt="0"/>
      <dgm:spPr/>
    </dgm:pt>
    <dgm:pt modelId="{1E148C46-ACC1-4792-B37F-63750643FA1A}" type="pres">
      <dgm:prSet presAssocID="{174E7D08-880A-400C-BA20-3B667022FD34}" presName="txThre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DBC6A-2AE2-4D6A-908F-3CC6836A5D55}" type="pres">
      <dgm:prSet presAssocID="{174E7D08-880A-400C-BA20-3B667022FD34}" presName="horzThree" presStyleCnt="0"/>
      <dgm:spPr/>
    </dgm:pt>
    <dgm:pt modelId="{E6769709-020F-41BC-A77A-CCE480F15E5D}" type="pres">
      <dgm:prSet presAssocID="{BFBF7DEC-8C31-4149-BBF2-6E0ABC809E13}" presName="sibSpaceThree" presStyleCnt="0"/>
      <dgm:spPr/>
    </dgm:pt>
    <dgm:pt modelId="{89572285-C7BE-462D-A32C-D39037B5E44D}" type="pres">
      <dgm:prSet presAssocID="{D767E1ED-1E1B-4B46-B813-FA19FBF83379}" presName="vertThree" presStyleCnt="0"/>
      <dgm:spPr/>
    </dgm:pt>
    <dgm:pt modelId="{B7224589-3D84-4F26-B38F-F65CF9D69FE3}" type="pres">
      <dgm:prSet presAssocID="{D767E1ED-1E1B-4B46-B813-FA19FBF83379}" presName="txThre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B5DD3-ACD5-47D0-993A-7E868CB88D6D}" type="pres">
      <dgm:prSet presAssocID="{D767E1ED-1E1B-4B46-B813-FA19FBF83379}" presName="horzThree" presStyleCnt="0"/>
      <dgm:spPr/>
    </dgm:pt>
    <dgm:pt modelId="{CC643B64-5317-469D-B516-2284DF5298F6}" type="pres">
      <dgm:prSet presAssocID="{AE442838-4B8A-4AFE-9526-D09B68534943}" presName="sibSpaceThree" presStyleCnt="0"/>
      <dgm:spPr/>
    </dgm:pt>
    <dgm:pt modelId="{8D8C4BC4-07B2-4F8A-A1EE-F0332A95BF5B}" type="pres">
      <dgm:prSet presAssocID="{675A6E7C-DEB5-41B6-B6EA-9864FEF7DAFC}" presName="vertThree" presStyleCnt="0"/>
      <dgm:spPr/>
    </dgm:pt>
    <dgm:pt modelId="{DA047933-D13A-4FC2-82C0-447337779992}" type="pres">
      <dgm:prSet presAssocID="{675A6E7C-DEB5-41B6-B6EA-9864FEF7DAFC}" presName="txThre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0978C-B354-4C23-849B-171F24B4DDB5}" type="pres">
      <dgm:prSet presAssocID="{675A6E7C-DEB5-41B6-B6EA-9864FEF7DAFC}" presName="horzThree" presStyleCnt="0"/>
      <dgm:spPr/>
    </dgm:pt>
    <dgm:pt modelId="{36068045-1CA2-439F-89CA-D94572F571D0}" type="pres">
      <dgm:prSet presAssocID="{A82CDB7E-779E-4AE5-AD5A-7AD1FDDDB8CD}" presName="sibSpaceThree" presStyleCnt="0"/>
      <dgm:spPr/>
    </dgm:pt>
    <dgm:pt modelId="{0482124A-8118-4E8C-83A1-1E48273C2D6A}" type="pres">
      <dgm:prSet presAssocID="{0CF48BD0-D5F1-4B6F-8858-AF8418D6911D}" presName="vertThree" presStyleCnt="0"/>
      <dgm:spPr/>
    </dgm:pt>
    <dgm:pt modelId="{EAEDB256-52C4-4E72-98E0-BF8BEF9CBF16}" type="pres">
      <dgm:prSet presAssocID="{0CF48BD0-D5F1-4B6F-8858-AF8418D6911D}" presName="txThre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4C0DC8-DC01-4A16-A90F-6D36788E2A7F}" type="pres">
      <dgm:prSet presAssocID="{0CF48BD0-D5F1-4B6F-8858-AF8418D6911D}" presName="horzThree" presStyleCnt="0"/>
      <dgm:spPr/>
    </dgm:pt>
    <dgm:pt modelId="{319944BE-03A2-47E0-9AE3-A1C518E83D72}" type="pres">
      <dgm:prSet presAssocID="{0ED67663-10E4-4AA4-BE17-6931FE196688}" presName="sibSpaceThree" presStyleCnt="0"/>
      <dgm:spPr/>
    </dgm:pt>
    <dgm:pt modelId="{958228B8-E7E2-4D25-8064-68ED274E9C05}" type="pres">
      <dgm:prSet presAssocID="{5C63D56C-24BB-41C1-B380-8365321B5833}" presName="vertThree" presStyleCnt="0"/>
      <dgm:spPr/>
    </dgm:pt>
    <dgm:pt modelId="{897B20DD-66A0-4F0F-A77B-FBF79348313E}" type="pres">
      <dgm:prSet presAssocID="{5C63D56C-24BB-41C1-B380-8365321B5833}" presName="txThre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742C1C-9E05-4E02-A87C-6B8F5CCEF242}" type="pres">
      <dgm:prSet presAssocID="{5C63D56C-24BB-41C1-B380-8365321B5833}" presName="horzThree" presStyleCnt="0"/>
      <dgm:spPr/>
    </dgm:pt>
    <dgm:pt modelId="{D333826E-67F9-4B90-890E-ACE28596BABA}" type="pres">
      <dgm:prSet presAssocID="{544CC2A8-3F17-41F8-8096-CFF2A44E41E9}" presName="sibSpaceThree" presStyleCnt="0"/>
      <dgm:spPr/>
    </dgm:pt>
    <dgm:pt modelId="{9011DCAA-7DD2-456C-A869-CB23CFE248E8}" type="pres">
      <dgm:prSet presAssocID="{B2FE1027-6E85-41C8-9A4C-E420DCBC52A7}" presName="vertThree" presStyleCnt="0"/>
      <dgm:spPr/>
    </dgm:pt>
    <dgm:pt modelId="{C5167C67-47E1-40A4-BEBE-FE2E97251587}" type="pres">
      <dgm:prSet presAssocID="{B2FE1027-6E85-41C8-9A4C-E420DCBC52A7}" presName="txThre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CFCB68-B352-4FE1-B58A-D1DF84CFC078}" type="pres">
      <dgm:prSet presAssocID="{B2FE1027-6E85-41C8-9A4C-E420DCBC52A7}" presName="horzThree" presStyleCnt="0"/>
      <dgm:spPr/>
    </dgm:pt>
    <dgm:pt modelId="{01184F96-ED4F-4C19-ADC1-08C167C47F02}" type="pres">
      <dgm:prSet presAssocID="{33858E58-4122-42DC-9867-732D6D01710F}" presName="sibSpaceThree" presStyleCnt="0"/>
      <dgm:spPr/>
    </dgm:pt>
    <dgm:pt modelId="{A8BA5F79-D231-405C-9CFF-2A44CC22205B}" type="pres">
      <dgm:prSet presAssocID="{B5CCDD8B-FC74-4449-A6C4-AE1EE95D10FB}" presName="vertThree" presStyleCnt="0"/>
      <dgm:spPr/>
    </dgm:pt>
    <dgm:pt modelId="{B16DC942-FBD3-493D-8BB5-1546DB4F6A46}" type="pres">
      <dgm:prSet presAssocID="{B5CCDD8B-FC74-4449-A6C4-AE1EE95D10FB}" presName="txThre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CCBFF-47BA-4B7B-9506-C34BAF3A5086}" type="pres">
      <dgm:prSet presAssocID="{B5CCDD8B-FC74-4449-A6C4-AE1EE95D10FB}" presName="horzThree" presStyleCnt="0"/>
      <dgm:spPr/>
    </dgm:pt>
    <dgm:pt modelId="{31EA1DDD-705A-4ECA-B118-F43165897157}" type="pres">
      <dgm:prSet presAssocID="{1305D0CA-6C1D-4CC7-8102-C8936A6411C0}" presName="sibSpaceThree" presStyleCnt="0"/>
      <dgm:spPr/>
    </dgm:pt>
    <dgm:pt modelId="{A3A0AAF3-E6AC-44B5-996B-63CD39F4B9A1}" type="pres">
      <dgm:prSet presAssocID="{71D04F8E-BF58-4724-A086-E9FA378F94A9}" presName="vertThree" presStyleCnt="0"/>
      <dgm:spPr/>
    </dgm:pt>
    <dgm:pt modelId="{1E59F0C6-1250-4508-985F-398145FC6B04}" type="pres">
      <dgm:prSet presAssocID="{71D04F8E-BF58-4724-A086-E9FA378F94A9}" presName="txThre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B9953-AD3B-4073-AA4D-43AE92FDFD28}" type="pres">
      <dgm:prSet presAssocID="{71D04F8E-BF58-4724-A086-E9FA378F94A9}" presName="horzThree" presStyleCnt="0"/>
      <dgm:spPr/>
    </dgm:pt>
    <dgm:pt modelId="{157299A9-0BC8-4807-863D-2B3E14D0412D}" type="pres">
      <dgm:prSet presAssocID="{43678F31-B60E-4973-AD91-803211A79E49}" presName="sibSpaceThree" presStyleCnt="0"/>
      <dgm:spPr/>
    </dgm:pt>
    <dgm:pt modelId="{AF908929-6902-44DA-AAE5-B42BCE93ED35}" type="pres">
      <dgm:prSet presAssocID="{B0295E24-C12C-44E8-A1AA-81E139E8C686}" presName="vertThree" presStyleCnt="0"/>
      <dgm:spPr/>
    </dgm:pt>
    <dgm:pt modelId="{DF50857C-7BAD-4B02-A4D8-124ED847A302}" type="pres">
      <dgm:prSet presAssocID="{B0295E24-C12C-44E8-A1AA-81E139E8C686}" presName="txThre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1D93DF-1750-40CF-AC07-9E32DC61E98B}" type="pres">
      <dgm:prSet presAssocID="{B0295E24-C12C-44E8-A1AA-81E139E8C686}" presName="horzThree" presStyleCnt="0"/>
      <dgm:spPr/>
    </dgm:pt>
    <dgm:pt modelId="{C716C8AE-3A6F-4822-9D81-12E0BB5594A1}" type="pres">
      <dgm:prSet presAssocID="{08938B07-AA6A-4BCA-8EF1-015571AE360F}" presName="sibSpaceThree" presStyleCnt="0"/>
      <dgm:spPr/>
    </dgm:pt>
    <dgm:pt modelId="{3CF73C25-2EC9-422F-B7FE-AAA1AA19A37D}" type="pres">
      <dgm:prSet presAssocID="{E1B40A93-19AB-49DF-A670-4FA216E99E9E}" presName="vertThree" presStyleCnt="0"/>
      <dgm:spPr/>
    </dgm:pt>
    <dgm:pt modelId="{AC7CE723-C373-48E7-9DB5-D9191F379A86}" type="pres">
      <dgm:prSet presAssocID="{E1B40A93-19AB-49DF-A670-4FA216E99E9E}" presName="txThre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3B802D-C772-4C29-B0FA-4E7A9A2487E4}" type="pres">
      <dgm:prSet presAssocID="{E1B40A93-19AB-49DF-A670-4FA216E99E9E}" presName="horzThree" presStyleCnt="0"/>
      <dgm:spPr/>
    </dgm:pt>
    <dgm:pt modelId="{DB8213A0-DC53-4648-92BC-6D846E7D6193}" type="pres">
      <dgm:prSet presAssocID="{89EE1E44-96F7-4122-B1C4-E354B53F37F6}" presName="sibSpaceThree" presStyleCnt="0"/>
      <dgm:spPr/>
    </dgm:pt>
    <dgm:pt modelId="{3396783D-7BAA-4357-B513-9BAE5E1B7880}" type="pres">
      <dgm:prSet presAssocID="{CF62263B-AC40-4C2E-AF55-E373E63BA1B5}" presName="vertThree" presStyleCnt="0"/>
      <dgm:spPr/>
    </dgm:pt>
    <dgm:pt modelId="{46E4D9A1-3176-43A4-85E6-FC1242530567}" type="pres">
      <dgm:prSet presAssocID="{CF62263B-AC40-4C2E-AF55-E373E63BA1B5}" presName="txThre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1A7A7-C310-4CCA-BAD0-417F1A46B4CB}" type="pres">
      <dgm:prSet presAssocID="{CF62263B-AC40-4C2E-AF55-E373E63BA1B5}" presName="horzThree" presStyleCnt="0"/>
      <dgm:spPr/>
    </dgm:pt>
    <dgm:pt modelId="{C5236776-77CC-4E06-84A5-C512CEFF0B1B}" type="pres">
      <dgm:prSet presAssocID="{E1E98E4E-AC97-4B6C-8D26-86529E65ECAE}" presName="sibSpaceThree" presStyleCnt="0"/>
      <dgm:spPr/>
    </dgm:pt>
    <dgm:pt modelId="{87631E57-4A2D-4C4C-96FF-2B3166F591AB}" type="pres">
      <dgm:prSet presAssocID="{FCC54787-A8A5-4ED0-9C44-DCA661B7E70A}" presName="vertThree" presStyleCnt="0"/>
      <dgm:spPr/>
    </dgm:pt>
    <dgm:pt modelId="{641D1ABE-D6AD-4DF0-B338-9F9A3F75D0CE}" type="pres">
      <dgm:prSet presAssocID="{FCC54787-A8A5-4ED0-9C44-DCA661B7E70A}" presName="txThre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4B37D-9C27-4F9C-A260-28D3C5720AAD}" type="pres">
      <dgm:prSet presAssocID="{FCC54787-A8A5-4ED0-9C44-DCA661B7E70A}" presName="horzThree" presStyleCnt="0"/>
      <dgm:spPr/>
    </dgm:pt>
    <dgm:pt modelId="{10EC4C2B-4422-4E2E-8F4E-0601F27776E0}" type="pres">
      <dgm:prSet presAssocID="{CBDBB7BE-0A92-47EC-A9C5-C6EE7E76A9ED}" presName="sibSpaceThree" presStyleCnt="0"/>
      <dgm:spPr/>
    </dgm:pt>
    <dgm:pt modelId="{379DF506-BB49-4C2F-9F37-9F79EE47FDC2}" type="pres">
      <dgm:prSet presAssocID="{A0902E7D-F490-4471-BBF9-8AE9A1718076}" presName="vertThree" presStyleCnt="0"/>
      <dgm:spPr/>
    </dgm:pt>
    <dgm:pt modelId="{8A6F70EB-27B4-498A-8E23-E74FEB0DE387}" type="pres">
      <dgm:prSet presAssocID="{A0902E7D-F490-4471-BBF9-8AE9A1718076}" presName="txThre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3A616-A115-487A-B5D0-9ECBC43DF298}" type="pres">
      <dgm:prSet presAssocID="{A0902E7D-F490-4471-BBF9-8AE9A1718076}" presName="horzThree" presStyleCnt="0"/>
      <dgm:spPr/>
    </dgm:pt>
  </dgm:ptLst>
  <dgm:cxnLst>
    <dgm:cxn modelId="{553F1B01-BEBA-452E-8131-10CC8F234C4D}" srcId="{C95CFFFC-7BAB-471D-AD57-E8B1AD48F67F}" destId="{0CF48BD0-D5F1-4B6F-8858-AF8418D6911D}" srcOrd="4" destOrd="0" parTransId="{2FB7C4B9-6DAC-4AC3-919B-FEA23A8EA9EF}" sibTransId="{0ED67663-10E4-4AA4-BE17-6931FE196688}"/>
    <dgm:cxn modelId="{34BFEB77-783F-44B4-8ABB-F01626B0B0CE}" srcId="{C95CFFFC-7BAB-471D-AD57-E8B1AD48F67F}" destId="{B2FE1027-6E85-41C8-9A4C-E420DCBC52A7}" srcOrd="6" destOrd="0" parTransId="{F207EFD8-D533-43C4-87F1-D6A3ADE62B83}" sibTransId="{33858E58-4122-42DC-9867-732D6D01710F}"/>
    <dgm:cxn modelId="{85BBEFCD-5ADA-410D-BC3E-B21682B48B95}" type="presOf" srcId="{B5CCDD8B-FC74-4449-A6C4-AE1EE95D10FB}" destId="{B16DC942-FBD3-493D-8BB5-1546DB4F6A46}" srcOrd="0" destOrd="0" presId="urn:microsoft.com/office/officeart/2005/8/layout/hierarchy4"/>
    <dgm:cxn modelId="{3C5274C7-138A-4DDB-91DF-369E05C6AE54}" type="presOf" srcId="{5A245CDB-A4CC-4199-AECB-6901E56E8E46}" destId="{CC5E8D77-A450-48C2-8A88-CD223B4541FB}" srcOrd="0" destOrd="0" presId="urn:microsoft.com/office/officeart/2005/8/layout/hierarchy4"/>
    <dgm:cxn modelId="{AF3FC3A4-3577-4989-B6D2-4DC0FCA327E1}" type="presOf" srcId="{5E82DEDC-9068-45C1-B7F6-A99C0874467C}" destId="{82A7DFC0-2659-4EB1-AE8C-10B820A79A75}" srcOrd="0" destOrd="0" presId="urn:microsoft.com/office/officeart/2005/8/layout/hierarchy4"/>
    <dgm:cxn modelId="{100E4404-4FC6-4DDC-84DA-8F91F029D816}" type="presOf" srcId="{71D04F8E-BF58-4724-A086-E9FA378F94A9}" destId="{1E59F0C6-1250-4508-985F-398145FC6B04}" srcOrd="0" destOrd="0" presId="urn:microsoft.com/office/officeart/2005/8/layout/hierarchy4"/>
    <dgm:cxn modelId="{59C3A745-68FE-46B2-902B-602A8CA456D1}" type="presOf" srcId="{115BFA12-3E27-42AC-BF96-CFD5284DFCD9}" destId="{1310CA2D-92B0-429D-9BF5-B01897562CFE}" srcOrd="0" destOrd="0" presId="urn:microsoft.com/office/officeart/2005/8/layout/hierarchy4"/>
    <dgm:cxn modelId="{F1965135-D79D-4308-8485-F37F651297F2}" srcId="{C95CFFFC-7BAB-471D-AD57-E8B1AD48F67F}" destId="{5C63D56C-24BB-41C1-B380-8365321B5833}" srcOrd="5" destOrd="0" parTransId="{107AEE38-BDD6-4766-984F-BFB74FAE9707}" sibTransId="{544CC2A8-3F17-41F8-8096-CFF2A44E41E9}"/>
    <dgm:cxn modelId="{D13628B0-D068-43BE-8DB4-D2D51E90EC39}" srcId="{5A245CDB-A4CC-4199-AECB-6901E56E8E46}" destId="{C95CFFFC-7BAB-471D-AD57-E8B1AD48F67F}" srcOrd="0" destOrd="0" parTransId="{E6497C19-BF58-485E-BCF6-FE1E89D14420}" sibTransId="{0F55AB7D-2025-4D24-A81B-1FF586E20B02}"/>
    <dgm:cxn modelId="{6B275D2C-2530-4344-8984-9923BDFDB5E5}" type="presOf" srcId="{D767E1ED-1E1B-4B46-B813-FA19FBF83379}" destId="{B7224589-3D84-4F26-B38F-F65CF9D69FE3}" srcOrd="0" destOrd="0" presId="urn:microsoft.com/office/officeart/2005/8/layout/hierarchy4"/>
    <dgm:cxn modelId="{3A708DEA-61C1-4829-80B2-DA1CEBCAB396}" type="presOf" srcId="{0CF48BD0-D5F1-4B6F-8858-AF8418D6911D}" destId="{EAEDB256-52C4-4E72-98E0-BF8BEF9CBF16}" srcOrd="0" destOrd="0" presId="urn:microsoft.com/office/officeart/2005/8/layout/hierarchy4"/>
    <dgm:cxn modelId="{A99D3657-DBF6-46E4-B40F-F90172C9C3C9}" srcId="{C95CFFFC-7BAB-471D-AD57-E8B1AD48F67F}" destId="{FCC54787-A8A5-4ED0-9C44-DCA661B7E70A}" srcOrd="12" destOrd="0" parTransId="{639EC182-C11A-4029-8B93-7E0FAB5768A6}" sibTransId="{CBDBB7BE-0A92-47EC-A9C5-C6EE7E76A9ED}"/>
    <dgm:cxn modelId="{6D4724B8-A0BD-4546-8237-F9C311583F39}" type="presOf" srcId="{174E7D08-880A-400C-BA20-3B667022FD34}" destId="{1E148C46-ACC1-4792-B37F-63750643FA1A}" srcOrd="0" destOrd="0" presId="urn:microsoft.com/office/officeart/2005/8/layout/hierarchy4"/>
    <dgm:cxn modelId="{D706C928-60E7-46C4-869C-F00A5DD0AEA0}" type="presOf" srcId="{675A6E7C-DEB5-41B6-B6EA-9864FEF7DAFC}" destId="{DA047933-D13A-4FC2-82C0-447337779992}" srcOrd="0" destOrd="0" presId="urn:microsoft.com/office/officeart/2005/8/layout/hierarchy4"/>
    <dgm:cxn modelId="{D49C8A82-7903-4F20-A28B-3F40DAF6C6DC}" srcId="{C95CFFFC-7BAB-471D-AD57-E8B1AD48F67F}" destId="{B0295E24-C12C-44E8-A1AA-81E139E8C686}" srcOrd="9" destOrd="0" parTransId="{7A5B7810-9249-4C8A-9BBF-10F254A4B485}" sibTransId="{08938B07-AA6A-4BCA-8EF1-015571AE360F}"/>
    <dgm:cxn modelId="{19C793FE-E2C4-4421-BD1B-26E24401485A}" type="presOf" srcId="{CF62263B-AC40-4C2E-AF55-E373E63BA1B5}" destId="{46E4D9A1-3176-43A4-85E6-FC1242530567}" srcOrd="0" destOrd="0" presId="urn:microsoft.com/office/officeart/2005/8/layout/hierarchy4"/>
    <dgm:cxn modelId="{6DC500A6-DBB4-4159-8443-5C1EA77A0A0D}" srcId="{C95CFFFC-7BAB-471D-AD57-E8B1AD48F67F}" destId="{174E7D08-880A-400C-BA20-3B667022FD34}" srcOrd="1" destOrd="0" parTransId="{D9AB2B17-773B-4C16-B3D6-BB0EE14F150F}" sibTransId="{BFBF7DEC-8C31-4149-BBF2-6E0ABC809E13}"/>
    <dgm:cxn modelId="{95D4A454-C02B-49B9-BAAF-E254ECB3A69A}" srcId="{C95CFFFC-7BAB-471D-AD57-E8B1AD48F67F}" destId="{B5CCDD8B-FC74-4449-A6C4-AE1EE95D10FB}" srcOrd="7" destOrd="0" parTransId="{05D17C0D-84AD-49BF-B370-44FE2124E299}" sibTransId="{1305D0CA-6C1D-4CC7-8102-C8936A6411C0}"/>
    <dgm:cxn modelId="{289819E4-1300-4D3B-AD96-2E3D02ADECE8}" srcId="{C95CFFFC-7BAB-471D-AD57-E8B1AD48F67F}" destId="{675A6E7C-DEB5-41B6-B6EA-9864FEF7DAFC}" srcOrd="3" destOrd="0" parTransId="{16846935-2905-43EA-9F5D-8975EA56DDEB}" sibTransId="{A82CDB7E-779E-4AE5-AD5A-7AD1FDDDB8CD}"/>
    <dgm:cxn modelId="{C03591FC-93F0-46E9-A7FD-0F0EF9F17C91}" srcId="{C95CFFFC-7BAB-471D-AD57-E8B1AD48F67F}" destId="{CF62263B-AC40-4C2E-AF55-E373E63BA1B5}" srcOrd="11" destOrd="0" parTransId="{8D4C8D3D-BE30-49F2-9520-4CDF78540225}" sibTransId="{E1E98E4E-AC97-4B6C-8D26-86529E65ECAE}"/>
    <dgm:cxn modelId="{935037A8-D455-42D6-9EAA-F9350ED680DA}" type="presOf" srcId="{B0295E24-C12C-44E8-A1AA-81E139E8C686}" destId="{DF50857C-7BAD-4B02-A4D8-124ED847A302}" srcOrd="0" destOrd="0" presId="urn:microsoft.com/office/officeart/2005/8/layout/hierarchy4"/>
    <dgm:cxn modelId="{88C46DD2-4138-478A-88A7-9F1C8C8CA3A7}" type="presOf" srcId="{FCC54787-A8A5-4ED0-9C44-DCA661B7E70A}" destId="{641D1ABE-D6AD-4DF0-B338-9F9A3F75D0CE}" srcOrd="0" destOrd="0" presId="urn:microsoft.com/office/officeart/2005/8/layout/hierarchy4"/>
    <dgm:cxn modelId="{954B135A-2C9A-4A7F-9EAF-BEF816725647}" srcId="{C95CFFFC-7BAB-471D-AD57-E8B1AD48F67F}" destId="{115BFA12-3E27-42AC-BF96-CFD5284DFCD9}" srcOrd="0" destOrd="0" parTransId="{5E1FC6EE-D18A-4A00-B4A2-F883630B05D5}" sibTransId="{04AA2EE3-DB9C-45D6-ACC2-2E48977A2797}"/>
    <dgm:cxn modelId="{385FCF19-75A7-4BFC-B852-C5E947A1C805}" srcId="{5E82DEDC-9068-45C1-B7F6-A99C0874467C}" destId="{5A245CDB-A4CC-4199-AECB-6901E56E8E46}" srcOrd="0" destOrd="0" parTransId="{7EB04A94-2209-4CF5-A713-CCBB160D3930}" sibTransId="{511F169A-0CB9-48C0-B69A-4451E700F836}"/>
    <dgm:cxn modelId="{7774AA85-A667-403D-9BB6-BD2EFA470E85}" srcId="{C95CFFFC-7BAB-471D-AD57-E8B1AD48F67F}" destId="{D767E1ED-1E1B-4B46-B813-FA19FBF83379}" srcOrd="2" destOrd="0" parTransId="{50973A03-FF97-417F-ABCF-39BF49CC7821}" sibTransId="{AE442838-4B8A-4AFE-9526-D09B68534943}"/>
    <dgm:cxn modelId="{9FF2A427-D941-4E3B-9520-40CBA371A613}" type="presOf" srcId="{A0902E7D-F490-4471-BBF9-8AE9A1718076}" destId="{8A6F70EB-27B4-498A-8E23-E74FEB0DE387}" srcOrd="0" destOrd="0" presId="urn:microsoft.com/office/officeart/2005/8/layout/hierarchy4"/>
    <dgm:cxn modelId="{185BE467-E63B-4408-A1D3-EDFE3DBA812A}" srcId="{C95CFFFC-7BAB-471D-AD57-E8B1AD48F67F}" destId="{A0902E7D-F490-4471-BBF9-8AE9A1718076}" srcOrd="13" destOrd="0" parTransId="{AAF9A447-C050-4CCC-97A7-A32F74160BB6}" sibTransId="{0B8DCFF7-FE61-4AA2-935A-FEECACC54769}"/>
    <dgm:cxn modelId="{CA7A610F-7946-41B9-85F6-E423853394EB}" type="presOf" srcId="{B2FE1027-6E85-41C8-9A4C-E420DCBC52A7}" destId="{C5167C67-47E1-40A4-BEBE-FE2E97251587}" srcOrd="0" destOrd="0" presId="urn:microsoft.com/office/officeart/2005/8/layout/hierarchy4"/>
    <dgm:cxn modelId="{69C4138F-4003-428C-B60C-8317E1A83554}" srcId="{C95CFFFC-7BAB-471D-AD57-E8B1AD48F67F}" destId="{71D04F8E-BF58-4724-A086-E9FA378F94A9}" srcOrd="8" destOrd="0" parTransId="{E158F2CD-2C13-4D0E-8A0B-0947BFC49B39}" sibTransId="{43678F31-B60E-4973-AD91-803211A79E49}"/>
    <dgm:cxn modelId="{D7CEED63-BA4D-440E-9104-808741B4C08D}" type="presOf" srcId="{5C63D56C-24BB-41C1-B380-8365321B5833}" destId="{897B20DD-66A0-4F0F-A77B-FBF79348313E}" srcOrd="0" destOrd="0" presId="urn:microsoft.com/office/officeart/2005/8/layout/hierarchy4"/>
    <dgm:cxn modelId="{30E2DCFE-8A25-4F3A-87A8-DAE0558EFD95}" type="presOf" srcId="{C95CFFFC-7BAB-471D-AD57-E8B1AD48F67F}" destId="{B2BCDAB2-FFE4-478F-8E30-EC5D46553CCE}" srcOrd="0" destOrd="0" presId="urn:microsoft.com/office/officeart/2005/8/layout/hierarchy4"/>
    <dgm:cxn modelId="{5DFDB74A-F18A-411B-9095-7FC06B28A86E}" srcId="{C95CFFFC-7BAB-471D-AD57-E8B1AD48F67F}" destId="{E1B40A93-19AB-49DF-A670-4FA216E99E9E}" srcOrd="10" destOrd="0" parTransId="{EE75EC45-B608-4415-98C5-B3379DE171BD}" sibTransId="{89EE1E44-96F7-4122-B1C4-E354B53F37F6}"/>
    <dgm:cxn modelId="{4745BFD5-5E6A-4A66-9B41-305FF4E5CE32}" type="presOf" srcId="{E1B40A93-19AB-49DF-A670-4FA216E99E9E}" destId="{AC7CE723-C373-48E7-9DB5-D9191F379A86}" srcOrd="0" destOrd="0" presId="urn:microsoft.com/office/officeart/2005/8/layout/hierarchy4"/>
    <dgm:cxn modelId="{70567756-8F76-45C1-B65E-5DE7D89ABEB0}" type="presParOf" srcId="{82A7DFC0-2659-4EB1-AE8C-10B820A79A75}" destId="{878559F7-1EF3-459C-B796-F5DB45EF90A4}" srcOrd="0" destOrd="0" presId="urn:microsoft.com/office/officeart/2005/8/layout/hierarchy4"/>
    <dgm:cxn modelId="{375AD92C-B8E6-4442-A834-781DC1AF711B}" type="presParOf" srcId="{878559F7-1EF3-459C-B796-F5DB45EF90A4}" destId="{CC5E8D77-A450-48C2-8A88-CD223B4541FB}" srcOrd="0" destOrd="0" presId="urn:microsoft.com/office/officeart/2005/8/layout/hierarchy4"/>
    <dgm:cxn modelId="{E3C3982C-6E67-4501-ACFB-A2A89755D070}" type="presParOf" srcId="{878559F7-1EF3-459C-B796-F5DB45EF90A4}" destId="{3A540078-9FD2-4274-A421-2162FD130B0B}" srcOrd="1" destOrd="0" presId="urn:microsoft.com/office/officeart/2005/8/layout/hierarchy4"/>
    <dgm:cxn modelId="{A5ED62A9-AA58-4CFC-B202-CFD9154D9AD4}" type="presParOf" srcId="{878559F7-1EF3-459C-B796-F5DB45EF90A4}" destId="{75ADFA90-4484-4A3C-9C5F-E3BF0AC3E36C}" srcOrd="2" destOrd="0" presId="urn:microsoft.com/office/officeart/2005/8/layout/hierarchy4"/>
    <dgm:cxn modelId="{12E795F1-83FD-4E68-8092-2E88B89FF8D0}" type="presParOf" srcId="{75ADFA90-4484-4A3C-9C5F-E3BF0AC3E36C}" destId="{E2A21602-BD6A-46CB-BE10-DB6C89C42D43}" srcOrd="0" destOrd="0" presId="urn:microsoft.com/office/officeart/2005/8/layout/hierarchy4"/>
    <dgm:cxn modelId="{B8F74E4B-F783-4B9F-987C-4B1032BD0C27}" type="presParOf" srcId="{E2A21602-BD6A-46CB-BE10-DB6C89C42D43}" destId="{B2BCDAB2-FFE4-478F-8E30-EC5D46553CCE}" srcOrd="0" destOrd="0" presId="urn:microsoft.com/office/officeart/2005/8/layout/hierarchy4"/>
    <dgm:cxn modelId="{D4B36463-9054-4C7A-8EBE-29D9A0FDA95D}" type="presParOf" srcId="{E2A21602-BD6A-46CB-BE10-DB6C89C42D43}" destId="{73370E9B-187B-41B4-B0AC-EFEA393F3DE9}" srcOrd="1" destOrd="0" presId="urn:microsoft.com/office/officeart/2005/8/layout/hierarchy4"/>
    <dgm:cxn modelId="{8BBB767B-D4E0-416E-8F8D-2C6322B9C17E}" type="presParOf" srcId="{E2A21602-BD6A-46CB-BE10-DB6C89C42D43}" destId="{DA6BEDEE-3EDD-4447-B2AB-BF47A2AF54FE}" srcOrd="2" destOrd="0" presId="urn:microsoft.com/office/officeart/2005/8/layout/hierarchy4"/>
    <dgm:cxn modelId="{FAB4253C-B3D9-4062-9D79-E6F79D4AEB0A}" type="presParOf" srcId="{DA6BEDEE-3EDD-4447-B2AB-BF47A2AF54FE}" destId="{891E7E58-0617-4C1D-A966-8CCB2E80CEAE}" srcOrd="0" destOrd="0" presId="urn:microsoft.com/office/officeart/2005/8/layout/hierarchy4"/>
    <dgm:cxn modelId="{3CE36E79-F4A1-4985-826D-BFCF24969175}" type="presParOf" srcId="{891E7E58-0617-4C1D-A966-8CCB2E80CEAE}" destId="{1310CA2D-92B0-429D-9BF5-B01897562CFE}" srcOrd="0" destOrd="0" presId="urn:microsoft.com/office/officeart/2005/8/layout/hierarchy4"/>
    <dgm:cxn modelId="{7DE6A665-A4E6-4D31-A4E8-5A1B96AC2458}" type="presParOf" srcId="{891E7E58-0617-4C1D-A966-8CCB2E80CEAE}" destId="{D393C169-FBA8-4EE3-BBBE-84AF0A0469C0}" srcOrd="1" destOrd="0" presId="urn:microsoft.com/office/officeart/2005/8/layout/hierarchy4"/>
    <dgm:cxn modelId="{4D73CB7F-C4D5-4697-81B9-7DFDEE98E316}" type="presParOf" srcId="{DA6BEDEE-3EDD-4447-B2AB-BF47A2AF54FE}" destId="{7296D6AF-E084-4F1C-BF24-82802F78C234}" srcOrd="1" destOrd="0" presId="urn:microsoft.com/office/officeart/2005/8/layout/hierarchy4"/>
    <dgm:cxn modelId="{6DB86AC6-D8C7-46B8-B418-FFA189CDA38B}" type="presParOf" srcId="{DA6BEDEE-3EDD-4447-B2AB-BF47A2AF54FE}" destId="{CA2CC81A-AEA7-4046-9D40-EC3EF7162CEA}" srcOrd="2" destOrd="0" presId="urn:microsoft.com/office/officeart/2005/8/layout/hierarchy4"/>
    <dgm:cxn modelId="{74ADD3B3-E61D-4C58-AD40-B662AA64B76A}" type="presParOf" srcId="{CA2CC81A-AEA7-4046-9D40-EC3EF7162CEA}" destId="{1E148C46-ACC1-4792-B37F-63750643FA1A}" srcOrd="0" destOrd="0" presId="urn:microsoft.com/office/officeart/2005/8/layout/hierarchy4"/>
    <dgm:cxn modelId="{85DB1FA4-A014-4EF8-9334-6FB5BC6025B6}" type="presParOf" srcId="{CA2CC81A-AEA7-4046-9D40-EC3EF7162CEA}" destId="{3E9DBC6A-2AE2-4D6A-908F-3CC6836A5D55}" srcOrd="1" destOrd="0" presId="urn:microsoft.com/office/officeart/2005/8/layout/hierarchy4"/>
    <dgm:cxn modelId="{AA8E242F-2784-4B81-9ABB-6FF70E58E188}" type="presParOf" srcId="{DA6BEDEE-3EDD-4447-B2AB-BF47A2AF54FE}" destId="{E6769709-020F-41BC-A77A-CCE480F15E5D}" srcOrd="3" destOrd="0" presId="urn:microsoft.com/office/officeart/2005/8/layout/hierarchy4"/>
    <dgm:cxn modelId="{E29C8832-542F-433C-8F79-4DA14187E8CE}" type="presParOf" srcId="{DA6BEDEE-3EDD-4447-B2AB-BF47A2AF54FE}" destId="{89572285-C7BE-462D-A32C-D39037B5E44D}" srcOrd="4" destOrd="0" presId="urn:microsoft.com/office/officeart/2005/8/layout/hierarchy4"/>
    <dgm:cxn modelId="{E3B910DA-D00E-47E2-A040-43CDC6804A66}" type="presParOf" srcId="{89572285-C7BE-462D-A32C-D39037B5E44D}" destId="{B7224589-3D84-4F26-B38F-F65CF9D69FE3}" srcOrd="0" destOrd="0" presId="urn:microsoft.com/office/officeart/2005/8/layout/hierarchy4"/>
    <dgm:cxn modelId="{DB9ABF5F-9605-4E55-94B8-398AB3AA21E5}" type="presParOf" srcId="{89572285-C7BE-462D-A32C-D39037B5E44D}" destId="{626B5DD3-ACD5-47D0-993A-7E868CB88D6D}" srcOrd="1" destOrd="0" presId="urn:microsoft.com/office/officeart/2005/8/layout/hierarchy4"/>
    <dgm:cxn modelId="{72899BB7-606A-4671-83E8-97A6341A8835}" type="presParOf" srcId="{DA6BEDEE-3EDD-4447-B2AB-BF47A2AF54FE}" destId="{CC643B64-5317-469D-B516-2284DF5298F6}" srcOrd="5" destOrd="0" presId="urn:microsoft.com/office/officeart/2005/8/layout/hierarchy4"/>
    <dgm:cxn modelId="{31A62D36-3537-4E5C-B531-C6846A6DD00C}" type="presParOf" srcId="{DA6BEDEE-3EDD-4447-B2AB-BF47A2AF54FE}" destId="{8D8C4BC4-07B2-4F8A-A1EE-F0332A95BF5B}" srcOrd="6" destOrd="0" presId="urn:microsoft.com/office/officeart/2005/8/layout/hierarchy4"/>
    <dgm:cxn modelId="{62585E37-0793-4096-AF21-901916DAAE30}" type="presParOf" srcId="{8D8C4BC4-07B2-4F8A-A1EE-F0332A95BF5B}" destId="{DA047933-D13A-4FC2-82C0-447337779992}" srcOrd="0" destOrd="0" presId="urn:microsoft.com/office/officeart/2005/8/layout/hierarchy4"/>
    <dgm:cxn modelId="{A6024385-E019-4831-91BE-2CF9B808E032}" type="presParOf" srcId="{8D8C4BC4-07B2-4F8A-A1EE-F0332A95BF5B}" destId="{D7A0978C-B354-4C23-849B-171F24B4DDB5}" srcOrd="1" destOrd="0" presId="urn:microsoft.com/office/officeart/2005/8/layout/hierarchy4"/>
    <dgm:cxn modelId="{60A029CF-C714-4306-AB86-5703762D034B}" type="presParOf" srcId="{DA6BEDEE-3EDD-4447-B2AB-BF47A2AF54FE}" destId="{36068045-1CA2-439F-89CA-D94572F571D0}" srcOrd="7" destOrd="0" presId="urn:microsoft.com/office/officeart/2005/8/layout/hierarchy4"/>
    <dgm:cxn modelId="{818A85F8-B282-4EF6-BA42-A8755E6930D5}" type="presParOf" srcId="{DA6BEDEE-3EDD-4447-B2AB-BF47A2AF54FE}" destId="{0482124A-8118-4E8C-83A1-1E48273C2D6A}" srcOrd="8" destOrd="0" presId="urn:microsoft.com/office/officeart/2005/8/layout/hierarchy4"/>
    <dgm:cxn modelId="{27FC244F-A23B-4E79-9357-85D674751D10}" type="presParOf" srcId="{0482124A-8118-4E8C-83A1-1E48273C2D6A}" destId="{EAEDB256-52C4-4E72-98E0-BF8BEF9CBF16}" srcOrd="0" destOrd="0" presId="urn:microsoft.com/office/officeart/2005/8/layout/hierarchy4"/>
    <dgm:cxn modelId="{A09D6F47-2B9C-4F7C-AD74-80F11C6FE396}" type="presParOf" srcId="{0482124A-8118-4E8C-83A1-1E48273C2D6A}" destId="{E44C0DC8-DC01-4A16-A90F-6D36788E2A7F}" srcOrd="1" destOrd="0" presId="urn:microsoft.com/office/officeart/2005/8/layout/hierarchy4"/>
    <dgm:cxn modelId="{0D719969-1F25-4723-9227-68D92798D7E0}" type="presParOf" srcId="{DA6BEDEE-3EDD-4447-B2AB-BF47A2AF54FE}" destId="{319944BE-03A2-47E0-9AE3-A1C518E83D72}" srcOrd="9" destOrd="0" presId="urn:microsoft.com/office/officeart/2005/8/layout/hierarchy4"/>
    <dgm:cxn modelId="{85068A1B-F169-4F07-B6DE-DB87AFA1A432}" type="presParOf" srcId="{DA6BEDEE-3EDD-4447-B2AB-BF47A2AF54FE}" destId="{958228B8-E7E2-4D25-8064-68ED274E9C05}" srcOrd="10" destOrd="0" presId="urn:microsoft.com/office/officeart/2005/8/layout/hierarchy4"/>
    <dgm:cxn modelId="{B4ACAF01-67B9-47E6-9BD3-6B0019177566}" type="presParOf" srcId="{958228B8-E7E2-4D25-8064-68ED274E9C05}" destId="{897B20DD-66A0-4F0F-A77B-FBF79348313E}" srcOrd="0" destOrd="0" presId="urn:microsoft.com/office/officeart/2005/8/layout/hierarchy4"/>
    <dgm:cxn modelId="{79AD04B8-466B-45D6-A5E0-A79A6993DAF5}" type="presParOf" srcId="{958228B8-E7E2-4D25-8064-68ED274E9C05}" destId="{71742C1C-9E05-4E02-A87C-6B8F5CCEF242}" srcOrd="1" destOrd="0" presId="urn:microsoft.com/office/officeart/2005/8/layout/hierarchy4"/>
    <dgm:cxn modelId="{7464EADA-2F11-45B1-9431-400ABB32E74A}" type="presParOf" srcId="{DA6BEDEE-3EDD-4447-B2AB-BF47A2AF54FE}" destId="{D333826E-67F9-4B90-890E-ACE28596BABA}" srcOrd="11" destOrd="0" presId="urn:microsoft.com/office/officeart/2005/8/layout/hierarchy4"/>
    <dgm:cxn modelId="{99CE167E-FB1A-4B19-BC26-D16A70F56B98}" type="presParOf" srcId="{DA6BEDEE-3EDD-4447-B2AB-BF47A2AF54FE}" destId="{9011DCAA-7DD2-456C-A869-CB23CFE248E8}" srcOrd="12" destOrd="0" presId="urn:microsoft.com/office/officeart/2005/8/layout/hierarchy4"/>
    <dgm:cxn modelId="{080FF090-9AC9-45E4-8C4D-F8602155FE67}" type="presParOf" srcId="{9011DCAA-7DD2-456C-A869-CB23CFE248E8}" destId="{C5167C67-47E1-40A4-BEBE-FE2E97251587}" srcOrd="0" destOrd="0" presId="urn:microsoft.com/office/officeart/2005/8/layout/hierarchy4"/>
    <dgm:cxn modelId="{7E78FD22-B36A-4031-B274-C4E1CE027140}" type="presParOf" srcId="{9011DCAA-7DD2-456C-A869-CB23CFE248E8}" destId="{2ECFCB68-B352-4FE1-B58A-D1DF84CFC078}" srcOrd="1" destOrd="0" presId="urn:microsoft.com/office/officeart/2005/8/layout/hierarchy4"/>
    <dgm:cxn modelId="{9492808C-F708-4031-9DBB-752C9514928D}" type="presParOf" srcId="{DA6BEDEE-3EDD-4447-B2AB-BF47A2AF54FE}" destId="{01184F96-ED4F-4C19-ADC1-08C167C47F02}" srcOrd="13" destOrd="0" presId="urn:microsoft.com/office/officeart/2005/8/layout/hierarchy4"/>
    <dgm:cxn modelId="{7341DE23-1347-4B88-BC09-2AC4810AC4C1}" type="presParOf" srcId="{DA6BEDEE-3EDD-4447-B2AB-BF47A2AF54FE}" destId="{A8BA5F79-D231-405C-9CFF-2A44CC22205B}" srcOrd="14" destOrd="0" presId="urn:microsoft.com/office/officeart/2005/8/layout/hierarchy4"/>
    <dgm:cxn modelId="{6FEEDA96-73F0-4873-81E6-A8283DD02309}" type="presParOf" srcId="{A8BA5F79-D231-405C-9CFF-2A44CC22205B}" destId="{B16DC942-FBD3-493D-8BB5-1546DB4F6A46}" srcOrd="0" destOrd="0" presId="urn:microsoft.com/office/officeart/2005/8/layout/hierarchy4"/>
    <dgm:cxn modelId="{93D75FA2-FFE2-481A-996F-1AD55E5744E3}" type="presParOf" srcId="{A8BA5F79-D231-405C-9CFF-2A44CC22205B}" destId="{36ACCBFF-47BA-4B7B-9506-C34BAF3A5086}" srcOrd="1" destOrd="0" presId="urn:microsoft.com/office/officeart/2005/8/layout/hierarchy4"/>
    <dgm:cxn modelId="{87CC7202-37F4-41E8-84D1-94E6411CD430}" type="presParOf" srcId="{DA6BEDEE-3EDD-4447-B2AB-BF47A2AF54FE}" destId="{31EA1DDD-705A-4ECA-B118-F43165897157}" srcOrd="15" destOrd="0" presId="urn:microsoft.com/office/officeart/2005/8/layout/hierarchy4"/>
    <dgm:cxn modelId="{00AE060D-2867-448B-9137-58B436847D31}" type="presParOf" srcId="{DA6BEDEE-3EDD-4447-B2AB-BF47A2AF54FE}" destId="{A3A0AAF3-E6AC-44B5-996B-63CD39F4B9A1}" srcOrd="16" destOrd="0" presId="urn:microsoft.com/office/officeart/2005/8/layout/hierarchy4"/>
    <dgm:cxn modelId="{402148FC-E511-4CC3-B970-A40A26DCA695}" type="presParOf" srcId="{A3A0AAF3-E6AC-44B5-996B-63CD39F4B9A1}" destId="{1E59F0C6-1250-4508-985F-398145FC6B04}" srcOrd="0" destOrd="0" presId="urn:microsoft.com/office/officeart/2005/8/layout/hierarchy4"/>
    <dgm:cxn modelId="{4E4B25FE-4FDC-49C2-B096-7BF4D712E0CB}" type="presParOf" srcId="{A3A0AAF3-E6AC-44B5-996B-63CD39F4B9A1}" destId="{F5DB9953-AD3B-4073-AA4D-43AE92FDFD28}" srcOrd="1" destOrd="0" presId="urn:microsoft.com/office/officeart/2005/8/layout/hierarchy4"/>
    <dgm:cxn modelId="{2D90787C-58EB-4B97-9D71-904F50A6500E}" type="presParOf" srcId="{DA6BEDEE-3EDD-4447-B2AB-BF47A2AF54FE}" destId="{157299A9-0BC8-4807-863D-2B3E14D0412D}" srcOrd="17" destOrd="0" presId="urn:microsoft.com/office/officeart/2005/8/layout/hierarchy4"/>
    <dgm:cxn modelId="{27F6FEA1-63B7-4EB1-B45D-8EED4A2C8128}" type="presParOf" srcId="{DA6BEDEE-3EDD-4447-B2AB-BF47A2AF54FE}" destId="{AF908929-6902-44DA-AAE5-B42BCE93ED35}" srcOrd="18" destOrd="0" presId="urn:microsoft.com/office/officeart/2005/8/layout/hierarchy4"/>
    <dgm:cxn modelId="{A2597C89-3BE9-4D6E-B2CB-2933EB79E767}" type="presParOf" srcId="{AF908929-6902-44DA-AAE5-B42BCE93ED35}" destId="{DF50857C-7BAD-4B02-A4D8-124ED847A302}" srcOrd="0" destOrd="0" presId="urn:microsoft.com/office/officeart/2005/8/layout/hierarchy4"/>
    <dgm:cxn modelId="{4E62E099-25A2-41A9-972B-EE5ADFE4F326}" type="presParOf" srcId="{AF908929-6902-44DA-AAE5-B42BCE93ED35}" destId="{781D93DF-1750-40CF-AC07-9E32DC61E98B}" srcOrd="1" destOrd="0" presId="urn:microsoft.com/office/officeart/2005/8/layout/hierarchy4"/>
    <dgm:cxn modelId="{38E5BBF4-C4CF-4775-AEB6-8827DB5FC99C}" type="presParOf" srcId="{DA6BEDEE-3EDD-4447-B2AB-BF47A2AF54FE}" destId="{C716C8AE-3A6F-4822-9D81-12E0BB5594A1}" srcOrd="19" destOrd="0" presId="urn:microsoft.com/office/officeart/2005/8/layout/hierarchy4"/>
    <dgm:cxn modelId="{5DF36167-16B9-42ED-A369-4DBD9EB285E7}" type="presParOf" srcId="{DA6BEDEE-3EDD-4447-B2AB-BF47A2AF54FE}" destId="{3CF73C25-2EC9-422F-B7FE-AAA1AA19A37D}" srcOrd="20" destOrd="0" presId="urn:microsoft.com/office/officeart/2005/8/layout/hierarchy4"/>
    <dgm:cxn modelId="{A34D3713-F4CE-4458-8B02-B2AFD00E8E14}" type="presParOf" srcId="{3CF73C25-2EC9-422F-B7FE-AAA1AA19A37D}" destId="{AC7CE723-C373-48E7-9DB5-D9191F379A86}" srcOrd="0" destOrd="0" presId="urn:microsoft.com/office/officeart/2005/8/layout/hierarchy4"/>
    <dgm:cxn modelId="{591FC42F-8254-4C95-BDA7-6CC54583530B}" type="presParOf" srcId="{3CF73C25-2EC9-422F-B7FE-AAA1AA19A37D}" destId="{0E3B802D-C772-4C29-B0FA-4E7A9A2487E4}" srcOrd="1" destOrd="0" presId="urn:microsoft.com/office/officeart/2005/8/layout/hierarchy4"/>
    <dgm:cxn modelId="{304653C1-1779-484C-8BCA-DC0006C741CA}" type="presParOf" srcId="{DA6BEDEE-3EDD-4447-B2AB-BF47A2AF54FE}" destId="{DB8213A0-DC53-4648-92BC-6D846E7D6193}" srcOrd="21" destOrd="0" presId="urn:microsoft.com/office/officeart/2005/8/layout/hierarchy4"/>
    <dgm:cxn modelId="{ECECBE69-D419-4BE9-B25F-AA054E4F57FC}" type="presParOf" srcId="{DA6BEDEE-3EDD-4447-B2AB-BF47A2AF54FE}" destId="{3396783D-7BAA-4357-B513-9BAE5E1B7880}" srcOrd="22" destOrd="0" presId="urn:microsoft.com/office/officeart/2005/8/layout/hierarchy4"/>
    <dgm:cxn modelId="{BAAEFB98-C47A-4191-AB1D-828BA69E6109}" type="presParOf" srcId="{3396783D-7BAA-4357-B513-9BAE5E1B7880}" destId="{46E4D9A1-3176-43A4-85E6-FC1242530567}" srcOrd="0" destOrd="0" presId="urn:microsoft.com/office/officeart/2005/8/layout/hierarchy4"/>
    <dgm:cxn modelId="{2E140E75-7D34-4CB9-9B9B-1798210E2513}" type="presParOf" srcId="{3396783D-7BAA-4357-B513-9BAE5E1B7880}" destId="{EC01A7A7-C310-4CCA-BAD0-417F1A46B4CB}" srcOrd="1" destOrd="0" presId="urn:microsoft.com/office/officeart/2005/8/layout/hierarchy4"/>
    <dgm:cxn modelId="{9D2D0FAE-274B-49AE-9323-C57007DF69E1}" type="presParOf" srcId="{DA6BEDEE-3EDD-4447-B2AB-BF47A2AF54FE}" destId="{C5236776-77CC-4E06-84A5-C512CEFF0B1B}" srcOrd="23" destOrd="0" presId="urn:microsoft.com/office/officeart/2005/8/layout/hierarchy4"/>
    <dgm:cxn modelId="{D678F9B2-482A-43ED-BEF9-74D9104D4459}" type="presParOf" srcId="{DA6BEDEE-3EDD-4447-B2AB-BF47A2AF54FE}" destId="{87631E57-4A2D-4C4C-96FF-2B3166F591AB}" srcOrd="24" destOrd="0" presId="urn:microsoft.com/office/officeart/2005/8/layout/hierarchy4"/>
    <dgm:cxn modelId="{742B16C2-8115-415E-8693-D3E07BE0C984}" type="presParOf" srcId="{87631E57-4A2D-4C4C-96FF-2B3166F591AB}" destId="{641D1ABE-D6AD-4DF0-B338-9F9A3F75D0CE}" srcOrd="0" destOrd="0" presId="urn:microsoft.com/office/officeart/2005/8/layout/hierarchy4"/>
    <dgm:cxn modelId="{52E4EFEF-13DE-44D2-9D56-486F0D4CD6BE}" type="presParOf" srcId="{87631E57-4A2D-4C4C-96FF-2B3166F591AB}" destId="{8D84B37D-9C27-4F9C-A260-28D3C5720AAD}" srcOrd="1" destOrd="0" presId="urn:microsoft.com/office/officeart/2005/8/layout/hierarchy4"/>
    <dgm:cxn modelId="{11781F3D-29B4-4B8B-85D6-F1CB34D66FB7}" type="presParOf" srcId="{DA6BEDEE-3EDD-4447-B2AB-BF47A2AF54FE}" destId="{10EC4C2B-4422-4E2E-8F4E-0601F27776E0}" srcOrd="25" destOrd="0" presId="urn:microsoft.com/office/officeart/2005/8/layout/hierarchy4"/>
    <dgm:cxn modelId="{8AFDEF07-4F31-4DF2-A52E-0CFC1B59B817}" type="presParOf" srcId="{DA6BEDEE-3EDD-4447-B2AB-BF47A2AF54FE}" destId="{379DF506-BB49-4C2F-9F37-9F79EE47FDC2}" srcOrd="26" destOrd="0" presId="urn:microsoft.com/office/officeart/2005/8/layout/hierarchy4"/>
    <dgm:cxn modelId="{EDFCB504-9F11-41F8-9920-3FC9A5619DDF}" type="presParOf" srcId="{379DF506-BB49-4C2F-9F37-9F79EE47FDC2}" destId="{8A6F70EB-27B4-498A-8E23-E74FEB0DE387}" srcOrd="0" destOrd="0" presId="urn:microsoft.com/office/officeart/2005/8/layout/hierarchy4"/>
    <dgm:cxn modelId="{F3683E0F-A1AF-460E-8B6D-459577D2002F}" type="presParOf" srcId="{379DF506-BB49-4C2F-9F37-9F79EE47FDC2}" destId="{0ED3A616-A115-487A-B5D0-9ECBC43DF298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F1EE11-62D0-47E9-868F-F4657AF3A771}" type="doc">
      <dgm:prSet loTypeId="urn:microsoft.com/office/officeart/2005/8/layout/arrow2" loCatId="process" qsTypeId="urn:microsoft.com/office/officeart/2005/8/quickstyle/3d2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6B2DC18D-FAF3-41F6-819C-4224E30D67F3}">
      <dgm:prSet custT="1"/>
      <dgm:spPr/>
      <dgm:t>
        <a:bodyPr vert="horz"/>
        <a:lstStyle/>
        <a:p>
          <a:pPr algn="l" rtl="0"/>
          <a:r>
            <a:rPr lang="en-US" sz="1600" dirty="0" smtClean="0"/>
            <a:t>6/06 – Sketch Informal API</a:t>
          </a:r>
          <a:endParaRPr lang="en-US" sz="1600" dirty="0"/>
        </a:p>
      </dgm:t>
    </dgm:pt>
    <dgm:pt modelId="{47AC6A4E-1CFA-4C67-BCAD-EF82A34D1882}" type="parTrans" cxnId="{7DCFFAA9-FA90-42A4-8BB0-750832C8D3E9}">
      <dgm:prSet/>
      <dgm:spPr/>
      <dgm:t>
        <a:bodyPr/>
        <a:lstStyle/>
        <a:p>
          <a:endParaRPr lang="en-US" sz="3600"/>
        </a:p>
      </dgm:t>
    </dgm:pt>
    <dgm:pt modelId="{57779E01-FE3F-4D95-87BE-002BFC60A162}" type="sibTrans" cxnId="{7DCFFAA9-FA90-42A4-8BB0-750832C8D3E9}">
      <dgm:prSet/>
      <dgm:spPr/>
      <dgm:t>
        <a:bodyPr/>
        <a:lstStyle/>
        <a:p>
          <a:endParaRPr lang="en-US" sz="3600"/>
        </a:p>
      </dgm:t>
    </dgm:pt>
    <dgm:pt modelId="{D0BEBFED-11B9-4B70-AC5D-CFB1CE54C846}">
      <dgm:prSet custT="1"/>
      <dgm:spPr/>
      <dgm:t>
        <a:bodyPr vert="horz"/>
        <a:lstStyle/>
        <a:p>
          <a:pPr rtl="0"/>
          <a:r>
            <a:rPr lang="en-US" sz="1600" dirty="0" smtClean="0"/>
            <a:t>5/07 – Start Java EE Reference Implementation</a:t>
          </a:r>
          <a:endParaRPr lang="en-US" sz="1600" dirty="0"/>
        </a:p>
      </dgm:t>
    </dgm:pt>
    <dgm:pt modelId="{C3279A2B-66D8-4074-9373-1ECFCDA33504}" type="parTrans" cxnId="{AA060990-7CA9-47BE-854E-5C93C96493BE}">
      <dgm:prSet/>
      <dgm:spPr/>
      <dgm:t>
        <a:bodyPr/>
        <a:lstStyle/>
        <a:p>
          <a:endParaRPr lang="en-US" sz="3600"/>
        </a:p>
      </dgm:t>
    </dgm:pt>
    <dgm:pt modelId="{4BB388CE-BC18-452B-B7B5-C7BB642FBCD3}" type="sibTrans" cxnId="{AA060990-7CA9-47BE-854E-5C93C96493BE}">
      <dgm:prSet/>
      <dgm:spPr/>
      <dgm:t>
        <a:bodyPr/>
        <a:lstStyle/>
        <a:p>
          <a:endParaRPr lang="en-US" sz="3600"/>
        </a:p>
      </dgm:t>
    </dgm:pt>
    <dgm:pt modelId="{120F74BE-65AC-41D1-885A-40CF93349C96}">
      <dgm:prSet custT="1"/>
      <dgm:spPr/>
      <dgm:t>
        <a:bodyPr vert="horz"/>
        <a:lstStyle/>
        <a:p>
          <a:pPr rtl="0"/>
          <a:r>
            <a:rPr lang="en-US" sz="1600" dirty="0" smtClean="0"/>
            <a:t>7/07 - Form Expert Panel</a:t>
          </a:r>
          <a:endParaRPr lang="en-US" sz="1600" dirty="0"/>
        </a:p>
      </dgm:t>
    </dgm:pt>
    <dgm:pt modelId="{13B2BC72-7CCD-47A0-9769-AEF6A9B36428}" type="parTrans" cxnId="{82D6CD37-8604-4363-856D-110B631F8F9A}">
      <dgm:prSet/>
      <dgm:spPr/>
      <dgm:t>
        <a:bodyPr/>
        <a:lstStyle/>
        <a:p>
          <a:endParaRPr lang="en-US" sz="3600"/>
        </a:p>
      </dgm:t>
    </dgm:pt>
    <dgm:pt modelId="{574933C3-C166-494F-86A5-C4D919D0560B}" type="sibTrans" cxnId="{82D6CD37-8604-4363-856D-110B631F8F9A}">
      <dgm:prSet/>
      <dgm:spPr/>
      <dgm:t>
        <a:bodyPr/>
        <a:lstStyle/>
        <a:p>
          <a:endParaRPr lang="en-US" sz="3600"/>
        </a:p>
      </dgm:t>
    </dgm:pt>
    <dgm:pt modelId="{1BEEC669-AA2C-4655-8712-31625EE0164D}">
      <dgm:prSet custT="1"/>
      <dgm:spPr/>
      <dgm:t>
        <a:bodyPr vert="horz"/>
        <a:lstStyle/>
        <a:p>
          <a:pPr rtl="0"/>
          <a:r>
            <a:rPr lang="en-US" sz="1600" dirty="0" smtClean="0"/>
            <a:t>11/07 - Release RC1</a:t>
          </a:r>
          <a:endParaRPr lang="en-US" sz="1600" dirty="0"/>
        </a:p>
      </dgm:t>
    </dgm:pt>
    <dgm:pt modelId="{40AE43A0-6864-41C2-B801-4718499475F2}" type="parTrans" cxnId="{7C9A2A73-823F-4932-B225-228545DF5CDE}">
      <dgm:prSet/>
      <dgm:spPr/>
      <dgm:t>
        <a:bodyPr/>
        <a:lstStyle/>
        <a:p>
          <a:endParaRPr lang="en-US" sz="3600"/>
        </a:p>
      </dgm:t>
    </dgm:pt>
    <dgm:pt modelId="{11A4AD3A-79BA-4A99-A87F-EE95B95BFC43}" type="sibTrans" cxnId="{7C9A2A73-823F-4932-B225-228545DF5CDE}">
      <dgm:prSet/>
      <dgm:spPr/>
      <dgm:t>
        <a:bodyPr/>
        <a:lstStyle/>
        <a:p>
          <a:endParaRPr lang="en-US" sz="3600"/>
        </a:p>
      </dgm:t>
    </dgm:pt>
    <dgm:pt modelId="{EE04E35C-82A2-4620-9831-A8E95EC9D7F7}">
      <dgm:prSet custT="1"/>
      <dgm:spPr/>
      <dgm:t>
        <a:bodyPr/>
        <a:lstStyle/>
        <a:p>
          <a:endParaRPr lang="en-US"/>
        </a:p>
      </dgm:t>
    </dgm:pt>
    <dgm:pt modelId="{3D87CFFD-C740-4FE1-86E5-E71A897802E8}" type="parTrans" cxnId="{0CE088CE-1D0D-4467-8015-17DC6CF3F3F8}">
      <dgm:prSet/>
      <dgm:spPr/>
      <dgm:t>
        <a:bodyPr/>
        <a:lstStyle/>
        <a:p>
          <a:endParaRPr lang="en-US" sz="3600"/>
        </a:p>
      </dgm:t>
    </dgm:pt>
    <dgm:pt modelId="{95DAB2F2-5D37-4983-81B0-BAB804CA8DD4}" type="sibTrans" cxnId="{0CE088CE-1D0D-4467-8015-17DC6CF3F3F8}">
      <dgm:prSet/>
      <dgm:spPr/>
      <dgm:t>
        <a:bodyPr/>
        <a:lstStyle/>
        <a:p>
          <a:endParaRPr lang="en-US" sz="3600"/>
        </a:p>
      </dgm:t>
    </dgm:pt>
    <dgm:pt modelId="{4831D672-8381-48C9-9E76-06DC1A4C7833}">
      <dgm:prSet/>
      <dgm:spPr/>
      <dgm:t>
        <a:bodyPr/>
        <a:lstStyle/>
        <a:p>
          <a:endParaRPr lang="en-US"/>
        </a:p>
      </dgm:t>
    </dgm:pt>
    <dgm:pt modelId="{70227A20-ABEB-493F-A86B-7A638DA6346D}" type="parTrans" cxnId="{B37D6D7C-C797-49A5-8D55-7F34C781AC2D}">
      <dgm:prSet/>
      <dgm:spPr/>
      <dgm:t>
        <a:bodyPr/>
        <a:lstStyle/>
        <a:p>
          <a:endParaRPr lang="en-US" sz="3600"/>
        </a:p>
      </dgm:t>
    </dgm:pt>
    <dgm:pt modelId="{06BCED86-9FB9-4B43-AB1E-65C6174D285B}" type="sibTrans" cxnId="{B37D6D7C-C797-49A5-8D55-7F34C781AC2D}">
      <dgm:prSet/>
      <dgm:spPr/>
      <dgm:t>
        <a:bodyPr/>
        <a:lstStyle/>
        <a:p>
          <a:endParaRPr lang="en-US" sz="3600"/>
        </a:p>
      </dgm:t>
    </dgm:pt>
    <dgm:pt modelId="{41E037CF-F21A-4CF8-9522-343CCAC311BF}">
      <dgm:prSet custT="1"/>
      <dgm:spPr/>
      <dgm:t>
        <a:bodyPr vert="horz"/>
        <a:lstStyle/>
        <a:p>
          <a:pPr rtl="0"/>
          <a:r>
            <a:rPr lang="en-US" sz="1600" dirty="0" smtClean="0"/>
            <a:t>4/07 - Formalize </a:t>
          </a:r>
          <a:r>
            <a:rPr lang="en-US" sz="1600" dirty="0" err="1" smtClean="0"/>
            <a:t>Strawman</a:t>
          </a:r>
          <a:r>
            <a:rPr lang="en-US" sz="1600" dirty="0" smtClean="0"/>
            <a:t> API</a:t>
          </a:r>
          <a:endParaRPr lang="en-US" sz="1600" dirty="0"/>
        </a:p>
      </dgm:t>
    </dgm:pt>
    <dgm:pt modelId="{F8870C7D-9E24-405C-9347-9CADC94C2A4A}" type="parTrans" cxnId="{9053F757-0469-4521-9F44-6669F1180B80}">
      <dgm:prSet/>
      <dgm:spPr/>
      <dgm:t>
        <a:bodyPr/>
        <a:lstStyle/>
        <a:p>
          <a:endParaRPr lang="en-US"/>
        </a:p>
      </dgm:t>
    </dgm:pt>
    <dgm:pt modelId="{FFC06B40-A911-455C-B32C-CFFE8D14E708}" type="sibTrans" cxnId="{9053F757-0469-4521-9F44-6669F1180B80}">
      <dgm:prSet/>
      <dgm:spPr/>
      <dgm:t>
        <a:bodyPr/>
        <a:lstStyle/>
        <a:p>
          <a:endParaRPr lang="en-US"/>
        </a:p>
      </dgm:t>
    </dgm:pt>
    <dgm:pt modelId="{DF579072-4AAF-4BB4-8C5A-FFD29D29D43F}" type="pres">
      <dgm:prSet presAssocID="{09F1EE11-62D0-47E9-868F-F4657AF3A77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CC3EAC-5810-4835-845F-26248C307455}" type="pres">
      <dgm:prSet presAssocID="{09F1EE11-62D0-47E9-868F-F4657AF3A771}" presName="arrow" presStyleLbl="bgShp" presStyleIdx="0" presStyleCnt="1" custAng="21196613"/>
      <dgm:spPr/>
    </dgm:pt>
    <dgm:pt modelId="{7B4A13DA-446C-4B07-997F-F49309966F1E}" type="pres">
      <dgm:prSet presAssocID="{09F1EE11-62D0-47E9-868F-F4657AF3A771}" presName="arrowDiagram5" presStyleCnt="0"/>
      <dgm:spPr/>
    </dgm:pt>
    <dgm:pt modelId="{7DBDFDE2-D200-482E-934D-DF26B20C192E}" type="pres">
      <dgm:prSet presAssocID="{6B2DC18D-FAF3-41F6-819C-4224E30D67F3}" presName="bullet5a" presStyleLbl="node1" presStyleIdx="0" presStyleCnt="5" custLinFactX="84774" custLinFactNeighborX="100000" custLinFactNeighborY="54548"/>
      <dgm:spPr/>
      <dgm:t>
        <a:bodyPr/>
        <a:lstStyle/>
        <a:p>
          <a:endParaRPr lang="en-US"/>
        </a:p>
      </dgm:t>
    </dgm:pt>
    <dgm:pt modelId="{BDB37CF2-D0CF-4809-83F0-AC22008A5009}" type="pres">
      <dgm:prSet presAssocID="{6B2DC18D-FAF3-41F6-819C-4224E30D67F3}" presName="textBox5a" presStyleLbl="revTx" presStyleIdx="0" presStyleCnt="5" custScaleX="344466" custScaleY="69050" custLinFactX="64259" custLinFactNeighborX="100000" custLinFactNeighborY="-173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E92F4-61F0-4BA6-8F21-F8249F808A48}" type="pres">
      <dgm:prSet presAssocID="{41E037CF-F21A-4CF8-9522-343CCAC311BF}" presName="bullet5b" presStyleLbl="node1" presStyleIdx="1" presStyleCnt="5" custLinFactNeighborX="77395" custLinFactNeighborY="31447"/>
      <dgm:spPr/>
    </dgm:pt>
    <dgm:pt modelId="{EAB2B9DB-D7DF-49D9-8DA4-8586192A3B71}" type="pres">
      <dgm:prSet presAssocID="{41E037CF-F21A-4CF8-9522-343CCAC311BF}" presName="textBox5b" presStyleLbl="revTx" presStyleIdx="1" presStyleCnt="5" custScaleX="428111" custScaleY="20757" custLinFactX="84822" custLinFactNeighborX="100000" custLinFactNeighborY="-405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E4042-1ADC-4973-9436-7D49E96AF592}" type="pres">
      <dgm:prSet presAssocID="{D0BEBFED-11B9-4B70-AC5D-CFB1CE54C846}" presName="bullet5c" presStyleLbl="node1" presStyleIdx="2" presStyleCnt="5" custLinFactNeighborX="-4733" custLinFactNeighborY="16288"/>
      <dgm:spPr/>
    </dgm:pt>
    <dgm:pt modelId="{36C95398-61B4-44F1-80B8-B7EABA0F6D36}" type="pres">
      <dgm:prSet presAssocID="{D0BEBFED-11B9-4B70-AC5D-CFB1CE54C846}" presName="textBox5c" presStyleLbl="revTx" presStyleIdx="2" presStyleCnt="5" custScaleX="366429" custScaleY="30206" custLinFactX="35461" custLinFactNeighborX="100000" custLinFactNeighborY="-357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8A130-0C01-4E51-95FC-6BE6E6ECAF47}" type="pres">
      <dgm:prSet presAssocID="{120F74BE-65AC-41D1-885A-40CF93349C96}" presName="bullet5d" presStyleLbl="node1" presStyleIdx="3" presStyleCnt="5" custLinFactNeighborX="-16965" custLinFactNeighborY="-26709"/>
      <dgm:spPr/>
    </dgm:pt>
    <dgm:pt modelId="{D266151C-76DB-4132-955A-38F95608F42A}" type="pres">
      <dgm:prSet presAssocID="{120F74BE-65AC-41D1-885A-40CF93349C96}" presName="textBox5d" presStyleLbl="revTx" presStyleIdx="3" presStyleCnt="5" custScaleX="261923" custScaleY="25714" custLinFactNeighborX="77724" custLinFactNeighborY="-4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B66A2-8BE1-4BB9-9FB3-7A1A7E163E1B}" type="pres">
      <dgm:prSet presAssocID="{1BEEC669-AA2C-4655-8712-31625EE0164D}" presName="bullet5e" presStyleLbl="node1" presStyleIdx="4" presStyleCnt="5" custLinFactNeighborX="-19303" custLinFactNeighborY="-55335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1712FEE8-004C-4453-A4B1-888EF398F068}" type="pres">
      <dgm:prSet presAssocID="{1BEEC669-AA2C-4655-8712-31625EE0164D}" presName="textBox5e" presStyleLbl="revTx" presStyleIdx="4" presStyleCnt="5" custScaleX="183359" custScaleY="87042" custLinFactNeighborX="37213" custLinFactNeighborY="-18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53F757-0469-4521-9F44-6669F1180B80}" srcId="{09F1EE11-62D0-47E9-868F-F4657AF3A771}" destId="{41E037CF-F21A-4CF8-9522-343CCAC311BF}" srcOrd="1" destOrd="0" parTransId="{F8870C7D-9E24-405C-9347-9CADC94C2A4A}" sibTransId="{FFC06B40-A911-455C-B32C-CFFE8D14E708}"/>
    <dgm:cxn modelId="{82D6CD37-8604-4363-856D-110B631F8F9A}" srcId="{09F1EE11-62D0-47E9-868F-F4657AF3A771}" destId="{120F74BE-65AC-41D1-885A-40CF93349C96}" srcOrd="3" destOrd="0" parTransId="{13B2BC72-7CCD-47A0-9769-AEF6A9B36428}" sibTransId="{574933C3-C166-494F-86A5-C4D919D0560B}"/>
    <dgm:cxn modelId="{7C9A2A73-823F-4932-B225-228545DF5CDE}" srcId="{09F1EE11-62D0-47E9-868F-F4657AF3A771}" destId="{1BEEC669-AA2C-4655-8712-31625EE0164D}" srcOrd="4" destOrd="0" parTransId="{40AE43A0-6864-41C2-B801-4718499475F2}" sibTransId="{11A4AD3A-79BA-4A99-A87F-EE95B95BFC43}"/>
    <dgm:cxn modelId="{D64AFEA8-F1B6-4724-9B3C-FE402F5695A4}" type="presOf" srcId="{09F1EE11-62D0-47E9-868F-F4657AF3A771}" destId="{DF579072-4AAF-4BB4-8C5A-FFD29D29D43F}" srcOrd="0" destOrd="0" presId="urn:microsoft.com/office/officeart/2005/8/layout/arrow2"/>
    <dgm:cxn modelId="{0CE088CE-1D0D-4467-8015-17DC6CF3F3F8}" srcId="{09F1EE11-62D0-47E9-868F-F4657AF3A771}" destId="{EE04E35C-82A2-4620-9831-A8E95EC9D7F7}" srcOrd="5" destOrd="0" parTransId="{3D87CFFD-C740-4FE1-86E5-E71A897802E8}" sibTransId="{95DAB2F2-5D37-4983-81B0-BAB804CA8DD4}"/>
    <dgm:cxn modelId="{B37D6D7C-C797-49A5-8D55-7F34C781AC2D}" srcId="{09F1EE11-62D0-47E9-868F-F4657AF3A771}" destId="{4831D672-8381-48C9-9E76-06DC1A4C7833}" srcOrd="6" destOrd="0" parTransId="{70227A20-ABEB-493F-A86B-7A638DA6346D}" sibTransId="{06BCED86-9FB9-4B43-AB1E-65C6174D285B}"/>
    <dgm:cxn modelId="{83C52739-D874-4F61-8817-A4F293CB7289}" type="presOf" srcId="{D0BEBFED-11B9-4B70-AC5D-CFB1CE54C846}" destId="{36C95398-61B4-44F1-80B8-B7EABA0F6D36}" srcOrd="0" destOrd="0" presId="urn:microsoft.com/office/officeart/2005/8/layout/arrow2"/>
    <dgm:cxn modelId="{854765F4-437C-4195-90D3-8B1783582343}" type="presOf" srcId="{1BEEC669-AA2C-4655-8712-31625EE0164D}" destId="{1712FEE8-004C-4453-A4B1-888EF398F068}" srcOrd="0" destOrd="0" presId="urn:microsoft.com/office/officeart/2005/8/layout/arrow2"/>
    <dgm:cxn modelId="{AA060990-7CA9-47BE-854E-5C93C96493BE}" srcId="{09F1EE11-62D0-47E9-868F-F4657AF3A771}" destId="{D0BEBFED-11B9-4B70-AC5D-CFB1CE54C846}" srcOrd="2" destOrd="0" parTransId="{C3279A2B-66D8-4074-9373-1ECFCDA33504}" sibTransId="{4BB388CE-BC18-452B-B7B5-C7BB642FBCD3}"/>
    <dgm:cxn modelId="{7DCFFAA9-FA90-42A4-8BB0-750832C8D3E9}" srcId="{09F1EE11-62D0-47E9-868F-F4657AF3A771}" destId="{6B2DC18D-FAF3-41F6-819C-4224E30D67F3}" srcOrd="0" destOrd="0" parTransId="{47AC6A4E-1CFA-4C67-BCAD-EF82A34D1882}" sibTransId="{57779E01-FE3F-4D95-87BE-002BFC60A162}"/>
    <dgm:cxn modelId="{257705C8-459C-4F16-B511-409EF9EE7DF6}" type="presOf" srcId="{6B2DC18D-FAF3-41F6-819C-4224E30D67F3}" destId="{BDB37CF2-D0CF-4809-83F0-AC22008A5009}" srcOrd="0" destOrd="0" presId="urn:microsoft.com/office/officeart/2005/8/layout/arrow2"/>
    <dgm:cxn modelId="{755673E0-A5F2-48B0-BBA1-62544AA6F1BB}" type="presOf" srcId="{41E037CF-F21A-4CF8-9522-343CCAC311BF}" destId="{EAB2B9DB-D7DF-49D9-8DA4-8586192A3B71}" srcOrd="0" destOrd="0" presId="urn:microsoft.com/office/officeart/2005/8/layout/arrow2"/>
    <dgm:cxn modelId="{930B04ED-7F35-4C28-BD61-B9C7144FC649}" type="presOf" srcId="{120F74BE-65AC-41D1-885A-40CF93349C96}" destId="{D266151C-76DB-4132-955A-38F95608F42A}" srcOrd="0" destOrd="0" presId="urn:microsoft.com/office/officeart/2005/8/layout/arrow2"/>
    <dgm:cxn modelId="{A01CCD4B-EC52-4F5C-9F31-39F8F353A55D}" type="presParOf" srcId="{DF579072-4AAF-4BB4-8C5A-FFD29D29D43F}" destId="{CDCC3EAC-5810-4835-845F-26248C307455}" srcOrd="0" destOrd="0" presId="urn:microsoft.com/office/officeart/2005/8/layout/arrow2"/>
    <dgm:cxn modelId="{54070890-BAE6-4E07-8499-EA95870767F4}" type="presParOf" srcId="{DF579072-4AAF-4BB4-8C5A-FFD29D29D43F}" destId="{7B4A13DA-446C-4B07-997F-F49309966F1E}" srcOrd="1" destOrd="0" presId="urn:microsoft.com/office/officeart/2005/8/layout/arrow2"/>
    <dgm:cxn modelId="{CB35696F-B44A-47AD-ACDD-11A2BBFD9783}" type="presParOf" srcId="{7B4A13DA-446C-4B07-997F-F49309966F1E}" destId="{7DBDFDE2-D200-482E-934D-DF26B20C192E}" srcOrd="0" destOrd="0" presId="urn:microsoft.com/office/officeart/2005/8/layout/arrow2"/>
    <dgm:cxn modelId="{30F21DF7-0449-4579-9E0C-C4714E932E98}" type="presParOf" srcId="{7B4A13DA-446C-4B07-997F-F49309966F1E}" destId="{BDB37CF2-D0CF-4809-83F0-AC22008A5009}" srcOrd="1" destOrd="0" presId="urn:microsoft.com/office/officeart/2005/8/layout/arrow2"/>
    <dgm:cxn modelId="{7FE7C246-509C-4253-B0C7-57F438AC8486}" type="presParOf" srcId="{7B4A13DA-446C-4B07-997F-F49309966F1E}" destId="{EBDE92F4-61F0-4BA6-8F21-F8249F808A48}" srcOrd="2" destOrd="0" presId="urn:microsoft.com/office/officeart/2005/8/layout/arrow2"/>
    <dgm:cxn modelId="{E0277D09-7077-4A7A-9E9D-1304057E76FE}" type="presParOf" srcId="{7B4A13DA-446C-4B07-997F-F49309966F1E}" destId="{EAB2B9DB-D7DF-49D9-8DA4-8586192A3B71}" srcOrd="3" destOrd="0" presId="urn:microsoft.com/office/officeart/2005/8/layout/arrow2"/>
    <dgm:cxn modelId="{72441FE1-0411-4F95-81C3-CC183DAA58F5}" type="presParOf" srcId="{7B4A13DA-446C-4B07-997F-F49309966F1E}" destId="{8B9E4042-1ADC-4973-9436-7D49E96AF592}" srcOrd="4" destOrd="0" presId="urn:microsoft.com/office/officeart/2005/8/layout/arrow2"/>
    <dgm:cxn modelId="{4046136D-1F2C-4524-928A-0EB71C772ABA}" type="presParOf" srcId="{7B4A13DA-446C-4B07-997F-F49309966F1E}" destId="{36C95398-61B4-44F1-80B8-B7EABA0F6D36}" srcOrd="5" destOrd="0" presId="urn:microsoft.com/office/officeart/2005/8/layout/arrow2"/>
    <dgm:cxn modelId="{6A7F951A-6C60-4B4A-BC67-7E5D3187BC89}" type="presParOf" srcId="{7B4A13DA-446C-4B07-997F-F49309966F1E}" destId="{8FB8A130-0C01-4E51-95FC-6BE6E6ECAF47}" srcOrd="6" destOrd="0" presId="urn:microsoft.com/office/officeart/2005/8/layout/arrow2"/>
    <dgm:cxn modelId="{66BEA0F9-DC1A-40FF-A97B-68F73645331E}" type="presParOf" srcId="{7B4A13DA-446C-4B07-997F-F49309966F1E}" destId="{D266151C-76DB-4132-955A-38F95608F42A}" srcOrd="7" destOrd="0" presId="urn:microsoft.com/office/officeart/2005/8/layout/arrow2"/>
    <dgm:cxn modelId="{FEA016BB-4645-4AC0-94CB-7D52A22DBAF5}" type="presParOf" srcId="{7B4A13DA-446C-4B07-997F-F49309966F1E}" destId="{DC9B66A2-8BE1-4BB9-9FB3-7A1A7E163E1B}" srcOrd="8" destOrd="0" presId="urn:microsoft.com/office/officeart/2005/8/layout/arrow2"/>
    <dgm:cxn modelId="{62357030-1632-4993-95D9-753DF713B6E2}" type="presParOf" srcId="{7B4A13DA-446C-4B07-997F-F49309966F1E}" destId="{1712FEE8-004C-4453-A4B1-888EF398F068}" srcOrd="9" destOrd="0" presId="urn:microsoft.com/office/officeart/2005/8/layout/arrow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7E3500-8585-404E-9D08-4140C13B54E2}" type="doc">
      <dgm:prSet loTypeId="urn:microsoft.com/office/officeart/2005/8/layout/l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4C6F2A-497C-4674-BC4B-029E14196524}">
      <dgm:prSet phldrT="[Text]" custT="1"/>
      <dgm:spPr/>
      <dgm:t>
        <a:bodyPr/>
        <a:lstStyle/>
        <a:p>
          <a:pPr algn="l" rtl="0"/>
          <a:r>
            <a:rPr lang="en-US" sz="1400" b="1" i="0" u="none" baseline="0" dirty="0" smtClean="0"/>
            <a:t>A1. Cross Site Scripting (XSS) </a:t>
          </a:r>
          <a:endParaRPr lang="en-US" sz="1400" b="1" dirty="0"/>
        </a:p>
      </dgm:t>
    </dgm:pt>
    <dgm:pt modelId="{CA4A9E74-B7DE-465C-A042-3A04D18EA4AB}" type="parTrans" cxnId="{D44C6B98-9120-4017-A292-3533923FEF20}">
      <dgm:prSet/>
      <dgm:spPr/>
      <dgm:t>
        <a:bodyPr/>
        <a:lstStyle/>
        <a:p>
          <a:pPr algn="l"/>
          <a:endParaRPr lang="en-US" sz="2400" b="1"/>
        </a:p>
      </dgm:t>
    </dgm:pt>
    <dgm:pt modelId="{6EF07664-D48C-4917-BFBD-08DB8C68251F}" type="sibTrans" cxnId="{D44C6B98-9120-4017-A292-3533923FEF20}">
      <dgm:prSet/>
      <dgm:spPr/>
      <dgm:t>
        <a:bodyPr/>
        <a:lstStyle/>
        <a:p>
          <a:pPr algn="l"/>
          <a:endParaRPr lang="en-US" sz="2400" b="1"/>
        </a:p>
      </dgm:t>
    </dgm:pt>
    <dgm:pt modelId="{8E2A2579-89C7-4BEA-8BF4-1DF44F6F55E6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A2. Injection Flaws </a:t>
          </a:r>
          <a:endParaRPr lang="en-US" sz="1400" b="1" dirty="0"/>
        </a:p>
      </dgm:t>
    </dgm:pt>
    <dgm:pt modelId="{8EFDD2F4-4374-47C6-AC69-67CE4E2BB0BE}" type="parTrans" cxnId="{56A3B716-7735-4C12-8CBB-C458DBA21EDD}">
      <dgm:prSet/>
      <dgm:spPr/>
      <dgm:t>
        <a:bodyPr/>
        <a:lstStyle/>
        <a:p>
          <a:pPr algn="l"/>
          <a:endParaRPr lang="en-US" sz="2400" b="1"/>
        </a:p>
      </dgm:t>
    </dgm:pt>
    <dgm:pt modelId="{7CFC53EC-611C-44EB-B618-7875677B9893}" type="sibTrans" cxnId="{56A3B716-7735-4C12-8CBB-C458DBA21EDD}">
      <dgm:prSet/>
      <dgm:spPr/>
      <dgm:t>
        <a:bodyPr/>
        <a:lstStyle/>
        <a:p>
          <a:pPr algn="l"/>
          <a:endParaRPr lang="en-US" sz="2400" b="1"/>
        </a:p>
      </dgm:t>
    </dgm:pt>
    <dgm:pt modelId="{73AE9112-097F-4691-9164-8D0EB8CB76D9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A3. Malicious File Execution </a:t>
          </a:r>
          <a:endParaRPr lang="en-US" sz="1400" b="1" dirty="0"/>
        </a:p>
      </dgm:t>
    </dgm:pt>
    <dgm:pt modelId="{01597230-898A-4494-82C4-5BAB5DCE8A80}" type="parTrans" cxnId="{028FD50E-ABCC-48AD-B918-90EA9F66D905}">
      <dgm:prSet/>
      <dgm:spPr/>
      <dgm:t>
        <a:bodyPr/>
        <a:lstStyle/>
        <a:p>
          <a:pPr algn="l"/>
          <a:endParaRPr lang="en-US" sz="2400" b="1"/>
        </a:p>
      </dgm:t>
    </dgm:pt>
    <dgm:pt modelId="{346A265A-6EF0-43E7-AEDC-6AD1B6DDF85A}" type="sibTrans" cxnId="{028FD50E-ABCC-48AD-B918-90EA9F66D905}">
      <dgm:prSet/>
      <dgm:spPr/>
      <dgm:t>
        <a:bodyPr/>
        <a:lstStyle/>
        <a:p>
          <a:pPr algn="l"/>
          <a:endParaRPr lang="en-US" sz="2400" b="1"/>
        </a:p>
      </dgm:t>
    </dgm:pt>
    <dgm:pt modelId="{61B9C7FC-4601-4633-97D9-AEFB53A31398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A4. Insecure Direct Object Reference </a:t>
          </a:r>
          <a:endParaRPr lang="en-US" sz="1400" b="1" dirty="0"/>
        </a:p>
      </dgm:t>
    </dgm:pt>
    <dgm:pt modelId="{A45FF0C9-4F27-444E-96DC-E79BB01A6A14}" type="parTrans" cxnId="{87BC4E66-4B16-4A09-A820-4519C6C65DB7}">
      <dgm:prSet/>
      <dgm:spPr/>
      <dgm:t>
        <a:bodyPr/>
        <a:lstStyle/>
        <a:p>
          <a:pPr algn="l"/>
          <a:endParaRPr lang="en-US" sz="2400" b="1"/>
        </a:p>
      </dgm:t>
    </dgm:pt>
    <dgm:pt modelId="{EFD33CA1-C47A-4427-84FB-37C18717486F}" type="sibTrans" cxnId="{87BC4E66-4B16-4A09-A820-4519C6C65DB7}">
      <dgm:prSet/>
      <dgm:spPr/>
      <dgm:t>
        <a:bodyPr/>
        <a:lstStyle/>
        <a:p>
          <a:pPr algn="l"/>
          <a:endParaRPr lang="en-US" sz="2400" b="1"/>
        </a:p>
      </dgm:t>
    </dgm:pt>
    <dgm:pt modelId="{C89AF841-141A-4818-BA7B-C2C1BA7C1BB3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A5. Cross Site Request Forgery (CSRF)</a:t>
          </a:r>
          <a:endParaRPr lang="en-US" sz="1400" b="1" dirty="0"/>
        </a:p>
      </dgm:t>
    </dgm:pt>
    <dgm:pt modelId="{6EA441E3-EB9E-43EF-A76B-472DD5C2D9AD}" type="parTrans" cxnId="{A015FF10-49A4-4B43-B0EC-E09918D791F9}">
      <dgm:prSet/>
      <dgm:spPr/>
      <dgm:t>
        <a:bodyPr/>
        <a:lstStyle/>
        <a:p>
          <a:pPr algn="l"/>
          <a:endParaRPr lang="en-US" sz="2400" b="1"/>
        </a:p>
      </dgm:t>
    </dgm:pt>
    <dgm:pt modelId="{08747053-149D-471B-B170-B59D52A97313}" type="sibTrans" cxnId="{A015FF10-49A4-4B43-B0EC-E09918D791F9}">
      <dgm:prSet/>
      <dgm:spPr/>
      <dgm:t>
        <a:bodyPr/>
        <a:lstStyle/>
        <a:p>
          <a:pPr algn="l"/>
          <a:endParaRPr lang="en-US" sz="2400" b="1"/>
        </a:p>
      </dgm:t>
    </dgm:pt>
    <dgm:pt modelId="{0AD9C268-E417-4DBD-B145-00EFE77ED46C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A6. Leakage and Improper Error Handling </a:t>
          </a:r>
          <a:endParaRPr lang="en-US" sz="1400" b="1" dirty="0"/>
        </a:p>
      </dgm:t>
    </dgm:pt>
    <dgm:pt modelId="{3304EC09-A0AE-4333-B6B2-3984D26C2E8D}" type="parTrans" cxnId="{5C7743A4-6C09-4446-9984-183046478772}">
      <dgm:prSet/>
      <dgm:spPr/>
      <dgm:t>
        <a:bodyPr/>
        <a:lstStyle/>
        <a:p>
          <a:pPr algn="l"/>
          <a:endParaRPr lang="en-US" sz="2400" b="1"/>
        </a:p>
      </dgm:t>
    </dgm:pt>
    <dgm:pt modelId="{5A976395-8DEA-48D6-A47D-BAE388D0B5DA}" type="sibTrans" cxnId="{5C7743A4-6C09-4446-9984-183046478772}">
      <dgm:prSet/>
      <dgm:spPr/>
      <dgm:t>
        <a:bodyPr/>
        <a:lstStyle/>
        <a:p>
          <a:pPr algn="l"/>
          <a:endParaRPr lang="en-US" sz="2400" b="1"/>
        </a:p>
      </dgm:t>
    </dgm:pt>
    <dgm:pt modelId="{360C0236-8E7C-4A9B-86F4-ADC4AA76ECD1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A7. Broken Authentication and Sessions</a:t>
          </a:r>
          <a:endParaRPr lang="en-US" sz="1400" b="1" dirty="0"/>
        </a:p>
      </dgm:t>
    </dgm:pt>
    <dgm:pt modelId="{B57EA4D9-ED4F-40C8-8106-240E80E97DFF}" type="parTrans" cxnId="{D4450FC6-6620-4792-B396-E8E19DBE44F4}">
      <dgm:prSet/>
      <dgm:spPr/>
      <dgm:t>
        <a:bodyPr/>
        <a:lstStyle/>
        <a:p>
          <a:pPr algn="l"/>
          <a:endParaRPr lang="en-US" sz="2400" b="1"/>
        </a:p>
      </dgm:t>
    </dgm:pt>
    <dgm:pt modelId="{994012F0-68DB-4730-9C9C-A29CAF9753B4}" type="sibTrans" cxnId="{D4450FC6-6620-4792-B396-E8E19DBE44F4}">
      <dgm:prSet/>
      <dgm:spPr/>
      <dgm:t>
        <a:bodyPr/>
        <a:lstStyle/>
        <a:p>
          <a:pPr algn="l"/>
          <a:endParaRPr lang="en-US" sz="2400" b="1"/>
        </a:p>
      </dgm:t>
    </dgm:pt>
    <dgm:pt modelId="{8DAC51EF-4BF6-4F80-92D7-607D23CE4BBE}">
      <dgm:prSet custT="1"/>
      <dgm:spPr/>
      <dgm:t>
        <a:bodyPr/>
        <a:lstStyle/>
        <a:p>
          <a:pPr algn="l" rtl="0"/>
          <a:r>
            <a:rPr lang="en-US" sz="1400" b="1" i="0" u="none" baseline="0" dirty="0" smtClean="0"/>
            <a:t>A8. Insecure Cryptographic Storage </a:t>
          </a:r>
          <a:endParaRPr lang="en-US" sz="1400" b="1" i="0" u="none" baseline="0" dirty="0"/>
        </a:p>
      </dgm:t>
    </dgm:pt>
    <dgm:pt modelId="{85BA5B28-2B12-408A-9502-CD37A368DB24}" type="parTrans" cxnId="{2972A115-60D5-458D-96DC-9D594A7BE0D6}">
      <dgm:prSet/>
      <dgm:spPr/>
      <dgm:t>
        <a:bodyPr/>
        <a:lstStyle/>
        <a:p>
          <a:pPr algn="l"/>
          <a:endParaRPr lang="en-US" sz="2400" b="1"/>
        </a:p>
      </dgm:t>
    </dgm:pt>
    <dgm:pt modelId="{A01F37DA-C01F-4400-8563-D8418EB89946}" type="sibTrans" cxnId="{2972A115-60D5-458D-96DC-9D594A7BE0D6}">
      <dgm:prSet/>
      <dgm:spPr/>
      <dgm:t>
        <a:bodyPr/>
        <a:lstStyle/>
        <a:p>
          <a:pPr algn="l"/>
          <a:endParaRPr lang="en-US" sz="2400" b="1"/>
        </a:p>
      </dgm:t>
    </dgm:pt>
    <dgm:pt modelId="{7FFA533E-BFF8-4B89-92D1-07957357D3B5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A9. Insecure Communications</a:t>
          </a:r>
          <a:endParaRPr lang="en-US" sz="1400" b="1" dirty="0"/>
        </a:p>
      </dgm:t>
    </dgm:pt>
    <dgm:pt modelId="{77E7F068-ED25-4D80-A150-EEA6358778C3}" type="parTrans" cxnId="{BE9D3FCA-3729-4C3A-A50A-DE38C8C8F35E}">
      <dgm:prSet/>
      <dgm:spPr/>
      <dgm:t>
        <a:bodyPr/>
        <a:lstStyle/>
        <a:p>
          <a:pPr algn="l"/>
          <a:endParaRPr lang="en-US" sz="2400" b="1"/>
        </a:p>
      </dgm:t>
    </dgm:pt>
    <dgm:pt modelId="{703D37DA-9D04-48C7-9917-03C11B75579F}" type="sibTrans" cxnId="{BE9D3FCA-3729-4C3A-A50A-DE38C8C8F35E}">
      <dgm:prSet/>
      <dgm:spPr/>
      <dgm:t>
        <a:bodyPr/>
        <a:lstStyle/>
        <a:p>
          <a:pPr algn="l"/>
          <a:endParaRPr lang="en-US" sz="2400" b="1"/>
        </a:p>
      </dgm:t>
    </dgm:pt>
    <dgm:pt modelId="{0BF82AA6-96D5-4A7F-9EDF-BDBD6C4CE2B8}">
      <dgm:prSet custT="1"/>
      <dgm:spPr/>
      <dgm:t>
        <a:bodyPr/>
        <a:lstStyle/>
        <a:p>
          <a:pPr algn="l"/>
          <a:r>
            <a:rPr lang="en-US" sz="1400" b="1" i="0" u="none" baseline="0" dirty="0" smtClean="0"/>
            <a:t>A10.  Failure to Restrict URL Access </a:t>
          </a:r>
          <a:endParaRPr lang="en-US" sz="1400" b="1" dirty="0"/>
        </a:p>
      </dgm:t>
    </dgm:pt>
    <dgm:pt modelId="{700B5907-8BCC-4D7D-89F5-5E2725D80FEA}" type="parTrans" cxnId="{992054C4-AAFA-46DF-AE80-2F7C11233426}">
      <dgm:prSet/>
      <dgm:spPr/>
      <dgm:t>
        <a:bodyPr/>
        <a:lstStyle/>
        <a:p>
          <a:pPr algn="l"/>
          <a:endParaRPr lang="en-US" sz="2400" b="1"/>
        </a:p>
      </dgm:t>
    </dgm:pt>
    <dgm:pt modelId="{67B033B4-13E0-43E4-B27D-76408437EA3F}" type="sibTrans" cxnId="{992054C4-AAFA-46DF-AE80-2F7C11233426}">
      <dgm:prSet/>
      <dgm:spPr/>
      <dgm:t>
        <a:bodyPr/>
        <a:lstStyle/>
        <a:p>
          <a:pPr algn="l"/>
          <a:endParaRPr lang="en-US" sz="2400" b="1"/>
        </a:p>
      </dgm:t>
    </dgm:pt>
    <dgm:pt modelId="{1BB0636C-C7F1-48A1-8271-46FCC3EFF21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2400" b="1" dirty="0" smtClean="0"/>
            <a:t>OWASP Top Ten</a:t>
          </a:r>
          <a:endParaRPr lang="en-US" sz="2400" b="1" dirty="0"/>
        </a:p>
      </dgm:t>
    </dgm:pt>
    <dgm:pt modelId="{94E1D22B-56B7-4A55-9C67-1A747645D5F2}" type="parTrans" cxnId="{A603B7A4-2DA6-45D6-8001-48763B379D59}">
      <dgm:prSet/>
      <dgm:spPr/>
      <dgm:t>
        <a:bodyPr/>
        <a:lstStyle/>
        <a:p>
          <a:pPr algn="l"/>
          <a:endParaRPr lang="en-US" sz="2400" b="1"/>
        </a:p>
      </dgm:t>
    </dgm:pt>
    <dgm:pt modelId="{46CD4697-2A92-4F1B-899F-1B807116C1FC}" type="sibTrans" cxnId="{A603B7A4-2DA6-45D6-8001-48763B379D59}">
      <dgm:prSet/>
      <dgm:spPr/>
      <dgm:t>
        <a:bodyPr/>
        <a:lstStyle/>
        <a:p>
          <a:pPr algn="l"/>
          <a:endParaRPr lang="en-US" sz="2400" b="1"/>
        </a:p>
      </dgm:t>
    </dgm:pt>
    <dgm:pt modelId="{186EA5F9-1BED-4C06-B182-B016FA331FF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/>
          <a:r>
            <a:rPr lang="en-US" sz="2400" b="1" dirty="0" smtClean="0"/>
            <a:t>OWASP ESAPI</a:t>
          </a:r>
          <a:endParaRPr lang="en-US" sz="2400" b="1" dirty="0"/>
        </a:p>
      </dgm:t>
    </dgm:pt>
    <dgm:pt modelId="{DED5BC83-53B8-49CF-99B2-6D9118DB924B}" type="parTrans" cxnId="{EAC1BCBB-117D-4CDF-BA66-07B2B711D05B}">
      <dgm:prSet/>
      <dgm:spPr/>
      <dgm:t>
        <a:bodyPr/>
        <a:lstStyle/>
        <a:p>
          <a:pPr algn="l"/>
          <a:endParaRPr lang="en-US" sz="2400" b="1"/>
        </a:p>
      </dgm:t>
    </dgm:pt>
    <dgm:pt modelId="{E2B20211-2173-4A3C-A6D1-AAE1BB5971A0}" type="sibTrans" cxnId="{EAC1BCBB-117D-4CDF-BA66-07B2B711D05B}">
      <dgm:prSet/>
      <dgm:spPr/>
      <dgm:t>
        <a:bodyPr/>
        <a:lstStyle/>
        <a:p>
          <a:pPr algn="l"/>
          <a:endParaRPr lang="en-US" sz="2400" b="1"/>
        </a:p>
      </dgm:t>
    </dgm:pt>
    <dgm:pt modelId="{4A5812CE-7D24-4A4E-8D8D-151FB9BD13D6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Validator</a:t>
          </a:r>
          <a:r>
            <a:rPr lang="en-US" sz="1400" b="1" dirty="0" smtClean="0"/>
            <a:t>, Encoder</a:t>
          </a:r>
          <a:endParaRPr lang="en-US" sz="1400" b="1" dirty="0"/>
        </a:p>
      </dgm:t>
    </dgm:pt>
    <dgm:pt modelId="{74447616-A52B-45C1-97EA-70C4CEE376D7}" type="parTrans" cxnId="{BC874C53-FF49-4E75-866F-6F657676E48F}">
      <dgm:prSet/>
      <dgm:spPr/>
      <dgm:t>
        <a:bodyPr/>
        <a:lstStyle/>
        <a:p>
          <a:pPr algn="l"/>
          <a:endParaRPr lang="en-US" sz="2400" b="1"/>
        </a:p>
      </dgm:t>
    </dgm:pt>
    <dgm:pt modelId="{0D3ED482-71AC-4E09-803E-525E23C3B227}" type="sibTrans" cxnId="{BC874C53-FF49-4E75-866F-6F657676E48F}">
      <dgm:prSet/>
      <dgm:spPr/>
      <dgm:t>
        <a:bodyPr/>
        <a:lstStyle/>
        <a:p>
          <a:pPr algn="l"/>
          <a:endParaRPr lang="en-US" sz="2400" b="1"/>
        </a:p>
      </dgm:t>
    </dgm:pt>
    <dgm:pt modelId="{D0547F1F-04E3-498F-9DB8-C82633F9CF1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Encoder</a:t>
          </a:r>
          <a:endParaRPr lang="en-US" sz="1400" b="1" dirty="0"/>
        </a:p>
      </dgm:t>
    </dgm:pt>
    <dgm:pt modelId="{AF9D6714-CA5A-4116-B9A7-7C843825361D}" type="parTrans" cxnId="{29FDD577-CD7E-4AD4-A0C8-D34DF7DFF5C4}">
      <dgm:prSet/>
      <dgm:spPr/>
      <dgm:t>
        <a:bodyPr/>
        <a:lstStyle/>
        <a:p>
          <a:pPr algn="l"/>
          <a:endParaRPr lang="en-US" sz="2400" b="1"/>
        </a:p>
      </dgm:t>
    </dgm:pt>
    <dgm:pt modelId="{821A642D-700D-4E53-8E2A-631D151B86E5}" type="sibTrans" cxnId="{29FDD577-CD7E-4AD4-A0C8-D34DF7DFF5C4}">
      <dgm:prSet/>
      <dgm:spPr/>
      <dgm:t>
        <a:bodyPr/>
        <a:lstStyle/>
        <a:p>
          <a:pPr algn="l"/>
          <a:endParaRPr lang="en-US" sz="2400" b="1"/>
        </a:p>
      </dgm:t>
    </dgm:pt>
    <dgm:pt modelId="{60A4B496-B1DD-4990-BCA0-F4ED28F00137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HTTPUtilities</a:t>
          </a:r>
          <a:r>
            <a:rPr lang="en-US" sz="1400" b="1" dirty="0" smtClean="0"/>
            <a:t> (upload)</a:t>
          </a:r>
          <a:endParaRPr lang="en-US" sz="1400" b="1" dirty="0"/>
        </a:p>
      </dgm:t>
    </dgm:pt>
    <dgm:pt modelId="{057038AB-4A16-4F30-B6F9-B282D4D02CD5}" type="parTrans" cxnId="{90001CCB-52ED-4696-A008-6749B01BE337}">
      <dgm:prSet/>
      <dgm:spPr/>
      <dgm:t>
        <a:bodyPr/>
        <a:lstStyle/>
        <a:p>
          <a:pPr algn="l"/>
          <a:endParaRPr lang="en-US" sz="2400" b="1"/>
        </a:p>
      </dgm:t>
    </dgm:pt>
    <dgm:pt modelId="{7A650265-7FF4-480C-A8E7-12BAC875AA61}" type="sibTrans" cxnId="{90001CCB-52ED-4696-A008-6749B01BE337}">
      <dgm:prSet/>
      <dgm:spPr/>
      <dgm:t>
        <a:bodyPr/>
        <a:lstStyle/>
        <a:p>
          <a:pPr algn="l"/>
          <a:endParaRPr lang="en-US" sz="2400" b="1"/>
        </a:p>
      </dgm:t>
    </dgm:pt>
    <dgm:pt modelId="{FCED5EEC-BF6E-4ACF-BD83-08CB01BF8675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AccessReferenceMap</a:t>
          </a:r>
          <a:endParaRPr lang="en-US" sz="1400" b="1" dirty="0"/>
        </a:p>
      </dgm:t>
    </dgm:pt>
    <dgm:pt modelId="{D6DFE8B4-1AF1-4FAA-8B9B-9B41464965AE}" type="parTrans" cxnId="{1158D9BB-DA86-4916-8059-5C2017CF8B70}">
      <dgm:prSet/>
      <dgm:spPr/>
      <dgm:t>
        <a:bodyPr/>
        <a:lstStyle/>
        <a:p>
          <a:pPr algn="l"/>
          <a:endParaRPr lang="en-US" sz="2400" b="1"/>
        </a:p>
      </dgm:t>
    </dgm:pt>
    <dgm:pt modelId="{565C5D44-E202-4762-BA12-A67015FE61F3}" type="sibTrans" cxnId="{1158D9BB-DA86-4916-8059-5C2017CF8B70}">
      <dgm:prSet/>
      <dgm:spPr/>
      <dgm:t>
        <a:bodyPr/>
        <a:lstStyle/>
        <a:p>
          <a:pPr algn="l"/>
          <a:endParaRPr lang="en-US" sz="2400" b="1"/>
        </a:p>
      </dgm:t>
    </dgm:pt>
    <dgm:pt modelId="{FC6BDF1B-7666-4901-8933-E59C87501C8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User (</a:t>
          </a:r>
          <a:r>
            <a:rPr lang="en-US" sz="1400" b="1" dirty="0" err="1" smtClean="0"/>
            <a:t>csrftoken</a:t>
          </a:r>
          <a:r>
            <a:rPr lang="en-US" sz="1400" b="1" dirty="0" smtClean="0"/>
            <a:t>)</a:t>
          </a:r>
          <a:endParaRPr lang="en-US" sz="1400" b="1" dirty="0"/>
        </a:p>
      </dgm:t>
    </dgm:pt>
    <dgm:pt modelId="{423A87BC-601A-45E9-BAB5-4E74775C65AB}" type="parTrans" cxnId="{97C18EB8-A7AD-4785-8A22-60A43A86292A}">
      <dgm:prSet/>
      <dgm:spPr/>
      <dgm:t>
        <a:bodyPr/>
        <a:lstStyle/>
        <a:p>
          <a:pPr algn="l"/>
          <a:endParaRPr lang="en-US" sz="2400" b="1"/>
        </a:p>
      </dgm:t>
    </dgm:pt>
    <dgm:pt modelId="{82FA9713-DD07-416F-88F4-532B5F2EAC90}" type="sibTrans" cxnId="{97C18EB8-A7AD-4785-8A22-60A43A86292A}">
      <dgm:prSet/>
      <dgm:spPr/>
      <dgm:t>
        <a:bodyPr/>
        <a:lstStyle/>
        <a:p>
          <a:pPr algn="l"/>
          <a:endParaRPr lang="en-US" sz="2400" b="1"/>
        </a:p>
      </dgm:t>
    </dgm:pt>
    <dgm:pt modelId="{6161268B-89CE-44F0-B63C-93650AD9DFB1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EnterpriseSecurityException</a:t>
          </a:r>
          <a:r>
            <a:rPr lang="en-US" sz="1400" b="1" dirty="0" smtClean="0"/>
            <a:t>, </a:t>
          </a:r>
          <a:r>
            <a:rPr lang="en-US" sz="1400" b="1" dirty="0" err="1" smtClean="0"/>
            <a:t>HTTPUtils</a:t>
          </a:r>
          <a:endParaRPr lang="en-US" sz="1400" b="1" dirty="0"/>
        </a:p>
      </dgm:t>
    </dgm:pt>
    <dgm:pt modelId="{95DAD433-C5C7-4CF6-8E99-95BCEF62E738}" type="parTrans" cxnId="{E21A1861-A885-404B-82E2-4E6DD03997AF}">
      <dgm:prSet/>
      <dgm:spPr/>
      <dgm:t>
        <a:bodyPr/>
        <a:lstStyle/>
        <a:p>
          <a:pPr algn="l"/>
          <a:endParaRPr lang="en-US" sz="2400" b="1"/>
        </a:p>
      </dgm:t>
    </dgm:pt>
    <dgm:pt modelId="{4641B145-6B04-4411-8AC9-7DD52129D40B}" type="sibTrans" cxnId="{E21A1861-A885-404B-82E2-4E6DD03997AF}">
      <dgm:prSet/>
      <dgm:spPr/>
      <dgm:t>
        <a:bodyPr/>
        <a:lstStyle/>
        <a:p>
          <a:pPr algn="l"/>
          <a:endParaRPr lang="en-US" sz="2400" b="1"/>
        </a:p>
      </dgm:t>
    </dgm:pt>
    <dgm:pt modelId="{1645CB60-6D54-4567-A27F-A13ADC81D2E4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smtClean="0"/>
            <a:t>Authenticator, User, </a:t>
          </a:r>
          <a:r>
            <a:rPr lang="en-US" sz="1400" b="1" dirty="0" err="1" smtClean="0"/>
            <a:t>HTTPUtils</a:t>
          </a:r>
          <a:endParaRPr lang="en-US" sz="1400" b="1" dirty="0"/>
        </a:p>
      </dgm:t>
    </dgm:pt>
    <dgm:pt modelId="{AC5139EB-569E-4BC2-A144-F30CDC3A9864}" type="parTrans" cxnId="{4966585F-BBE3-42EC-BF44-5C0BD8C9418A}">
      <dgm:prSet/>
      <dgm:spPr/>
      <dgm:t>
        <a:bodyPr/>
        <a:lstStyle/>
        <a:p>
          <a:pPr algn="l"/>
          <a:endParaRPr lang="en-US" sz="2400" b="1"/>
        </a:p>
      </dgm:t>
    </dgm:pt>
    <dgm:pt modelId="{CCEF4520-D58B-4CBA-BA7E-FB8ACAF80541}" type="sibTrans" cxnId="{4966585F-BBE3-42EC-BF44-5C0BD8C9418A}">
      <dgm:prSet/>
      <dgm:spPr/>
      <dgm:t>
        <a:bodyPr/>
        <a:lstStyle/>
        <a:p>
          <a:pPr algn="l"/>
          <a:endParaRPr lang="en-US" sz="2400" b="1"/>
        </a:p>
      </dgm:t>
    </dgm:pt>
    <dgm:pt modelId="{0AA5AB4A-EACF-4C20-B35B-E19CE7E60213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AccessController</a:t>
          </a:r>
          <a:endParaRPr lang="en-US" sz="1400" b="1" dirty="0"/>
        </a:p>
      </dgm:t>
    </dgm:pt>
    <dgm:pt modelId="{27C745D0-C849-426D-99CC-7751E9DF5859}" type="parTrans" cxnId="{57C6F165-A568-4C7A-8590-54E80981EEB4}">
      <dgm:prSet/>
      <dgm:spPr/>
      <dgm:t>
        <a:bodyPr/>
        <a:lstStyle/>
        <a:p>
          <a:pPr algn="l"/>
          <a:endParaRPr lang="en-US" sz="2400" b="1"/>
        </a:p>
      </dgm:t>
    </dgm:pt>
    <dgm:pt modelId="{B568009E-334F-44AB-AF8E-E54120294878}" type="sibTrans" cxnId="{57C6F165-A568-4C7A-8590-54E80981EEB4}">
      <dgm:prSet/>
      <dgm:spPr/>
      <dgm:t>
        <a:bodyPr/>
        <a:lstStyle/>
        <a:p>
          <a:pPr algn="l"/>
          <a:endParaRPr lang="en-US" sz="2400" b="1"/>
        </a:p>
      </dgm:t>
    </dgm:pt>
    <dgm:pt modelId="{F358C470-BAEE-4E47-9803-963781AF9A9A}">
      <dgm:prSet custT="1"/>
      <dgm:spPr>
        <a:solidFill>
          <a:srgbClr val="99FF66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Encryptor</a:t>
          </a:r>
          <a:endParaRPr lang="en-US" sz="1400" b="1" dirty="0"/>
        </a:p>
      </dgm:t>
    </dgm:pt>
    <dgm:pt modelId="{9B49B0DF-DC6C-4A2D-9259-8315E2C61C61}" type="parTrans" cxnId="{CAC19A43-CCBA-4FD3-A562-BE10D5B06D56}">
      <dgm:prSet/>
      <dgm:spPr/>
      <dgm:t>
        <a:bodyPr/>
        <a:lstStyle/>
        <a:p>
          <a:pPr algn="l"/>
          <a:endParaRPr lang="en-US" sz="2400" b="1"/>
        </a:p>
      </dgm:t>
    </dgm:pt>
    <dgm:pt modelId="{ECBC8715-F487-4C00-90F7-4285DD43656E}" type="sibTrans" cxnId="{CAC19A43-CCBA-4FD3-A562-BE10D5B06D56}">
      <dgm:prSet/>
      <dgm:spPr/>
      <dgm:t>
        <a:bodyPr/>
        <a:lstStyle/>
        <a:p>
          <a:pPr algn="l"/>
          <a:endParaRPr lang="en-US" sz="2400" b="1"/>
        </a:p>
      </dgm:t>
    </dgm:pt>
    <dgm:pt modelId="{91EF51DC-6A99-46F7-AFC2-BBA925CB8350}">
      <dgm:prSet custT="1"/>
      <dgm:spPr>
        <a:solidFill>
          <a:srgbClr val="FFFDCB">
            <a:alpha val="89804"/>
          </a:srgbClr>
        </a:solidFill>
      </dgm:spPr>
      <dgm:t>
        <a:bodyPr/>
        <a:lstStyle/>
        <a:p>
          <a:pPr algn="l"/>
          <a:r>
            <a:rPr lang="en-US" sz="1400" b="1" dirty="0" err="1" smtClean="0"/>
            <a:t>HTTPUtilities</a:t>
          </a:r>
          <a:r>
            <a:rPr lang="en-US" sz="1400" b="1" dirty="0" smtClean="0"/>
            <a:t> (secure cookie, channel)</a:t>
          </a:r>
          <a:endParaRPr lang="en-US" sz="1400" b="1" dirty="0"/>
        </a:p>
      </dgm:t>
    </dgm:pt>
    <dgm:pt modelId="{9BB9EFA5-867C-4266-AFF0-CEDE3D210E35}" type="parTrans" cxnId="{117E3458-6A5A-4280-B736-CCB81967D6DC}">
      <dgm:prSet/>
      <dgm:spPr/>
      <dgm:t>
        <a:bodyPr/>
        <a:lstStyle/>
        <a:p>
          <a:pPr algn="l"/>
          <a:endParaRPr lang="en-US" sz="2400" b="1"/>
        </a:p>
      </dgm:t>
    </dgm:pt>
    <dgm:pt modelId="{5356D253-13A4-4E63-9090-ACD4D516A1F9}" type="sibTrans" cxnId="{117E3458-6A5A-4280-B736-CCB81967D6DC}">
      <dgm:prSet/>
      <dgm:spPr/>
      <dgm:t>
        <a:bodyPr/>
        <a:lstStyle/>
        <a:p>
          <a:pPr algn="l"/>
          <a:endParaRPr lang="en-US" sz="2400" b="1"/>
        </a:p>
      </dgm:t>
    </dgm:pt>
    <dgm:pt modelId="{8E039649-0AE6-4E66-AE65-9E0C86962154}" type="pres">
      <dgm:prSet presAssocID="{377E3500-8585-404E-9D08-4140C13B54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B12C1-7313-4A91-8CAD-1CAF516A92DA}" type="pres">
      <dgm:prSet presAssocID="{1BB0636C-C7F1-48A1-8271-46FCC3EFF219}" presName="vertFlow" presStyleCnt="0"/>
      <dgm:spPr/>
      <dgm:t>
        <a:bodyPr/>
        <a:lstStyle/>
        <a:p>
          <a:endParaRPr lang="en-US"/>
        </a:p>
      </dgm:t>
    </dgm:pt>
    <dgm:pt modelId="{189665C0-EEDD-459E-8D4A-8E338650848B}" type="pres">
      <dgm:prSet presAssocID="{1BB0636C-C7F1-48A1-8271-46FCC3EFF219}" presName="header" presStyleLbl="node1" presStyleIdx="0" presStyleCnt="2" custScaleX="294111" custScaleY="206402"/>
      <dgm:spPr/>
      <dgm:t>
        <a:bodyPr/>
        <a:lstStyle/>
        <a:p>
          <a:endParaRPr lang="en-US"/>
        </a:p>
      </dgm:t>
    </dgm:pt>
    <dgm:pt modelId="{2B631270-A20E-48C9-8196-9D41D4D19ACE}" type="pres">
      <dgm:prSet presAssocID="{CA4A9E74-B7DE-465C-A042-3A04D18EA4AB}" presName="parTrans" presStyleLbl="sibTrans2D1" presStyleIdx="0" presStyleCnt="20" custScaleX="294110"/>
      <dgm:spPr/>
      <dgm:t>
        <a:bodyPr/>
        <a:lstStyle/>
        <a:p>
          <a:endParaRPr lang="en-US"/>
        </a:p>
      </dgm:t>
    </dgm:pt>
    <dgm:pt modelId="{321DC9E4-1828-4EE3-ABDE-6EF207FFA05A}" type="pres">
      <dgm:prSet presAssocID="{E54C6F2A-497C-4674-BC4B-029E14196524}" presName="child" presStyleLbl="alignAccFollowNode1" presStyleIdx="0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9CD68-74B8-49A9-81E4-07F3CE1FCE0A}" type="pres">
      <dgm:prSet presAssocID="{6EF07664-D48C-4917-BFBD-08DB8C68251F}" presName="sibTrans" presStyleLbl="sibTrans2D1" presStyleIdx="1" presStyleCnt="20" custScaleX="294110"/>
      <dgm:spPr/>
      <dgm:t>
        <a:bodyPr/>
        <a:lstStyle/>
        <a:p>
          <a:endParaRPr lang="en-US"/>
        </a:p>
      </dgm:t>
    </dgm:pt>
    <dgm:pt modelId="{4E44D5A5-63B1-41D5-9FDF-F41902F20B19}" type="pres">
      <dgm:prSet presAssocID="{8E2A2579-89C7-4BEA-8BF4-1DF44F6F55E6}" presName="child" presStyleLbl="alignAccFollowNode1" presStyleIdx="1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52F46-BAC2-4306-9498-EFC0E2E5EF03}" type="pres">
      <dgm:prSet presAssocID="{7CFC53EC-611C-44EB-B618-7875677B9893}" presName="sibTrans" presStyleLbl="sibTrans2D1" presStyleIdx="2" presStyleCnt="20" custScaleX="294110"/>
      <dgm:spPr/>
      <dgm:t>
        <a:bodyPr/>
        <a:lstStyle/>
        <a:p>
          <a:endParaRPr lang="en-US"/>
        </a:p>
      </dgm:t>
    </dgm:pt>
    <dgm:pt modelId="{623710D2-52C9-4B5D-B717-A4B262FC757F}" type="pres">
      <dgm:prSet presAssocID="{73AE9112-097F-4691-9164-8D0EB8CB76D9}" presName="child" presStyleLbl="alignAccFollowNode1" presStyleIdx="2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E8A04-D28D-4036-AF63-E37181D6F72F}" type="pres">
      <dgm:prSet presAssocID="{346A265A-6EF0-43E7-AEDC-6AD1B6DDF85A}" presName="sibTrans" presStyleLbl="sibTrans2D1" presStyleIdx="3" presStyleCnt="20" custScaleX="294110"/>
      <dgm:spPr/>
      <dgm:t>
        <a:bodyPr/>
        <a:lstStyle/>
        <a:p>
          <a:endParaRPr lang="en-US"/>
        </a:p>
      </dgm:t>
    </dgm:pt>
    <dgm:pt modelId="{AF0DE083-F133-40B8-9946-2424AE07A5D2}" type="pres">
      <dgm:prSet presAssocID="{61B9C7FC-4601-4633-97D9-AEFB53A31398}" presName="child" presStyleLbl="alignAccFollowNode1" presStyleIdx="3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97DF6-3CF6-4242-9C53-075F4AAB23F3}" type="pres">
      <dgm:prSet presAssocID="{EFD33CA1-C47A-4427-84FB-37C18717486F}" presName="sibTrans" presStyleLbl="sibTrans2D1" presStyleIdx="4" presStyleCnt="20" custScaleX="294110"/>
      <dgm:spPr/>
      <dgm:t>
        <a:bodyPr/>
        <a:lstStyle/>
        <a:p>
          <a:endParaRPr lang="en-US"/>
        </a:p>
      </dgm:t>
    </dgm:pt>
    <dgm:pt modelId="{C64FB877-5306-40BE-9CA9-5764B3AFBE36}" type="pres">
      <dgm:prSet presAssocID="{C89AF841-141A-4818-BA7B-C2C1BA7C1BB3}" presName="child" presStyleLbl="alignAccFollowNode1" presStyleIdx="4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A8768-C0C8-4387-8D87-25CB5E4C3677}" type="pres">
      <dgm:prSet presAssocID="{08747053-149D-471B-B170-B59D52A97313}" presName="sibTrans" presStyleLbl="sibTrans2D1" presStyleIdx="5" presStyleCnt="20" custScaleX="294110"/>
      <dgm:spPr/>
      <dgm:t>
        <a:bodyPr/>
        <a:lstStyle/>
        <a:p>
          <a:endParaRPr lang="en-US"/>
        </a:p>
      </dgm:t>
    </dgm:pt>
    <dgm:pt modelId="{7BEB1777-A344-438B-BF3C-16D3BF0B94C8}" type="pres">
      <dgm:prSet presAssocID="{0AD9C268-E417-4DBD-B145-00EFE77ED46C}" presName="child" presStyleLbl="alignAccFollowNode1" presStyleIdx="5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2466-364B-43FE-8E18-AD66380D4267}" type="pres">
      <dgm:prSet presAssocID="{5A976395-8DEA-48D6-A47D-BAE388D0B5DA}" presName="sibTrans" presStyleLbl="sibTrans2D1" presStyleIdx="6" presStyleCnt="20" custScaleX="294110"/>
      <dgm:spPr/>
      <dgm:t>
        <a:bodyPr/>
        <a:lstStyle/>
        <a:p>
          <a:endParaRPr lang="en-US"/>
        </a:p>
      </dgm:t>
    </dgm:pt>
    <dgm:pt modelId="{023BCC6B-9583-44B1-A8C6-CEE801B9A747}" type="pres">
      <dgm:prSet presAssocID="{360C0236-8E7C-4A9B-86F4-ADC4AA76ECD1}" presName="child" presStyleLbl="alignAccFollowNode1" presStyleIdx="6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8C29A-0D85-40A5-82F4-9FC397B84FE9}" type="pres">
      <dgm:prSet presAssocID="{994012F0-68DB-4730-9C9C-A29CAF9753B4}" presName="sibTrans" presStyleLbl="sibTrans2D1" presStyleIdx="7" presStyleCnt="20" custScaleX="294110"/>
      <dgm:spPr/>
      <dgm:t>
        <a:bodyPr/>
        <a:lstStyle/>
        <a:p>
          <a:endParaRPr lang="en-US"/>
        </a:p>
      </dgm:t>
    </dgm:pt>
    <dgm:pt modelId="{6CC9942D-8CF8-41F8-A27B-72DB207E9C9B}" type="pres">
      <dgm:prSet presAssocID="{8DAC51EF-4BF6-4F80-92D7-607D23CE4BBE}" presName="child" presStyleLbl="alignAccFollowNode1" presStyleIdx="7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F012E-7C7F-4313-8DD7-20EA4255B2FD}" type="pres">
      <dgm:prSet presAssocID="{A01F37DA-C01F-4400-8563-D8418EB89946}" presName="sibTrans" presStyleLbl="sibTrans2D1" presStyleIdx="8" presStyleCnt="20" custScaleX="294110"/>
      <dgm:spPr/>
      <dgm:t>
        <a:bodyPr/>
        <a:lstStyle/>
        <a:p>
          <a:endParaRPr lang="en-US"/>
        </a:p>
      </dgm:t>
    </dgm:pt>
    <dgm:pt modelId="{BCA9ED3A-6EA1-4F2C-969F-00240FBE72B9}" type="pres">
      <dgm:prSet presAssocID="{7FFA533E-BFF8-4B89-92D1-07957357D3B5}" presName="child" presStyleLbl="alignAccFollowNode1" presStyleIdx="8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DC799-6746-4A73-AA04-A3161797863C}" type="pres">
      <dgm:prSet presAssocID="{703D37DA-9D04-48C7-9917-03C11B75579F}" presName="sibTrans" presStyleLbl="sibTrans2D1" presStyleIdx="9" presStyleCnt="20" custScaleX="294110"/>
      <dgm:spPr/>
      <dgm:t>
        <a:bodyPr/>
        <a:lstStyle/>
        <a:p>
          <a:endParaRPr lang="en-US"/>
        </a:p>
      </dgm:t>
    </dgm:pt>
    <dgm:pt modelId="{972459B8-80A4-4BFF-AEE8-BFA6A4F5B7BC}" type="pres">
      <dgm:prSet presAssocID="{0BF82AA6-96D5-4A7F-9EDF-BDBD6C4CE2B8}" presName="child" presStyleLbl="alignAccFollowNode1" presStyleIdx="9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C00D9-6B43-4373-8F99-0F963599DC63}" type="pres">
      <dgm:prSet presAssocID="{1BB0636C-C7F1-48A1-8271-46FCC3EFF219}" presName="hSp" presStyleCnt="0"/>
      <dgm:spPr/>
      <dgm:t>
        <a:bodyPr/>
        <a:lstStyle/>
        <a:p>
          <a:endParaRPr lang="en-US"/>
        </a:p>
      </dgm:t>
    </dgm:pt>
    <dgm:pt modelId="{311D9BEA-25C4-4BDA-BDCC-ABBA67BA41C1}" type="pres">
      <dgm:prSet presAssocID="{186EA5F9-1BED-4C06-B182-B016FA331FFB}" presName="vertFlow" presStyleCnt="0"/>
      <dgm:spPr/>
      <dgm:t>
        <a:bodyPr/>
        <a:lstStyle/>
        <a:p>
          <a:endParaRPr lang="en-US"/>
        </a:p>
      </dgm:t>
    </dgm:pt>
    <dgm:pt modelId="{004E8E8C-3337-4815-83A5-9180868CD23D}" type="pres">
      <dgm:prSet presAssocID="{186EA5F9-1BED-4C06-B182-B016FA331FFB}" presName="header" presStyleLbl="node1" presStyleIdx="1" presStyleCnt="2" custScaleX="294111" custScaleY="206402"/>
      <dgm:spPr/>
      <dgm:t>
        <a:bodyPr/>
        <a:lstStyle/>
        <a:p>
          <a:endParaRPr lang="en-US"/>
        </a:p>
      </dgm:t>
    </dgm:pt>
    <dgm:pt modelId="{0E8032D3-502B-41BD-845E-EF3C103EC370}" type="pres">
      <dgm:prSet presAssocID="{74447616-A52B-45C1-97EA-70C4CEE376D7}" presName="parTrans" presStyleLbl="sibTrans2D1" presStyleIdx="10" presStyleCnt="20" custScaleX="294110"/>
      <dgm:spPr/>
      <dgm:t>
        <a:bodyPr/>
        <a:lstStyle/>
        <a:p>
          <a:endParaRPr lang="en-US"/>
        </a:p>
      </dgm:t>
    </dgm:pt>
    <dgm:pt modelId="{B9C94445-6ACC-47CD-AE48-DEC7FDC9F535}" type="pres">
      <dgm:prSet presAssocID="{4A5812CE-7D24-4A4E-8D8D-151FB9BD13D6}" presName="child" presStyleLbl="alignAccFollowNode1" presStyleIdx="10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112E3-6104-4EEA-9F8B-B7415942E8FE}" type="pres">
      <dgm:prSet presAssocID="{0D3ED482-71AC-4E09-803E-525E23C3B227}" presName="sibTrans" presStyleLbl="sibTrans2D1" presStyleIdx="11" presStyleCnt="20" custScaleX="294110"/>
      <dgm:spPr/>
      <dgm:t>
        <a:bodyPr/>
        <a:lstStyle/>
        <a:p>
          <a:endParaRPr lang="en-US"/>
        </a:p>
      </dgm:t>
    </dgm:pt>
    <dgm:pt modelId="{2641CD6C-C367-499D-80CE-1D84D9288DF5}" type="pres">
      <dgm:prSet presAssocID="{D0547F1F-04E3-498F-9DB8-C82633F9CF13}" presName="child" presStyleLbl="alignAccFollowNode1" presStyleIdx="11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AC13A-A371-44AB-9940-004A06B6B4CB}" type="pres">
      <dgm:prSet presAssocID="{821A642D-700D-4E53-8E2A-631D151B86E5}" presName="sibTrans" presStyleLbl="sibTrans2D1" presStyleIdx="12" presStyleCnt="20" custScaleX="294110"/>
      <dgm:spPr/>
      <dgm:t>
        <a:bodyPr/>
        <a:lstStyle/>
        <a:p>
          <a:endParaRPr lang="en-US"/>
        </a:p>
      </dgm:t>
    </dgm:pt>
    <dgm:pt modelId="{38956430-F19F-400E-A2B5-E2BC078890E0}" type="pres">
      <dgm:prSet presAssocID="{60A4B496-B1DD-4990-BCA0-F4ED28F00137}" presName="child" presStyleLbl="alignAccFollowNode1" presStyleIdx="12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6D247-C386-4209-B9B5-98D8F2E9AF21}" type="pres">
      <dgm:prSet presAssocID="{7A650265-7FF4-480C-A8E7-12BAC875AA61}" presName="sibTrans" presStyleLbl="sibTrans2D1" presStyleIdx="13" presStyleCnt="20" custScaleX="294110"/>
      <dgm:spPr/>
      <dgm:t>
        <a:bodyPr/>
        <a:lstStyle/>
        <a:p>
          <a:endParaRPr lang="en-US"/>
        </a:p>
      </dgm:t>
    </dgm:pt>
    <dgm:pt modelId="{661F3C92-AADA-4747-9147-89721BE60AB5}" type="pres">
      <dgm:prSet presAssocID="{FCED5EEC-BF6E-4ACF-BD83-08CB01BF8675}" presName="child" presStyleLbl="alignAccFollowNode1" presStyleIdx="13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A5B8-DFDF-4409-8C6A-F6473BAEF845}" type="pres">
      <dgm:prSet presAssocID="{565C5D44-E202-4762-BA12-A67015FE61F3}" presName="sibTrans" presStyleLbl="sibTrans2D1" presStyleIdx="14" presStyleCnt="20" custScaleX="294110"/>
      <dgm:spPr/>
      <dgm:t>
        <a:bodyPr/>
        <a:lstStyle/>
        <a:p>
          <a:endParaRPr lang="en-US"/>
        </a:p>
      </dgm:t>
    </dgm:pt>
    <dgm:pt modelId="{26F54F58-F169-4CAA-AEB3-26B67A97B3C8}" type="pres">
      <dgm:prSet presAssocID="{FC6BDF1B-7666-4901-8933-E59C87501C83}" presName="child" presStyleLbl="alignAccFollowNode1" presStyleIdx="14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1A12-5B41-4B45-993D-6867CBD70BE7}" type="pres">
      <dgm:prSet presAssocID="{82FA9713-DD07-416F-88F4-532B5F2EAC90}" presName="sibTrans" presStyleLbl="sibTrans2D1" presStyleIdx="15" presStyleCnt="20" custScaleX="294110"/>
      <dgm:spPr/>
      <dgm:t>
        <a:bodyPr/>
        <a:lstStyle/>
        <a:p>
          <a:endParaRPr lang="en-US"/>
        </a:p>
      </dgm:t>
    </dgm:pt>
    <dgm:pt modelId="{3A0C2E89-C69F-470B-AA8E-DA642D15ED52}" type="pres">
      <dgm:prSet presAssocID="{6161268B-89CE-44F0-B63C-93650AD9DFB1}" presName="child" presStyleLbl="alignAccFollowNode1" presStyleIdx="15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0A71F-9DCE-4CCE-9956-BA215A767540}" type="pres">
      <dgm:prSet presAssocID="{4641B145-6B04-4411-8AC9-7DD52129D40B}" presName="sibTrans" presStyleLbl="sibTrans2D1" presStyleIdx="16" presStyleCnt="20" custScaleX="294110"/>
      <dgm:spPr/>
      <dgm:t>
        <a:bodyPr/>
        <a:lstStyle/>
        <a:p>
          <a:endParaRPr lang="en-US"/>
        </a:p>
      </dgm:t>
    </dgm:pt>
    <dgm:pt modelId="{B37383AF-9B7A-42A6-B08D-32613F242FB7}" type="pres">
      <dgm:prSet presAssocID="{1645CB60-6D54-4567-A27F-A13ADC81D2E4}" presName="child" presStyleLbl="alignAccFollowNode1" presStyleIdx="16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430FF-FF48-4D0B-9C34-5A7CCD3CC292}" type="pres">
      <dgm:prSet presAssocID="{CCEF4520-D58B-4CBA-BA7E-FB8ACAF80541}" presName="sibTrans" presStyleLbl="sibTrans2D1" presStyleIdx="17" presStyleCnt="20" custScaleX="294110"/>
      <dgm:spPr/>
      <dgm:t>
        <a:bodyPr/>
        <a:lstStyle/>
        <a:p>
          <a:endParaRPr lang="en-US"/>
        </a:p>
      </dgm:t>
    </dgm:pt>
    <dgm:pt modelId="{85670776-CDB8-4801-A3E5-ABBFCA559329}" type="pres">
      <dgm:prSet presAssocID="{F358C470-BAEE-4E47-9803-963781AF9A9A}" presName="child" presStyleLbl="alignAccFollowNode1" presStyleIdx="17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DB74B-1798-434D-AB5E-70695B3AD95F}" type="pres">
      <dgm:prSet presAssocID="{ECBC8715-F487-4C00-90F7-4285DD43656E}" presName="sibTrans" presStyleLbl="sibTrans2D1" presStyleIdx="18" presStyleCnt="20" custScaleX="294110"/>
      <dgm:spPr/>
      <dgm:t>
        <a:bodyPr/>
        <a:lstStyle/>
        <a:p>
          <a:endParaRPr lang="en-US"/>
        </a:p>
      </dgm:t>
    </dgm:pt>
    <dgm:pt modelId="{FFF16584-33AE-4680-B3AE-09CBA63E204B}" type="pres">
      <dgm:prSet presAssocID="{91EF51DC-6A99-46F7-AFC2-BBA925CB8350}" presName="child" presStyleLbl="alignAccFollowNode1" presStyleIdx="18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46A9C-C56D-49E2-A3F6-0D259BCDB23D}" type="pres">
      <dgm:prSet presAssocID="{5356D253-13A4-4E63-9090-ACD4D516A1F9}" presName="sibTrans" presStyleLbl="sibTrans2D1" presStyleIdx="19" presStyleCnt="20" custScaleX="294110"/>
      <dgm:spPr/>
      <dgm:t>
        <a:bodyPr/>
        <a:lstStyle/>
        <a:p>
          <a:endParaRPr lang="en-US"/>
        </a:p>
      </dgm:t>
    </dgm:pt>
    <dgm:pt modelId="{167AC13F-E107-42A1-A60B-7FF28F58AE54}" type="pres">
      <dgm:prSet presAssocID="{0AA5AB4A-EACF-4C20-B35B-E19CE7E60213}" presName="child" presStyleLbl="alignAccFollowNode1" presStyleIdx="19" presStyleCnt="20" custScaleX="2941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4E596C-5D2B-4C0F-85E7-4ECDEF47D435}" type="presOf" srcId="{0D3ED482-71AC-4E09-803E-525E23C3B227}" destId="{CD7112E3-6104-4EEA-9F8B-B7415942E8FE}" srcOrd="0" destOrd="0" presId="urn:microsoft.com/office/officeart/2005/8/layout/lProcess1"/>
    <dgm:cxn modelId="{A7346A16-C49E-4501-BAF0-B474A1F3BF5C}" type="presOf" srcId="{5356D253-13A4-4E63-9090-ACD4D516A1F9}" destId="{73A46A9C-C56D-49E2-A3F6-0D259BCDB23D}" srcOrd="0" destOrd="0" presId="urn:microsoft.com/office/officeart/2005/8/layout/lProcess1"/>
    <dgm:cxn modelId="{BB30BF5A-C560-4A48-BBD4-388FB3E8E081}" type="presOf" srcId="{CA4A9E74-B7DE-465C-A042-3A04D18EA4AB}" destId="{2B631270-A20E-48C9-8196-9D41D4D19ACE}" srcOrd="0" destOrd="0" presId="urn:microsoft.com/office/officeart/2005/8/layout/lProcess1"/>
    <dgm:cxn modelId="{17CA078D-B2C4-4F06-9C79-88939C6F5AF4}" type="presOf" srcId="{8DAC51EF-4BF6-4F80-92D7-607D23CE4BBE}" destId="{6CC9942D-8CF8-41F8-A27B-72DB207E9C9B}" srcOrd="0" destOrd="0" presId="urn:microsoft.com/office/officeart/2005/8/layout/lProcess1"/>
    <dgm:cxn modelId="{3E24EAAB-8A5E-435D-A177-76AA656616DD}" type="presOf" srcId="{4641B145-6B04-4411-8AC9-7DD52129D40B}" destId="{E0C0A71F-9DCE-4CCE-9956-BA215A767540}" srcOrd="0" destOrd="0" presId="urn:microsoft.com/office/officeart/2005/8/layout/lProcess1"/>
    <dgm:cxn modelId="{4D02E547-2057-45DF-8F66-1B1EFF7BEA06}" type="presOf" srcId="{994012F0-68DB-4730-9C9C-A29CAF9753B4}" destId="{2138C29A-0D85-40A5-82F4-9FC397B84FE9}" srcOrd="0" destOrd="0" presId="urn:microsoft.com/office/officeart/2005/8/layout/lProcess1"/>
    <dgm:cxn modelId="{CFBEBA90-439C-4386-9F8E-AF0C5E650CF9}" type="presOf" srcId="{C89AF841-141A-4818-BA7B-C2C1BA7C1BB3}" destId="{C64FB877-5306-40BE-9CA9-5764B3AFBE36}" srcOrd="0" destOrd="0" presId="urn:microsoft.com/office/officeart/2005/8/layout/lProcess1"/>
    <dgm:cxn modelId="{028FD50E-ABCC-48AD-B918-90EA9F66D905}" srcId="{1BB0636C-C7F1-48A1-8271-46FCC3EFF219}" destId="{73AE9112-097F-4691-9164-8D0EB8CB76D9}" srcOrd="2" destOrd="0" parTransId="{01597230-898A-4494-82C4-5BAB5DCE8A80}" sibTransId="{346A265A-6EF0-43E7-AEDC-6AD1B6DDF85A}"/>
    <dgm:cxn modelId="{D7B7D33C-A77F-467D-8196-7D25076F4663}" type="presOf" srcId="{4A5812CE-7D24-4A4E-8D8D-151FB9BD13D6}" destId="{B9C94445-6ACC-47CD-AE48-DEC7FDC9F535}" srcOrd="0" destOrd="0" presId="urn:microsoft.com/office/officeart/2005/8/layout/lProcess1"/>
    <dgm:cxn modelId="{90001CCB-52ED-4696-A008-6749B01BE337}" srcId="{186EA5F9-1BED-4C06-B182-B016FA331FFB}" destId="{60A4B496-B1DD-4990-BCA0-F4ED28F00137}" srcOrd="2" destOrd="0" parTransId="{057038AB-4A16-4F30-B6F9-B282D4D02CD5}" sibTransId="{7A650265-7FF4-480C-A8E7-12BAC875AA61}"/>
    <dgm:cxn modelId="{866DC297-05BB-4BE1-8131-D8EFB72CA425}" type="presOf" srcId="{73AE9112-097F-4691-9164-8D0EB8CB76D9}" destId="{623710D2-52C9-4B5D-B717-A4B262FC757F}" srcOrd="0" destOrd="0" presId="urn:microsoft.com/office/officeart/2005/8/layout/lProcess1"/>
    <dgm:cxn modelId="{995F5416-4CB8-4CA0-A791-17B6EABEDD58}" type="presOf" srcId="{74447616-A52B-45C1-97EA-70C4CEE376D7}" destId="{0E8032D3-502B-41BD-845E-EF3C103EC370}" srcOrd="0" destOrd="0" presId="urn:microsoft.com/office/officeart/2005/8/layout/lProcess1"/>
    <dgm:cxn modelId="{2D2B58C8-6D7B-4F52-9AC6-D3CDB9BFD726}" type="presOf" srcId="{FCED5EEC-BF6E-4ACF-BD83-08CB01BF8675}" destId="{661F3C92-AADA-4747-9147-89721BE60AB5}" srcOrd="0" destOrd="0" presId="urn:microsoft.com/office/officeart/2005/8/layout/lProcess1"/>
    <dgm:cxn modelId="{92EA9B12-029C-49CA-A836-7C9260C31FF8}" type="presOf" srcId="{565C5D44-E202-4762-BA12-A67015FE61F3}" destId="{3D7EA5B8-DFDF-4409-8C6A-F6473BAEF845}" srcOrd="0" destOrd="0" presId="urn:microsoft.com/office/officeart/2005/8/layout/lProcess1"/>
    <dgm:cxn modelId="{1242DEB8-5880-416F-A8C3-DD83BB9C59E6}" type="presOf" srcId="{08747053-149D-471B-B170-B59D52A97313}" destId="{056A8768-C0C8-4387-8D87-25CB5E4C3677}" srcOrd="0" destOrd="0" presId="urn:microsoft.com/office/officeart/2005/8/layout/lProcess1"/>
    <dgm:cxn modelId="{1DA28394-5F5B-4B75-8B72-A8C6DB92F8E6}" type="presOf" srcId="{D0547F1F-04E3-498F-9DB8-C82633F9CF13}" destId="{2641CD6C-C367-499D-80CE-1D84D9288DF5}" srcOrd="0" destOrd="0" presId="urn:microsoft.com/office/officeart/2005/8/layout/lProcess1"/>
    <dgm:cxn modelId="{29FA91B7-8128-40F0-A0CC-0593FD41D1EB}" type="presOf" srcId="{ECBC8715-F487-4C00-90F7-4285DD43656E}" destId="{DE2DB74B-1798-434D-AB5E-70695B3AD95F}" srcOrd="0" destOrd="0" presId="urn:microsoft.com/office/officeart/2005/8/layout/lProcess1"/>
    <dgm:cxn modelId="{F218F1B1-6CFC-4D20-9D2A-93AB3F7ED56B}" type="presOf" srcId="{A01F37DA-C01F-4400-8563-D8418EB89946}" destId="{3BEF012E-7C7F-4313-8DD7-20EA4255B2FD}" srcOrd="0" destOrd="0" presId="urn:microsoft.com/office/officeart/2005/8/layout/lProcess1"/>
    <dgm:cxn modelId="{E21A1861-A885-404B-82E2-4E6DD03997AF}" srcId="{186EA5F9-1BED-4C06-B182-B016FA331FFB}" destId="{6161268B-89CE-44F0-B63C-93650AD9DFB1}" srcOrd="5" destOrd="0" parTransId="{95DAD433-C5C7-4CF6-8E99-95BCEF62E738}" sibTransId="{4641B145-6B04-4411-8AC9-7DD52129D40B}"/>
    <dgm:cxn modelId="{828356C4-1FF5-418A-9A85-82EA1D2FF355}" type="presOf" srcId="{6161268B-89CE-44F0-B63C-93650AD9DFB1}" destId="{3A0C2E89-C69F-470B-AA8E-DA642D15ED52}" srcOrd="0" destOrd="0" presId="urn:microsoft.com/office/officeart/2005/8/layout/lProcess1"/>
    <dgm:cxn modelId="{EAC1BCBB-117D-4CDF-BA66-07B2B711D05B}" srcId="{377E3500-8585-404E-9D08-4140C13B54E2}" destId="{186EA5F9-1BED-4C06-B182-B016FA331FFB}" srcOrd="1" destOrd="0" parTransId="{DED5BC83-53B8-49CF-99B2-6D9118DB924B}" sibTransId="{E2B20211-2173-4A3C-A6D1-AAE1BB5971A0}"/>
    <dgm:cxn modelId="{97C18EB8-A7AD-4785-8A22-60A43A86292A}" srcId="{186EA5F9-1BED-4C06-B182-B016FA331FFB}" destId="{FC6BDF1B-7666-4901-8933-E59C87501C83}" srcOrd="4" destOrd="0" parTransId="{423A87BC-601A-45E9-BAB5-4E74775C65AB}" sibTransId="{82FA9713-DD07-416F-88F4-532B5F2EAC90}"/>
    <dgm:cxn modelId="{C2318AAD-BADA-4B11-9D82-37CBC3B5DA92}" type="presOf" srcId="{377E3500-8585-404E-9D08-4140C13B54E2}" destId="{8E039649-0AE6-4E66-AE65-9E0C86962154}" srcOrd="0" destOrd="0" presId="urn:microsoft.com/office/officeart/2005/8/layout/lProcess1"/>
    <dgm:cxn modelId="{57C6F165-A568-4C7A-8590-54E80981EEB4}" srcId="{186EA5F9-1BED-4C06-B182-B016FA331FFB}" destId="{0AA5AB4A-EACF-4C20-B35B-E19CE7E60213}" srcOrd="9" destOrd="0" parTransId="{27C745D0-C849-426D-99CC-7751E9DF5859}" sibTransId="{B568009E-334F-44AB-AF8E-E54120294878}"/>
    <dgm:cxn modelId="{D4450FC6-6620-4792-B396-E8E19DBE44F4}" srcId="{1BB0636C-C7F1-48A1-8271-46FCC3EFF219}" destId="{360C0236-8E7C-4A9B-86F4-ADC4AA76ECD1}" srcOrd="6" destOrd="0" parTransId="{B57EA4D9-ED4F-40C8-8106-240E80E97DFF}" sibTransId="{994012F0-68DB-4730-9C9C-A29CAF9753B4}"/>
    <dgm:cxn modelId="{73B8753B-0A26-4B8C-96E8-045C644EFD71}" type="presOf" srcId="{1645CB60-6D54-4567-A27F-A13ADC81D2E4}" destId="{B37383AF-9B7A-42A6-B08D-32613F242FB7}" srcOrd="0" destOrd="0" presId="urn:microsoft.com/office/officeart/2005/8/layout/lProcess1"/>
    <dgm:cxn modelId="{902D3113-8EF6-4D64-9910-1251248AEBEE}" type="presOf" srcId="{EFD33CA1-C47A-4427-84FB-37C18717486F}" destId="{64097DF6-3CF6-4242-9C53-075F4AAB23F3}" srcOrd="0" destOrd="0" presId="urn:microsoft.com/office/officeart/2005/8/layout/lProcess1"/>
    <dgm:cxn modelId="{A701202E-5FE1-454E-AF3A-B7BBF70838C9}" type="presOf" srcId="{186EA5F9-1BED-4C06-B182-B016FA331FFB}" destId="{004E8E8C-3337-4815-83A5-9180868CD23D}" srcOrd="0" destOrd="0" presId="urn:microsoft.com/office/officeart/2005/8/layout/lProcess1"/>
    <dgm:cxn modelId="{60F9FBC9-94BD-4085-BEDD-CBB6B8B7742C}" type="presOf" srcId="{360C0236-8E7C-4A9B-86F4-ADC4AA76ECD1}" destId="{023BCC6B-9583-44B1-A8C6-CEE801B9A747}" srcOrd="0" destOrd="0" presId="urn:microsoft.com/office/officeart/2005/8/layout/lProcess1"/>
    <dgm:cxn modelId="{50023540-181B-4A0B-8A57-69066765017C}" type="presOf" srcId="{7CFC53EC-611C-44EB-B618-7875677B9893}" destId="{76F52F46-BAC2-4306-9498-EFC0E2E5EF03}" srcOrd="0" destOrd="0" presId="urn:microsoft.com/office/officeart/2005/8/layout/lProcess1"/>
    <dgm:cxn modelId="{87BC4E66-4B16-4A09-A820-4519C6C65DB7}" srcId="{1BB0636C-C7F1-48A1-8271-46FCC3EFF219}" destId="{61B9C7FC-4601-4633-97D9-AEFB53A31398}" srcOrd="3" destOrd="0" parTransId="{A45FF0C9-4F27-444E-96DC-E79BB01A6A14}" sibTransId="{EFD33CA1-C47A-4427-84FB-37C18717486F}"/>
    <dgm:cxn modelId="{234C2E94-3448-457B-AF45-097371B9EAB5}" type="presOf" srcId="{703D37DA-9D04-48C7-9917-03C11B75579F}" destId="{FA2DC799-6746-4A73-AA04-A3161797863C}" srcOrd="0" destOrd="0" presId="urn:microsoft.com/office/officeart/2005/8/layout/lProcess1"/>
    <dgm:cxn modelId="{BE9D3FCA-3729-4C3A-A50A-DE38C8C8F35E}" srcId="{1BB0636C-C7F1-48A1-8271-46FCC3EFF219}" destId="{7FFA533E-BFF8-4B89-92D1-07957357D3B5}" srcOrd="8" destOrd="0" parTransId="{77E7F068-ED25-4D80-A150-EEA6358778C3}" sibTransId="{703D37DA-9D04-48C7-9917-03C11B75579F}"/>
    <dgm:cxn modelId="{992054C4-AAFA-46DF-AE80-2F7C11233426}" srcId="{1BB0636C-C7F1-48A1-8271-46FCC3EFF219}" destId="{0BF82AA6-96D5-4A7F-9EDF-BDBD6C4CE2B8}" srcOrd="9" destOrd="0" parTransId="{700B5907-8BCC-4D7D-89F5-5E2725D80FEA}" sibTransId="{67B033B4-13E0-43E4-B27D-76408437EA3F}"/>
    <dgm:cxn modelId="{0FE94219-B177-48E5-ADCE-9073D52A5E46}" type="presOf" srcId="{CCEF4520-D58B-4CBA-BA7E-FB8ACAF80541}" destId="{411430FF-FF48-4D0B-9C34-5A7CCD3CC292}" srcOrd="0" destOrd="0" presId="urn:microsoft.com/office/officeart/2005/8/layout/lProcess1"/>
    <dgm:cxn modelId="{51AD0378-927C-4082-931D-43899A095BEB}" type="presOf" srcId="{FC6BDF1B-7666-4901-8933-E59C87501C83}" destId="{26F54F58-F169-4CAA-AEB3-26B67A97B3C8}" srcOrd="0" destOrd="0" presId="urn:microsoft.com/office/officeart/2005/8/layout/lProcess1"/>
    <dgm:cxn modelId="{6A33BCA5-7245-4D0D-B0B8-EE5B502A76E0}" type="presOf" srcId="{346A265A-6EF0-43E7-AEDC-6AD1B6DDF85A}" destId="{8E5E8A04-D28D-4036-AF63-E37181D6F72F}" srcOrd="0" destOrd="0" presId="urn:microsoft.com/office/officeart/2005/8/layout/lProcess1"/>
    <dgm:cxn modelId="{117E3458-6A5A-4280-B736-CCB81967D6DC}" srcId="{186EA5F9-1BED-4C06-B182-B016FA331FFB}" destId="{91EF51DC-6A99-46F7-AFC2-BBA925CB8350}" srcOrd="8" destOrd="0" parTransId="{9BB9EFA5-867C-4266-AFF0-CEDE3D210E35}" sibTransId="{5356D253-13A4-4E63-9090-ACD4D516A1F9}"/>
    <dgm:cxn modelId="{609ED98D-8EA1-423E-8CE3-2A04C719BE7C}" type="presOf" srcId="{1BB0636C-C7F1-48A1-8271-46FCC3EFF219}" destId="{189665C0-EEDD-459E-8D4A-8E338650848B}" srcOrd="0" destOrd="0" presId="urn:microsoft.com/office/officeart/2005/8/layout/lProcess1"/>
    <dgm:cxn modelId="{9F1D942A-94B7-44A8-B996-E3A9C3910DF2}" type="presOf" srcId="{8E2A2579-89C7-4BEA-8BF4-1DF44F6F55E6}" destId="{4E44D5A5-63B1-41D5-9FDF-F41902F20B19}" srcOrd="0" destOrd="0" presId="urn:microsoft.com/office/officeart/2005/8/layout/lProcess1"/>
    <dgm:cxn modelId="{56A3B716-7735-4C12-8CBB-C458DBA21EDD}" srcId="{1BB0636C-C7F1-48A1-8271-46FCC3EFF219}" destId="{8E2A2579-89C7-4BEA-8BF4-1DF44F6F55E6}" srcOrd="1" destOrd="0" parTransId="{8EFDD2F4-4374-47C6-AC69-67CE4E2BB0BE}" sibTransId="{7CFC53EC-611C-44EB-B618-7875677B9893}"/>
    <dgm:cxn modelId="{7A8C6AEB-388B-49AF-8074-1A6E3E2B912F}" type="presOf" srcId="{E54C6F2A-497C-4674-BC4B-029E14196524}" destId="{321DC9E4-1828-4EE3-ABDE-6EF207FFA05A}" srcOrd="0" destOrd="0" presId="urn:microsoft.com/office/officeart/2005/8/layout/lProcess1"/>
    <dgm:cxn modelId="{D44C6B98-9120-4017-A292-3533923FEF20}" srcId="{1BB0636C-C7F1-48A1-8271-46FCC3EFF219}" destId="{E54C6F2A-497C-4674-BC4B-029E14196524}" srcOrd="0" destOrd="0" parTransId="{CA4A9E74-B7DE-465C-A042-3A04D18EA4AB}" sibTransId="{6EF07664-D48C-4917-BFBD-08DB8C68251F}"/>
    <dgm:cxn modelId="{8734998C-CF4A-4357-AE64-E89F670B6813}" type="presOf" srcId="{61B9C7FC-4601-4633-97D9-AEFB53A31398}" destId="{AF0DE083-F133-40B8-9946-2424AE07A5D2}" srcOrd="0" destOrd="0" presId="urn:microsoft.com/office/officeart/2005/8/layout/lProcess1"/>
    <dgm:cxn modelId="{6480D47F-9141-4071-A3DD-F87FC7190927}" type="presOf" srcId="{7A650265-7FF4-480C-A8E7-12BAC875AA61}" destId="{6786D247-C386-4209-B9B5-98D8F2E9AF21}" srcOrd="0" destOrd="0" presId="urn:microsoft.com/office/officeart/2005/8/layout/lProcess1"/>
    <dgm:cxn modelId="{F34D6E1C-0EDB-4D5B-8C38-2E782414DD25}" type="presOf" srcId="{5A976395-8DEA-48D6-A47D-BAE388D0B5DA}" destId="{79232466-364B-43FE-8E18-AD66380D4267}" srcOrd="0" destOrd="0" presId="urn:microsoft.com/office/officeart/2005/8/layout/lProcess1"/>
    <dgm:cxn modelId="{4B8C4835-366F-43F4-961C-476DFAC24436}" type="presOf" srcId="{7FFA533E-BFF8-4B89-92D1-07957357D3B5}" destId="{BCA9ED3A-6EA1-4F2C-969F-00240FBE72B9}" srcOrd="0" destOrd="0" presId="urn:microsoft.com/office/officeart/2005/8/layout/lProcess1"/>
    <dgm:cxn modelId="{70E29022-706D-4F49-90EE-4FC19FF42649}" type="presOf" srcId="{82FA9713-DD07-416F-88F4-532B5F2EAC90}" destId="{A0811A12-5B41-4B45-993D-6867CBD70BE7}" srcOrd="0" destOrd="0" presId="urn:microsoft.com/office/officeart/2005/8/layout/lProcess1"/>
    <dgm:cxn modelId="{6B5872B3-BE31-4DB0-82B2-BE116C4F9D2D}" type="presOf" srcId="{91EF51DC-6A99-46F7-AFC2-BBA925CB8350}" destId="{FFF16584-33AE-4680-B3AE-09CBA63E204B}" srcOrd="0" destOrd="0" presId="urn:microsoft.com/office/officeart/2005/8/layout/lProcess1"/>
    <dgm:cxn modelId="{A603B7A4-2DA6-45D6-8001-48763B379D59}" srcId="{377E3500-8585-404E-9D08-4140C13B54E2}" destId="{1BB0636C-C7F1-48A1-8271-46FCC3EFF219}" srcOrd="0" destOrd="0" parTransId="{94E1D22B-56B7-4A55-9C67-1A747645D5F2}" sibTransId="{46CD4697-2A92-4F1B-899F-1B807116C1FC}"/>
    <dgm:cxn modelId="{1158D9BB-DA86-4916-8059-5C2017CF8B70}" srcId="{186EA5F9-1BED-4C06-B182-B016FA331FFB}" destId="{FCED5EEC-BF6E-4ACF-BD83-08CB01BF8675}" srcOrd="3" destOrd="0" parTransId="{D6DFE8B4-1AF1-4FAA-8B9B-9B41464965AE}" sibTransId="{565C5D44-E202-4762-BA12-A67015FE61F3}"/>
    <dgm:cxn modelId="{CAC19A43-CCBA-4FD3-A562-BE10D5B06D56}" srcId="{186EA5F9-1BED-4C06-B182-B016FA331FFB}" destId="{F358C470-BAEE-4E47-9803-963781AF9A9A}" srcOrd="7" destOrd="0" parTransId="{9B49B0DF-DC6C-4A2D-9259-8315E2C61C61}" sibTransId="{ECBC8715-F487-4C00-90F7-4285DD43656E}"/>
    <dgm:cxn modelId="{A8F9C819-CD28-44F3-BCF0-918831D7149C}" type="presOf" srcId="{0AA5AB4A-EACF-4C20-B35B-E19CE7E60213}" destId="{167AC13F-E107-42A1-A60B-7FF28F58AE54}" srcOrd="0" destOrd="0" presId="urn:microsoft.com/office/officeart/2005/8/layout/lProcess1"/>
    <dgm:cxn modelId="{F3AC3B95-23E1-45FC-A622-4B3188DE4244}" type="presOf" srcId="{6EF07664-D48C-4917-BFBD-08DB8C68251F}" destId="{F749CD68-74B8-49A9-81E4-07F3CE1FCE0A}" srcOrd="0" destOrd="0" presId="urn:microsoft.com/office/officeart/2005/8/layout/lProcess1"/>
    <dgm:cxn modelId="{29FDD577-CD7E-4AD4-A0C8-D34DF7DFF5C4}" srcId="{186EA5F9-1BED-4C06-B182-B016FA331FFB}" destId="{D0547F1F-04E3-498F-9DB8-C82633F9CF13}" srcOrd="1" destOrd="0" parTransId="{AF9D6714-CA5A-4116-B9A7-7C843825361D}" sibTransId="{821A642D-700D-4E53-8E2A-631D151B86E5}"/>
    <dgm:cxn modelId="{BA210403-1502-48E9-8D00-8CA8A6B74825}" type="presOf" srcId="{0AD9C268-E417-4DBD-B145-00EFE77ED46C}" destId="{7BEB1777-A344-438B-BF3C-16D3BF0B94C8}" srcOrd="0" destOrd="0" presId="urn:microsoft.com/office/officeart/2005/8/layout/lProcess1"/>
    <dgm:cxn modelId="{EDE61AA1-47B6-4884-9101-4E40FF598914}" type="presOf" srcId="{F358C470-BAEE-4E47-9803-963781AF9A9A}" destId="{85670776-CDB8-4801-A3E5-ABBFCA559329}" srcOrd="0" destOrd="0" presId="urn:microsoft.com/office/officeart/2005/8/layout/lProcess1"/>
    <dgm:cxn modelId="{FDC71C9B-A375-41CD-A6AE-19856A7B1BD6}" type="presOf" srcId="{821A642D-700D-4E53-8E2A-631D151B86E5}" destId="{067AC13A-A371-44AB-9940-004A06B6B4CB}" srcOrd="0" destOrd="0" presId="urn:microsoft.com/office/officeart/2005/8/layout/lProcess1"/>
    <dgm:cxn modelId="{2972A115-60D5-458D-96DC-9D594A7BE0D6}" srcId="{1BB0636C-C7F1-48A1-8271-46FCC3EFF219}" destId="{8DAC51EF-4BF6-4F80-92D7-607D23CE4BBE}" srcOrd="7" destOrd="0" parTransId="{85BA5B28-2B12-408A-9502-CD37A368DB24}" sibTransId="{A01F37DA-C01F-4400-8563-D8418EB89946}"/>
    <dgm:cxn modelId="{A015FF10-49A4-4B43-B0EC-E09918D791F9}" srcId="{1BB0636C-C7F1-48A1-8271-46FCC3EFF219}" destId="{C89AF841-141A-4818-BA7B-C2C1BA7C1BB3}" srcOrd="4" destOrd="0" parTransId="{6EA441E3-EB9E-43EF-A76B-472DD5C2D9AD}" sibTransId="{08747053-149D-471B-B170-B59D52A97313}"/>
    <dgm:cxn modelId="{91EB314A-2A80-44DB-BD05-42A122857558}" type="presOf" srcId="{60A4B496-B1DD-4990-BCA0-F4ED28F00137}" destId="{38956430-F19F-400E-A2B5-E2BC078890E0}" srcOrd="0" destOrd="0" presId="urn:microsoft.com/office/officeart/2005/8/layout/lProcess1"/>
    <dgm:cxn modelId="{5C7743A4-6C09-4446-9984-183046478772}" srcId="{1BB0636C-C7F1-48A1-8271-46FCC3EFF219}" destId="{0AD9C268-E417-4DBD-B145-00EFE77ED46C}" srcOrd="5" destOrd="0" parTransId="{3304EC09-A0AE-4333-B6B2-3984D26C2E8D}" sibTransId="{5A976395-8DEA-48D6-A47D-BAE388D0B5DA}"/>
    <dgm:cxn modelId="{B5C772B9-0170-45F8-842A-E2EC229C1C42}" type="presOf" srcId="{0BF82AA6-96D5-4A7F-9EDF-BDBD6C4CE2B8}" destId="{972459B8-80A4-4BFF-AEE8-BFA6A4F5B7BC}" srcOrd="0" destOrd="0" presId="urn:microsoft.com/office/officeart/2005/8/layout/lProcess1"/>
    <dgm:cxn modelId="{BC874C53-FF49-4E75-866F-6F657676E48F}" srcId="{186EA5F9-1BED-4C06-B182-B016FA331FFB}" destId="{4A5812CE-7D24-4A4E-8D8D-151FB9BD13D6}" srcOrd="0" destOrd="0" parTransId="{74447616-A52B-45C1-97EA-70C4CEE376D7}" sibTransId="{0D3ED482-71AC-4E09-803E-525E23C3B227}"/>
    <dgm:cxn modelId="{4966585F-BBE3-42EC-BF44-5C0BD8C9418A}" srcId="{186EA5F9-1BED-4C06-B182-B016FA331FFB}" destId="{1645CB60-6D54-4567-A27F-A13ADC81D2E4}" srcOrd="6" destOrd="0" parTransId="{AC5139EB-569E-4BC2-A144-F30CDC3A9864}" sibTransId="{CCEF4520-D58B-4CBA-BA7E-FB8ACAF80541}"/>
    <dgm:cxn modelId="{D42FFDC7-1560-4298-9706-3677A7EF268D}" type="presParOf" srcId="{8E039649-0AE6-4E66-AE65-9E0C86962154}" destId="{322B12C1-7313-4A91-8CAD-1CAF516A92DA}" srcOrd="0" destOrd="0" presId="urn:microsoft.com/office/officeart/2005/8/layout/lProcess1"/>
    <dgm:cxn modelId="{1A6D059B-A7A4-4107-959C-497D4E810A71}" type="presParOf" srcId="{322B12C1-7313-4A91-8CAD-1CAF516A92DA}" destId="{189665C0-EEDD-459E-8D4A-8E338650848B}" srcOrd="0" destOrd="0" presId="urn:microsoft.com/office/officeart/2005/8/layout/lProcess1"/>
    <dgm:cxn modelId="{75ADD53B-5268-4F60-B201-DB1773F0A94C}" type="presParOf" srcId="{322B12C1-7313-4A91-8CAD-1CAF516A92DA}" destId="{2B631270-A20E-48C9-8196-9D41D4D19ACE}" srcOrd="1" destOrd="0" presId="urn:microsoft.com/office/officeart/2005/8/layout/lProcess1"/>
    <dgm:cxn modelId="{ABF9D088-7526-4447-95D6-28850E8A425C}" type="presParOf" srcId="{322B12C1-7313-4A91-8CAD-1CAF516A92DA}" destId="{321DC9E4-1828-4EE3-ABDE-6EF207FFA05A}" srcOrd="2" destOrd="0" presId="urn:microsoft.com/office/officeart/2005/8/layout/lProcess1"/>
    <dgm:cxn modelId="{3B749F39-4C32-4819-9640-08D6B5A6CD50}" type="presParOf" srcId="{322B12C1-7313-4A91-8CAD-1CAF516A92DA}" destId="{F749CD68-74B8-49A9-81E4-07F3CE1FCE0A}" srcOrd="3" destOrd="0" presId="urn:microsoft.com/office/officeart/2005/8/layout/lProcess1"/>
    <dgm:cxn modelId="{5ACC5977-E043-4B14-A5E8-B1DF5C809E94}" type="presParOf" srcId="{322B12C1-7313-4A91-8CAD-1CAF516A92DA}" destId="{4E44D5A5-63B1-41D5-9FDF-F41902F20B19}" srcOrd="4" destOrd="0" presId="urn:microsoft.com/office/officeart/2005/8/layout/lProcess1"/>
    <dgm:cxn modelId="{A64B208A-8190-4A65-A004-EC429124F7C2}" type="presParOf" srcId="{322B12C1-7313-4A91-8CAD-1CAF516A92DA}" destId="{76F52F46-BAC2-4306-9498-EFC0E2E5EF03}" srcOrd="5" destOrd="0" presId="urn:microsoft.com/office/officeart/2005/8/layout/lProcess1"/>
    <dgm:cxn modelId="{CFF05B60-EB41-4BAB-85CB-24DADBE911B1}" type="presParOf" srcId="{322B12C1-7313-4A91-8CAD-1CAF516A92DA}" destId="{623710D2-52C9-4B5D-B717-A4B262FC757F}" srcOrd="6" destOrd="0" presId="urn:microsoft.com/office/officeart/2005/8/layout/lProcess1"/>
    <dgm:cxn modelId="{09A4E288-6FA1-4847-AAFF-3DA7B371FB92}" type="presParOf" srcId="{322B12C1-7313-4A91-8CAD-1CAF516A92DA}" destId="{8E5E8A04-D28D-4036-AF63-E37181D6F72F}" srcOrd="7" destOrd="0" presId="urn:microsoft.com/office/officeart/2005/8/layout/lProcess1"/>
    <dgm:cxn modelId="{B35391A3-9FBE-43C0-943A-43D607CC4482}" type="presParOf" srcId="{322B12C1-7313-4A91-8CAD-1CAF516A92DA}" destId="{AF0DE083-F133-40B8-9946-2424AE07A5D2}" srcOrd="8" destOrd="0" presId="urn:microsoft.com/office/officeart/2005/8/layout/lProcess1"/>
    <dgm:cxn modelId="{F6C96BBE-AB69-4ED7-9EA7-0E8CFD4C6FC6}" type="presParOf" srcId="{322B12C1-7313-4A91-8CAD-1CAF516A92DA}" destId="{64097DF6-3CF6-4242-9C53-075F4AAB23F3}" srcOrd="9" destOrd="0" presId="urn:microsoft.com/office/officeart/2005/8/layout/lProcess1"/>
    <dgm:cxn modelId="{990BEAAD-760B-4002-9CDD-D708A0199F55}" type="presParOf" srcId="{322B12C1-7313-4A91-8CAD-1CAF516A92DA}" destId="{C64FB877-5306-40BE-9CA9-5764B3AFBE36}" srcOrd="10" destOrd="0" presId="urn:microsoft.com/office/officeart/2005/8/layout/lProcess1"/>
    <dgm:cxn modelId="{4C5745E6-617F-4195-9776-C0123CC4A778}" type="presParOf" srcId="{322B12C1-7313-4A91-8CAD-1CAF516A92DA}" destId="{056A8768-C0C8-4387-8D87-25CB5E4C3677}" srcOrd="11" destOrd="0" presId="urn:microsoft.com/office/officeart/2005/8/layout/lProcess1"/>
    <dgm:cxn modelId="{D9CA1FEA-6B68-44E9-AA42-0A83402B6851}" type="presParOf" srcId="{322B12C1-7313-4A91-8CAD-1CAF516A92DA}" destId="{7BEB1777-A344-438B-BF3C-16D3BF0B94C8}" srcOrd="12" destOrd="0" presId="urn:microsoft.com/office/officeart/2005/8/layout/lProcess1"/>
    <dgm:cxn modelId="{9828CD64-B693-425E-B27F-D5D6EF114855}" type="presParOf" srcId="{322B12C1-7313-4A91-8CAD-1CAF516A92DA}" destId="{79232466-364B-43FE-8E18-AD66380D4267}" srcOrd="13" destOrd="0" presId="urn:microsoft.com/office/officeart/2005/8/layout/lProcess1"/>
    <dgm:cxn modelId="{4307AC79-335D-4B7A-B17B-E421F4BFE7E5}" type="presParOf" srcId="{322B12C1-7313-4A91-8CAD-1CAF516A92DA}" destId="{023BCC6B-9583-44B1-A8C6-CEE801B9A747}" srcOrd="14" destOrd="0" presId="urn:microsoft.com/office/officeart/2005/8/layout/lProcess1"/>
    <dgm:cxn modelId="{A3BEFA02-CE06-4439-9E84-A38A2FEDD487}" type="presParOf" srcId="{322B12C1-7313-4A91-8CAD-1CAF516A92DA}" destId="{2138C29A-0D85-40A5-82F4-9FC397B84FE9}" srcOrd="15" destOrd="0" presId="urn:microsoft.com/office/officeart/2005/8/layout/lProcess1"/>
    <dgm:cxn modelId="{F7170655-C1F6-4FBA-923D-0C39B28DC27A}" type="presParOf" srcId="{322B12C1-7313-4A91-8CAD-1CAF516A92DA}" destId="{6CC9942D-8CF8-41F8-A27B-72DB207E9C9B}" srcOrd="16" destOrd="0" presId="urn:microsoft.com/office/officeart/2005/8/layout/lProcess1"/>
    <dgm:cxn modelId="{DA161E83-F12F-426A-80AA-7C3DA11ED9F2}" type="presParOf" srcId="{322B12C1-7313-4A91-8CAD-1CAF516A92DA}" destId="{3BEF012E-7C7F-4313-8DD7-20EA4255B2FD}" srcOrd="17" destOrd="0" presId="urn:microsoft.com/office/officeart/2005/8/layout/lProcess1"/>
    <dgm:cxn modelId="{5A02A1DB-23EF-4BD4-B284-11A746CF39EB}" type="presParOf" srcId="{322B12C1-7313-4A91-8CAD-1CAF516A92DA}" destId="{BCA9ED3A-6EA1-4F2C-969F-00240FBE72B9}" srcOrd="18" destOrd="0" presId="urn:microsoft.com/office/officeart/2005/8/layout/lProcess1"/>
    <dgm:cxn modelId="{0A39CA92-9778-4AB5-B55E-BD3D8C0D6A13}" type="presParOf" srcId="{322B12C1-7313-4A91-8CAD-1CAF516A92DA}" destId="{FA2DC799-6746-4A73-AA04-A3161797863C}" srcOrd="19" destOrd="0" presId="urn:microsoft.com/office/officeart/2005/8/layout/lProcess1"/>
    <dgm:cxn modelId="{F98B3822-87BA-4CCF-8B81-B4040972D588}" type="presParOf" srcId="{322B12C1-7313-4A91-8CAD-1CAF516A92DA}" destId="{972459B8-80A4-4BFF-AEE8-BFA6A4F5B7BC}" srcOrd="20" destOrd="0" presId="urn:microsoft.com/office/officeart/2005/8/layout/lProcess1"/>
    <dgm:cxn modelId="{E211D948-B1F7-43A2-B997-CBF5B4AE84DD}" type="presParOf" srcId="{8E039649-0AE6-4E66-AE65-9E0C86962154}" destId="{423C00D9-6B43-4373-8F99-0F963599DC63}" srcOrd="1" destOrd="0" presId="urn:microsoft.com/office/officeart/2005/8/layout/lProcess1"/>
    <dgm:cxn modelId="{1AAD600C-BFF5-45F8-9059-B1DD8F48E197}" type="presParOf" srcId="{8E039649-0AE6-4E66-AE65-9E0C86962154}" destId="{311D9BEA-25C4-4BDA-BDCC-ABBA67BA41C1}" srcOrd="2" destOrd="0" presId="urn:microsoft.com/office/officeart/2005/8/layout/lProcess1"/>
    <dgm:cxn modelId="{C2DC3961-430C-4186-AF2E-6A840B495572}" type="presParOf" srcId="{311D9BEA-25C4-4BDA-BDCC-ABBA67BA41C1}" destId="{004E8E8C-3337-4815-83A5-9180868CD23D}" srcOrd="0" destOrd="0" presId="urn:microsoft.com/office/officeart/2005/8/layout/lProcess1"/>
    <dgm:cxn modelId="{6661A0FA-17E6-4BD8-8C6E-A4798D81F78B}" type="presParOf" srcId="{311D9BEA-25C4-4BDA-BDCC-ABBA67BA41C1}" destId="{0E8032D3-502B-41BD-845E-EF3C103EC370}" srcOrd="1" destOrd="0" presId="urn:microsoft.com/office/officeart/2005/8/layout/lProcess1"/>
    <dgm:cxn modelId="{46C0DCA7-CA08-4A7F-B287-969E861D9B1B}" type="presParOf" srcId="{311D9BEA-25C4-4BDA-BDCC-ABBA67BA41C1}" destId="{B9C94445-6ACC-47CD-AE48-DEC7FDC9F535}" srcOrd="2" destOrd="0" presId="urn:microsoft.com/office/officeart/2005/8/layout/lProcess1"/>
    <dgm:cxn modelId="{71CCD4AD-7380-4CA0-ADA8-1C64FECB9D1C}" type="presParOf" srcId="{311D9BEA-25C4-4BDA-BDCC-ABBA67BA41C1}" destId="{CD7112E3-6104-4EEA-9F8B-B7415942E8FE}" srcOrd="3" destOrd="0" presId="urn:microsoft.com/office/officeart/2005/8/layout/lProcess1"/>
    <dgm:cxn modelId="{C0AE4418-26CA-4963-A0F6-8837127A99D5}" type="presParOf" srcId="{311D9BEA-25C4-4BDA-BDCC-ABBA67BA41C1}" destId="{2641CD6C-C367-499D-80CE-1D84D9288DF5}" srcOrd="4" destOrd="0" presId="urn:microsoft.com/office/officeart/2005/8/layout/lProcess1"/>
    <dgm:cxn modelId="{8623C620-41D5-405F-82D9-0B19EA61025F}" type="presParOf" srcId="{311D9BEA-25C4-4BDA-BDCC-ABBA67BA41C1}" destId="{067AC13A-A371-44AB-9940-004A06B6B4CB}" srcOrd="5" destOrd="0" presId="urn:microsoft.com/office/officeart/2005/8/layout/lProcess1"/>
    <dgm:cxn modelId="{CBC90CD1-F580-4C1B-BBD7-1CF23587B6F5}" type="presParOf" srcId="{311D9BEA-25C4-4BDA-BDCC-ABBA67BA41C1}" destId="{38956430-F19F-400E-A2B5-E2BC078890E0}" srcOrd="6" destOrd="0" presId="urn:microsoft.com/office/officeart/2005/8/layout/lProcess1"/>
    <dgm:cxn modelId="{B2A3BB0C-87CC-49E8-BBD2-DD5D98DA1272}" type="presParOf" srcId="{311D9BEA-25C4-4BDA-BDCC-ABBA67BA41C1}" destId="{6786D247-C386-4209-B9B5-98D8F2E9AF21}" srcOrd="7" destOrd="0" presId="urn:microsoft.com/office/officeart/2005/8/layout/lProcess1"/>
    <dgm:cxn modelId="{1DA6EE72-6A2A-4D96-A45F-E0852C875EBE}" type="presParOf" srcId="{311D9BEA-25C4-4BDA-BDCC-ABBA67BA41C1}" destId="{661F3C92-AADA-4747-9147-89721BE60AB5}" srcOrd="8" destOrd="0" presId="urn:microsoft.com/office/officeart/2005/8/layout/lProcess1"/>
    <dgm:cxn modelId="{D858D4DB-1259-4339-B38C-28EB5A31FF32}" type="presParOf" srcId="{311D9BEA-25C4-4BDA-BDCC-ABBA67BA41C1}" destId="{3D7EA5B8-DFDF-4409-8C6A-F6473BAEF845}" srcOrd="9" destOrd="0" presId="urn:microsoft.com/office/officeart/2005/8/layout/lProcess1"/>
    <dgm:cxn modelId="{2E49C5FA-98E0-4FF1-AC4C-BE226D9A29BD}" type="presParOf" srcId="{311D9BEA-25C4-4BDA-BDCC-ABBA67BA41C1}" destId="{26F54F58-F169-4CAA-AEB3-26B67A97B3C8}" srcOrd="10" destOrd="0" presId="urn:microsoft.com/office/officeart/2005/8/layout/lProcess1"/>
    <dgm:cxn modelId="{FB048328-075F-4F27-A671-94DEA6CD9459}" type="presParOf" srcId="{311D9BEA-25C4-4BDA-BDCC-ABBA67BA41C1}" destId="{A0811A12-5B41-4B45-993D-6867CBD70BE7}" srcOrd="11" destOrd="0" presId="urn:microsoft.com/office/officeart/2005/8/layout/lProcess1"/>
    <dgm:cxn modelId="{D16CEC36-A1F0-4877-87DA-DF0E8F2D23D2}" type="presParOf" srcId="{311D9BEA-25C4-4BDA-BDCC-ABBA67BA41C1}" destId="{3A0C2E89-C69F-470B-AA8E-DA642D15ED52}" srcOrd="12" destOrd="0" presId="urn:microsoft.com/office/officeart/2005/8/layout/lProcess1"/>
    <dgm:cxn modelId="{C2257534-7302-44FE-9942-9E484F4D755F}" type="presParOf" srcId="{311D9BEA-25C4-4BDA-BDCC-ABBA67BA41C1}" destId="{E0C0A71F-9DCE-4CCE-9956-BA215A767540}" srcOrd="13" destOrd="0" presId="urn:microsoft.com/office/officeart/2005/8/layout/lProcess1"/>
    <dgm:cxn modelId="{A779BEBA-DD51-4FBE-8D03-2F6503DEEB74}" type="presParOf" srcId="{311D9BEA-25C4-4BDA-BDCC-ABBA67BA41C1}" destId="{B37383AF-9B7A-42A6-B08D-32613F242FB7}" srcOrd="14" destOrd="0" presId="urn:microsoft.com/office/officeart/2005/8/layout/lProcess1"/>
    <dgm:cxn modelId="{C16F6198-D0EE-4351-83BD-AE2B24CF74A5}" type="presParOf" srcId="{311D9BEA-25C4-4BDA-BDCC-ABBA67BA41C1}" destId="{411430FF-FF48-4D0B-9C34-5A7CCD3CC292}" srcOrd="15" destOrd="0" presId="urn:microsoft.com/office/officeart/2005/8/layout/lProcess1"/>
    <dgm:cxn modelId="{16FBBB99-46BE-46BC-93DF-FB678673BFA4}" type="presParOf" srcId="{311D9BEA-25C4-4BDA-BDCC-ABBA67BA41C1}" destId="{85670776-CDB8-4801-A3E5-ABBFCA559329}" srcOrd="16" destOrd="0" presId="urn:microsoft.com/office/officeart/2005/8/layout/lProcess1"/>
    <dgm:cxn modelId="{1E4895CD-F2D3-4AE2-99E0-2D982A540889}" type="presParOf" srcId="{311D9BEA-25C4-4BDA-BDCC-ABBA67BA41C1}" destId="{DE2DB74B-1798-434D-AB5E-70695B3AD95F}" srcOrd="17" destOrd="0" presId="urn:microsoft.com/office/officeart/2005/8/layout/lProcess1"/>
    <dgm:cxn modelId="{7DF8D554-47BB-405B-8EA3-9ED8657BD2C5}" type="presParOf" srcId="{311D9BEA-25C4-4BDA-BDCC-ABBA67BA41C1}" destId="{FFF16584-33AE-4680-B3AE-09CBA63E204B}" srcOrd="18" destOrd="0" presId="urn:microsoft.com/office/officeart/2005/8/layout/lProcess1"/>
    <dgm:cxn modelId="{C1666377-0AB5-4D0E-9595-40306896D040}" type="presParOf" srcId="{311D9BEA-25C4-4BDA-BDCC-ABBA67BA41C1}" destId="{73A46A9C-C56D-49E2-A3F6-0D259BCDB23D}" srcOrd="19" destOrd="0" presId="urn:microsoft.com/office/officeart/2005/8/layout/lProcess1"/>
    <dgm:cxn modelId="{80921B08-9724-4157-A5F2-EC64148EF47A}" type="presParOf" srcId="{311D9BEA-25C4-4BDA-BDCC-ABBA67BA41C1}" destId="{167AC13F-E107-42A1-A60B-7FF28F58AE54}" srcOrd="20" destOrd="0" presId="urn:microsoft.com/office/officeart/2005/8/layout/l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7A15F4-3596-48DF-9581-82223F4B0921}" type="datetimeFigureOut">
              <a:rPr lang="en-US" smtClean="0"/>
              <a:pPr/>
              <a:t>11/15/2007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3A8B2A-209B-4E27-BCBD-25C0F4734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CA6B0CB-5F90-4954-99E9-9A269637AD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8FA32-491E-42D8-AB29-F8792994C90A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– my name is Jeff Williams.  I’m the</a:t>
            </a:r>
            <a:r>
              <a:rPr lang="en-US" baseline="0" dirty="0" smtClean="0"/>
              <a:t> CEO of Aspect Security, an application security consulting company, and I volunteer my time as the Chair of </a:t>
            </a:r>
            <a:r>
              <a:rPr lang="en-US" baseline="0" smtClean="0"/>
              <a:t>OWASP.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47800" y="762000"/>
            <a:ext cx="7696200" cy="49530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76600" y="762000"/>
            <a:ext cx="5867400" cy="19050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60725"/>
            <a:ext cx="4648200" cy="1752600"/>
          </a:xfrm>
        </p:spPr>
        <p:txBody>
          <a:bodyPr/>
          <a:lstStyle>
            <a:lvl1pPr marL="0" indent="0">
              <a:spcBef>
                <a:spcPct val="5000"/>
              </a:spcBef>
              <a:buFont typeface="Webdings" pitchFamily="18" charset="2"/>
              <a:buNone/>
              <a:defRPr sz="1600">
                <a:solidFill>
                  <a:srgbClr val="96969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5715000"/>
            <a:ext cx="9144000" cy="11493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7" name="Picture 7" descr="owas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066800"/>
            <a:ext cx="1371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038600" y="5264150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rgbClr val="969696"/>
                </a:solidFill>
              </a:rPr>
              <a:t>Copyright © 2007 - The OWASP Foundation</a:t>
            </a:r>
          </a:p>
          <a:p>
            <a:pPr algn="l"/>
            <a:r>
              <a:rPr lang="en-US" b="0">
                <a:solidFill>
                  <a:srgbClr val="969696"/>
                </a:solidFill>
              </a:rPr>
              <a:t>This work is available under the Creative Commons SA 2.5 license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609600"/>
            <a:ext cx="9144000" cy="152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350" y="755650"/>
            <a:ext cx="1417638" cy="3740150"/>
          </a:xfrm>
          <a:prstGeom prst="rect">
            <a:avLst/>
          </a:prstGeom>
          <a:solidFill>
            <a:srgbClr val="003399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6350" y="5302250"/>
            <a:ext cx="1417638" cy="4127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50" y="4845050"/>
            <a:ext cx="1417638" cy="56515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350" y="2667000"/>
            <a:ext cx="1417638" cy="1219200"/>
          </a:xfrm>
          <a:prstGeom prst="rect">
            <a:avLst/>
          </a:prstGeom>
          <a:solidFill>
            <a:srgbClr val="0033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4525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17011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2641600"/>
            <a:ext cx="9144000" cy="2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038600" y="593725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EAEAEA"/>
                </a:solidFill>
              </a:rPr>
              <a:t>The OWASP Foundation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84629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5139" name="Freeform 19"/>
          <p:cNvSpPr>
            <a:spLocks/>
          </p:cNvSpPr>
          <p:nvPr/>
        </p:nvSpPr>
        <p:spPr bwMode="auto">
          <a:xfrm>
            <a:off x="270510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0" name="Freeform 20"/>
          <p:cNvSpPr>
            <a:spLocks/>
          </p:cNvSpPr>
          <p:nvPr/>
        </p:nvSpPr>
        <p:spPr bwMode="auto">
          <a:xfrm rot="10800000">
            <a:off x="738505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1524000" y="4229100"/>
            <a:ext cx="2667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dirty="0" smtClean="0">
                <a:solidFill>
                  <a:srgbClr val="777777"/>
                </a:solidFill>
              </a:rPr>
              <a:t>The</a:t>
            </a:r>
            <a:r>
              <a:rPr lang="en-US" sz="2000" baseline="0" dirty="0" smtClean="0">
                <a:solidFill>
                  <a:srgbClr val="777777"/>
                </a:solidFill>
              </a:rPr>
              <a:t> Open</a:t>
            </a:r>
            <a:br>
              <a:rPr lang="en-US" sz="2000" baseline="0" dirty="0" smtClean="0">
                <a:solidFill>
                  <a:srgbClr val="777777"/>
                </a:solidFill>
              </a:rPr>
            </a:br>
            <a:r>
              <a:rPr lang="en-US" sz="2000" baseline="0" dirty="0" smtClean="0">
                <a:solidFill>
                  <a:srgbClr val="777777"/>
                </a:solidFill>
              </a:rPr>
              <a:t>Web Application Security Project</a:t>
            </a:r>
            <a:endParaRPr lang="en-US" sz="2000" dirty="0">
              <a:solidFill>
                <a:srgbClr val="777777"/>
              </a:solidFill>
            </a:endParaRP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4038600" y="6326188"/>
            <a:ext cx="480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0" u="sng">
                <a:solidFill>
                  <a:srgbClr val="EAEAEA"/>
                </a:solidFill>
              </a:rPr>
              <a:t>http://www.owasp.org</a:t>
            </a:r>
            <a:r>
              <a:rPr lang="en-US" sz="1600" b="0">
                <a:solidFill>
                  <a:srgbClr val="EAEAEA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578924-B09D-4E29-9827-2F360DAA9C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D00CAC-F667-401F-B33A-3BC33CED4F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0B5031-517C-4C38-BDD4-08FF1A081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462255-3E98-4374-BC35-BC38EDCA0CB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787318-C411-4398-9BE8-7BCC9D9F68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B3CA5A-CD9D-45D0-B249-74B45D8A02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3E1DA5-82EF-4093-8410-2B0D691BD6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F97FF9-DEFD-4A8E-B6B7-5E84B571C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BDCFA-21DC-449D-924B-80B62B2293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30DAB8-9EE0-426C-916F-1AA089276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8350" y="6296025"/>
            <a:ext cx="40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6FB019-1AC9-497F-A8B2-3A4608C1AC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71195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ebdings" pitchFamily="18" charset="2"/>
        <a:buChar char="4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mailto:jeff.williams@aspectsecurity.com" TargetMode="External"/><Relationship Id="rId4" Type="http://schemas.openxmlformats.org/officeDocument/2006/relationships/hyperlink" Target="mailto:jeff.williams@owasp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Authenticator.html" TargetMode="External"/><Relationship Id="rId2" Type="http://schemas.openxmlformats.org/officeDocument/2006/relationships/hyperlink" Target="file:///C:\Users\jwilliams\Projects\ESAPI\doc\org\owasp\esapi\AccessControll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Us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AccessControll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p/?file=7d3J9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AccessReferenceMap.html" TargetMode="External"/><Relationship Id="rId2" Type="http://schemas.openxmlformats.org/officeDocument/2006/relationships/hyperlink" Target="file:///C:\Users\jwilliams\Projects\ESAPI\doc\org\owasp\esapi\AccessControll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bank.com/?file=a3nr38" TargetMode="External"/><Relationship Id="rId4" Type="http://schemas.openxmlformats.org/officeDocument/2006/relationships/hyperlink" Target="http://www.ibank.com/?file=report123.xl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Validator.html" TargetMode="External"/><Relationship Id="rId2" Type="http://schemas.openxmlformats.org/officeDocument/2006/relationships/hyperlink" Target="file:///C:\Users\jwilliams\Projects\ESAPI\doc\org\owasp\esapi\AccessControll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Encoder.html" TargetMode="External"/><Relationship Id="rId2" Type="http://schemas.openxmlformats.org/officeDocument/2006/relationships/hyperlink" Target="file:///C:\Users\jwilliams\Projects\ESAPI\doc\org\owasp\esapi\Validato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HTTPUtilitie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Encrypto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EncryptedPropertie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Randomize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jwilliams\Projects\ESAPI\doc\org\owasp\esapi\errors\IntrusionException.html" TargetMode="External"/><Relationship Id="rId3" Type="http://schemas.openxmlformats.org/officeDocument/2006/relationships/hyperlink" Target="file:///C:\Users\jwilliams\Projects\ESAPI\doc\org\owasp\esapi\errors\AuthenticationException.html" TargetMode="External"/><Relationship Id="rId7" Type="http://schemas.openxmlformats.org/officeDocument/2006/relationships/hyperlink" Target="file:///C:\Users\jwilliams\Projects\ESAPI\doc\org\owasp\esapi\errors\ExecutorException.html" TargetMode="External"/><Relationship Id="rId2" Type="http://schemas.openxmlformats.org/officeDocument/2006/relationships/hyperlink" Target="file:///C:\Users\jwilliams\Projects\ESAPI\doc\org\owasp\esapi\errors\AccessControlExce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jwilliams\Projects\ESAPI\doc\org\owasp\esapi\errors\EncryptionException.html" TargetMode="External"/><Relationship Id="rId5" Type="http://schemas.openxmlformats.org/officeDocument/2006/relationships/hyperlink" Target="file:///C:\Users\jwilliams\Projects\ESAPI\doc\org\owasp\esapi\errors\CertificateException.html" TargetMode="External"/><Relationship Id="rId4" Type="http://schemas.openxmlformats.org/officeDocument/2006/relationships/hyperlink" Target="file:///C:\Users\jwilliams\Projects\ESAPI\doc\org\owasp\esapi\errors\AvailabilityException.html" TargetMode="External"/><Relationship Id="rId9" Type="http://schemas.openxmlformats.org/officeDocument/2006/relationships/hyperlink" Target="file:///C:\Users\jwilliams\Projects\ESAPI\doc\org\owasp\esapi\errors\ValidationException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williams\Projects\ESAPI\doc\org\owasp\esapi\HTTPUtilities.html" TargetMode="External"/><Relationship Id="rId2" Type="http://schemas.openxmlformats.org/officeDocument/2006/relationships/hyperlink" Target="file:///C:\Users\jwilliams\Projects\ESAPI\doc\org\owasp\esapi\Logger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williams\Projects\ESAPI\doc\org\owasp\esapi\IntrusionDetec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pmd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bookshop.gfu.net/AxCMSTemplates_GFU/pics/products/0596007434.jpg&amp;imgrefurl=http://schulungen.gfu.net/junit-schulung.html&amp;h=500&amp;w=291&amp;sz=30&amp;hl=en&amp;start=18&amp;sig2=KAdB0KGiI4Lw6LYsNEFYJQ&amp;um=1&amp;tbnid=rB-fGcYmfT2JHM:&amp;tbnh=130&amp;tbnw=76&amp;ei=divfRrHDAYqaiQGS8-y9Ag&amp;prev=/images?q=junit&amp;svnum=10&amp;um=1&amp;hl=en&amp;sa=N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findbugs.sourceforge.net/index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OWASP</a:t>
            </a:r>
            <a:br>
              <a:rPr lang="en-US" dirty="0" smtClean="0"/>
            </a:br>
            <a:r>
              <a:rPr lang="en-US" dirty="0" smtClean="0"/>
              <a:t>Enterprise Security API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116263"/>
            <a:ext cx="4648200" cy="1897062"/>
          </a:xfrm>
        </p:spPr>
        <p:txBody>
          <a:bodyPr/>
          <a:lstStyle/>
          <a:p>
            <a:r>
              <a:rPr lang="en-US" dirty="0" smtClean="0"/>
              <a:t>Jeff Williams</a:t>
            </a:r>
            <a:endParaRPr lang="en-US" dirty="0"/>
          </a:p>
          <a:p>
            <a:r>
              <a:rPr lang="en-US" dirty="0" smtClean="0"/>
              <a:t>OWASP Foundation Chair</a:t>
            </a:r>
          </a:p>
          <a:p>
            <a:r>
              <a:rPr lang="en-US" dirty="0" smtClean="0">
                <a:hlinkClick r:id="rId4"/>
              </a:rPr>
              <a:t>jeff.williams@owasp.org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Aspect Security CEO</a:t>
            </a:r>
            <a:endParaRPr lang="en-US" dirty="0"/>
          </a:p>
          <a:p>
            <a:r>
              <a:rPr lang="en-US" dirty="0" smtClean="0">
                <a:hlinkClick r:id="rId5"/>
              </a:rPr>
              <a:t>jeff.williams@aspectsecurity.com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7000892" y="1428736"/>
            <a:ext cx="1357322" cy="175976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1400" dirty="0" smtClean="0"/>
              <a:t>Backend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Authentication and Identity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71736" y="1428736"/>
            <a:ext cx="1357322" cy="178595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Controller</a:t>
              </a:r>
              <a:endParaRPr lang="en-US" sz="14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29058" y="1428736"/>
            <a:ext cx="1357322" cy="178595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Business Functions</a:t>
              </a:r>
              <a:endParaRPr lang="en-US" sz="1400" b="1" kern="12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857224" y="1428736"/>
            <a:ext cx="1357322" cy="175976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18" name="Group 22"/>
          <p:cNvGrpSpPr/>
          <p:nvPr/>
        </p:nvGrpSpPr>
        <p:grpSpPr>
          <a:xfrm>
            <a:off x="5286380" y="1428736"/>
            <a:ext cx="1357322" cy="178595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Data Layer</a:t>
              </a:r>
              <a:endParaRPr lang="en-US" sz="1400" b="1" kern="1200" dirty="0"/>
            </a:p>
          </p:txBody>
        </p:sp>
      </p:grpSp>
      <p:grpSp>
        <p:nvGrpSpPr>
          <p:cNvPr id="68" name="Group 24"/>
          <p:cNvGrpSpPr/>
          <p:nvPr/>
        </p:nvGrpSpPr>
        <p:grpSpPr>
          <a:xfrm>
            <a:off x="2571736" y="3714752"/>
            <a:ext cx="4071966" cy="1071570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69" name="Rounded Rectangle 68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ESAPI</a:t>
              </a:r>
              <a:endParaRPr lang="en-US" sz="1400" b="1" kern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357554" y="3931976"/>
            <a:ext cx="571504" cy="640033"/>
            <a:chOff x="3214678" y="3860538"/>
            <a:chExt cx="571504" cy="640032"/>
          </a:xfrm>
          <a:solidFill>
            <a:schemeClr val="bg1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73" name="Rounded Rectangle 72"/>
            <p:cNvSpPr/>
            <p:nvPr/>
          </p:nvSpPr>
          <p:spPr>
            <a:xfrm>
              <a:off x="3214678" y="3860538"/>
              <a:ext cx="571504" cy="640032"/>
            </a:xfrm>
            <a:prstGeom prst="roundRect">
              <a:avLst>
                <a:gd name="adj" fmla="val 10000"/>
              </a:avLst>
            </a:prstGeom>
            <a:grpFill/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5" name="Group 84"/>
            <p:cNvGrpSpPr/>
            <p:nvPr/>
          </p:nvGrpSpPr>
          <p:grpSpPr>
            <a:xfrm>
              <a:off x="3357554" y="3929066"/>
              <a:ext cx="285752" cy="428628"/>
              <a:chOff x="7705544" y="4929198"/>
              <a:chExt cx="285752" cy="428628"/>
            </a:xfrm>
            <a:grpFill/>
          </p:grpSpPr>
          <p:sp>
            <p:nvSpPr>
              <p:cNvPr id="75" name="Oval 74"/>
              <p:cNvSpPr/>
              <p:nvPr/>
            </p:nvSpPr>
            <p:spPr bwMode="auto">
              <a:xfrm>
                <a:off x="7776505" y="4929198"/>
                <a:ext cx="142876" cy="13787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77" name="Straight Connector 76"/>
              <p:cNvCxnSpPr>
                <a:stCxn id="75" idx="4"/>
              </p:cNvCxnSpPr>
              <p:nvPr/>
            </p:nvCxnSpPr>
            <p:spPr bwMode="auto">
              <a:xfrm rot="5400000">
                <a:off x="7778088" y="5136356"/>
                <a:ext cx="139137" cy="572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Freeform 78"/>
              <p:cNvSpPr/>
              <p:nvPr/>
            </p:nvSpPr>
            <p:spPr bwMode="auto">
              <a:xfrm>
                <a:off x="7727859" y="5204949"/>
                <a:ext cx="236243" cy="152877"/>
              </a:xfrm>
              <a:custGeom>
                <a:avLst/>
                <a:gdLst>
                  <a:gd name="connsiteX0" fmla="*/ 0 w 826851"/>
                  <a:gd name="connsiteY0" fmla="*/ 544749 h 554476"/>
                  <a:gd name="connsiteX1" fmla="*/ 428017 w 826851"/>
                  <a:gd name="connsiteY1" fmla="*/ 0 h 554476"/>
                  <a:gd name="connsiteX2" fmla="*/ 826851 w 826851"/>
                  <a:gd name="connsiteY2" fmla="*/ 554476 h 554476"/>
                  <a:gd name="connsiteX3" fmla="*/ 826851 w 826851"/>
                  <a:gd name="connsiteY3" fmla="*/ 554476 h 55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6851" h="554476">
                    <a:moveTo>
                      <a:pt x="0" y="544749"/>
                    </a:moveTo>
                    <a:lnTo>
                      <a:pt x="428017" y="0"/>
                    </a:lnTo>
                    <a:lnTo>
                      <a:pt x="826851" y="554476"/>
                    </a:lnTo>
                    <a:lnTo>
                      <a:pt x="826851" y="554476"/>
                    </a:lnTo>
                  </a:path>
                </a:pathLst>
              </a:custGeom>
              <a:no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 bwMode="auto">
              <a:xfrm>
                <a:off x="7705544" y="5135650"/>
                <a:ext cx="285752" cy="438"/>
              </a:xfrm>
              <a:prstGeom prst="line">
                <a:avLst/>
              </a:prstGeom>
              <a:grpFill/>
              <a:ln w="38100"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24"/>
          <p:cNvGrpSpPr/>
          <p:nvPr/>
        </p:nvGrpSpPr>
        <p:grpSpPr>
          <a:xfrm>
            <a:off x="4019952" y="4809120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Access</a:t>
              </a:r>
              <a:br>
                <a:rPr lang="en-US" sz="1400" b="1" kern="1200" dirty="0" smtClean="0"/>
              </a:br>
              <a:r>
                <a:rPr lang="en-US" sz="1400" b="1" kern="1200" dirty="0" smtClean="0"/>
                <a:t>Control</a:t>
              </a:r>
              <a:endParaRPr lang="en-US" sz="1400" b="1" kern="1200" dirty="0"/>
            </a:p>
          </p:txBody>
        </p:sp>
      </p:grpSp>
      <p:grpSp>
        <p:nvGrpSpPr>
          <p:cNvPr id="101" name="Group 24"/>
          <p:cNvGrpSpPr/>
          <p:nvPr/>
        </p:nvGrpSpPr>
        <p:grpSpPr>
          <a:xfrm>
            <a:off x="4900006" y="4809120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103" name="Rounded Rectangle 102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Logging</a:t>
              </a:r>
              <a:endParaRPr lang="en-US" sz="1400" b="1" kern="1200" dirty="0"/>
            </a:p>
          </p:txBody>
        </p:sp>
      </p:grpSp>
      <p:grpSp>
        <p:nvGrpSpPr>
          <p:cNvPr id="106" name="Group 24"/>
          <p:cNvGrpSpPr/>
          <p:nvPr/>
        </p:nvGrpSpPr>
        <p:grpSpPr>
          <a:xfrm>
            <a:off x="5786446" y="4809120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107" name="Rounded Rectangle 106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Intrusion</a:t>
              </a:r>
              <a:br>
                <a:rPr lang="en-US" sz="1400" b="1" kern="1200" dirty="0" smtClean="0"/>
              </a:br>
              <a:r>
                <a:rPr lang="en-US" sz="1400" dirty="0" smtClean="0"/>
                <a:t>Detection</a:t>
              </a:r>
              <a:endParaRPr lang="en-US" sz="1400" b="1" kern="1200" dirty="0"/>
            </a:p>
          </p:txBody>
        </p:sp>
      </p:grpSp>
      <p:grpSp>
        <p:nvGrpSpPr>
          <p:cNvPr id="109" name="Group 24"/>
          <p:cNvGrpSpPr/>
          <p:nvPr/>
        </p:nvGrpSpPr>
        <p:grpSpPr>
          <a:xfrm>
            <a:off x="2571736" y="4786322"/>
            <a:ext cx="857256" cy="1643074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110" name="Rounded Rectangle 109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270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Authentication</a:t>
              </a:r>
              <a:endParaRPr lang="en-US" sz="1400" b="1" kern="1200" dirty="0"/>
            </a:p>
          </p:txBody>
        </p:sp>
      </p:grpSp>
      <p:sp>
        <p:nvSpPr>
          <p:cNvPr id="112" name="Freeform 111"/>
          <p:cNvSpPr/>
          <p:nvPr/>
        </p:nvSpPr>
        <p:spPr bwMode="auto">
          <a:xfrm>
            <a:off x="2003898" y="2558374"/>
            <a:ext cx="1400783" cy="2821022"/>
          </a:xfrm>
          <a:custGeom>
            <a:avLst/>
            <a:gdLst>
              <a:gd name="connsiteX0" fmla="*/ 0 w 1400783"/>
              <a:gd name="connsiteY0" fmla="*/ 0 h 2821022"/>
              <a:gd name="connsiteX1" fmla="*/ 846306 w 1400783"/>
              <a:gd name="connsiteY1" fmla="*/ 0 h 2821022"/>
              <a:gd name="connsiteX2" fmla="*/ 836579 w 1400783"/>
              <a:gd name="connsiteY2" fmla="*/ 2821022 h 2821022"/>
              <a:gd name="connsiteX3" fmla="*/ 1128408 w 1400783"/>
              <a:gd name="connsiteY3" fmla="*/ 2821022 h 2821022"/>
              <a:gd name="connsiteX4" fmla="*/ 1128408 w 1400783"/>
              <a:gd name="connsiteY4" fmla="*/ 1663430 h 2821022"/>
              <a:gd name="connsiteX5" fmla="*/ 1400783 w 1400783"/>
              <a:gd name="connsiteY5" fmla="*/ 1673158 h 282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783" h="2821022">
                <a:moveTo>
                  <a:pt x="0" y="0"/>
                </a:moveTo>
                <a:lnTo>
                  <a:pt x="846306" y="0"/>
                </a:lnTo>
                <a:cubicBezTo>
                  <a:pt x="843064" y="940341"/>
                  <a:pt x="839821" y="1880681"/>
                  <a:pt x="836579" y="2821022"/>
                </a:cubicBezTo>
                <a:lnTo>
                  <a:pt x="1128408" y="2821022"/>
                </a:lnTo>
                <a:lnTo>
                  <a:pt x="1128408" y="1663430"/>
                </a:lnTo>
                <a:lnTo>
                  <a:pt x="1400783" y="1673158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3927385" y="2643182"/>
            <a:ext cx="644615" cy="15871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 bwMode="auto">
          <a:xfrm flipV="1">
            <a:off x="3927385" y="2714620"/>
            <a:ext cx="2001937" cy="151571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 bwMode="auto">
          <a:xfrm>
            <a:off x="3927385" y="4230337"/>
            <a:ext cx="573177" cy="8417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 bwMode="auto">
          <a:xfrm>
            <a:off x="3927385" y="4230337"/>
            <a:ext cx="1501871" cy="8417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3929058" y="4214818"/>
            <a:ext cx="2428892" cy="8572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4" name="Flowchart: Magnetic Disk 133"/>
          <p:cNvSpPr/>
          <p:nvPr/>
        </p:nvSpPr>
        <p:spPr bwMode="auto">
          <a:xfrm>
            <a:off x="1428728" y="5643578"/>
            <a:ext cx="857256" cy="785818"/>
          </a:xfrm>
          <a:prstGeom prst="flowChartMagneticDisk">
            <a:avLst/>
          </a:prstGeom>
          <a:solidFill>
            <a:srgbClr val="FF9933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Users</a:t>
            </a:r>
          </a:p>
        </p:txBody>
      </p:sp>
      <p:cxnSp>
        <p:nvCxnSpPr>
          <p:cNvPr id="136" name="Straight Arrow Connector 135"/>
          <p:cNvCxnSpPr>
            <a:endCxn id="134" idx="4"/>
          </p:cNvCxnSpPr>
          <p:nvPr/>
        </p:nvCxnSpPr>
        <p:spPr bwMode="auto">
          <a:xfrm rot="10800000" flipV="1">
            <a:off x="2285984" y="6000767"/>
            <a:ext cx="357190" cy="357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14348" y="2737418"/>
            <a:ext cx="4286280" cy="13345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smtClean="0"/>
              <a:t>Key Methods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b="1" dirty="0" err="1" smtClean="0">
                <a:hlinkClick r:id="rId3" action="ppaction://hlinkfile"/>
              </a:rPr>
              <a:t>createUser</a:t>
            </a:r>
            <a:r>
              <a:rPr lang="en-US" dirty="0" smtClean="0"/>
              <a:t>(</a:t>
            </a:r>
            <a:r>
              <a:rPr lang="en-US" dirty="0" err="1" smtClean="0"/>
              <a:t>accountName</a:t>
            </a:r>
            <a:r>
              <a:rPr lang="en-US" dirty="0" smtClean="0"/>
              <a:t>, pass1, pass2)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generateStrongPassword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getCurrentUser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smtClean="0">
                <a:hlinkClick r:id="rId3" action="ppaction://hlinkfile"/>
              </a:rPr>
              <a:t>login</a:t>
            </a:r>
            <a:r>
              <a:rPr lang="en-US" dirty="0" smtClean="0"/>
              <a:t>(request, response)</a:t>
            </a:r>
          </a:p>
          <a:p>
            <a:pPr lvl="1"/>
            <a:r>
              <a:rPr lang="en-US" b="1" dirty="0" smtClean="0">
                <a:hlinkClick r:id="rId3" action="ppaction://hlinkfile"/>
              </a:rPr>
              <a:t>logout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verifyAccountNameStrength</a:t>
            </a:r>
            <a:r>
              <a:rPr lang="en-US" dirty="0" smtClean="0"/>
              <a:t>(</a:t>
            </a:r>
            <a:r>
              <a:rPr lang="en-US" dirty="0" err="1" smtClean="0"/>
              <a:t>acctName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verifyPasswordStrength</a:t>
            </a:r>
            <a:r>
              <a:rPr lang="en-US" dirty="0" smtClean="0"/>
              <a:t>(</a:t>
            </a:r>
            <a:r>
              <a:rPr lang="en-US" dirty="0" err="1" smtClean="0"/>
              <a:t>newPass</a:t>
            </a:r>
            <a:r>
              <a:rPr lang="en-US" dirty="0" smtClean="0"/>
              <a:t>, </a:t>
            </a:r>
            <a:r>
              <a:rPr lang="en-US" dirty="0" err="1" smtClean="0"/>
              <a:t>oldPass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threadlocal</a:t>
            </a:r>
            <a:r>
              <a:rPr lang="en-US" dirty="0" smtClean="0"/>
              <a:t> variable to store current User</a:t>
            </a:r>
          </a:p>
          <a:p>
            <a:r>
              <a:rPr lang="en-US" dirty="0" smtClean="0"/>
              <a:t>Automatically change session on login and logout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14348" y="3571876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changePassword</a:t>
            </a:r>
            <a:r>
              <a:rPr lang="en-US" dirty="0" smtClean="0"/>
              <a:t>(old, new1, new2)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disable</a:t>
            </a:r>
            <a:r>
              <a:rPr lang="en-US" dirty="0" smtClean="0"/>
              <a:t>() </a:t>
            </a:r>
            <a:r>
              <a:rPr lang="en-US" b="1" dirty="0" smtClean="0">
                <a:hlinkClick r:id="rId2" action="ppaction://hlinkfile"/>
              </a:rPr>
              <a:t>enable</a:t>
            </a:r>
            <a:r>
              <a:rPr lang="en-US" dirty="0" smtClean="0"/>
              <a:t>()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getAccountName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getScreenName</a:t>
            </a:r>
            <a:r>
              <a:rPr lang="en-US" dirty="0" smtClean="0"/>
              <a:t>()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getCSRFToken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getLastFailedLoginTime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getLastLoginTime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getRoles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isInRole</a:t>
            </a:r>
            <a:r>
              <a:rPr lang="en-US" dirty="0" smtClean="0"/>
              <a:t>(role)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isEnabled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isExpired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isLocked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loginWithPassword</a:t>
            </a:r>
            <a:r>
              <a:rPr lang="en-US" dirty="0" smtClean="0"/>
              <a:t>(password, request, response)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resetCSRFToken</a:t>
            </a:r>
            <a:r>
              <a:rPr lang="en-US" dirty="0" smtClean="0"/>
              <a:t>() </a:t>
            </a:r>
            <a:r>
              <a:rPr lang="en-US" b="1" dirty="0" err="1" smtClean="0">
                <a:hlinkClick r:id="rId2" action="ppaction://hlinkfile"/>
              </a:rPr>
              <a:t>resetPassword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verifyCSRFToken</a:t>
            </a:r>
            <a:r>
              <a:rPr lang="en-US" dirty="0" smtClean="0"/>
              <a:t>(token)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7286644" y="4500570"/>
            <a:ext cx="1643042" cy="128588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99" name="Rounded Rectangle 9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86676" y="1428736"/>
            <a:ext cx="1643042" cy="292895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Access Control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28826" y="1428736"/>
            <a:ext cx="1524724" cy="2124286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Controller</a:t>
              </a:r>
              <a:endParaRPr lang="en-US" sz="14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37352" y="3662168"/>
            <a:ext cx="1524724" cy="2124286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User</a:t>
              </a:r>
              <a:br>
                <a:rPr lang="en-US" sz="1400" b="1" kern="1200" dirty="0" smtClean="0"/>
              </a:br>
              <a:r>
                <a:rPr lang="en-US" sz="1400" b="1" kern="1200" dirty="0" smtClean="0"/>
                <a:t>Interface</a:t>
              </a:r>
              <a:endParaRPr lang="en-US" sz="14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86280" y="1428736"/>
            <a:ext cx="1071570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Business Functions</a:t>
              </a:r>
              <a:endParaRPr lang="en-US" sz="1400" b="1" kern="12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500990" y="1643050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Web Service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00990" y="2285992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500990" y="2928934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Mainframe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500958" y="4857760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142876" y="2947788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357850" y="1428736"/>
            <a:ext cx="1071570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Data Layer</a:t>
              </a:r>
              <a:endParaRPr lang="en-US" sz="1400" b="1" kern="1200" dirty="0"/>
            </a:p>
          </p:txBody>
        </p:sp>
      </p:grpSp>
      <p:cxnSp>
        <p:nvCxnSpPr>
          <p:cNvPr id="27" name="Shape 26"/>
          <p:cNvCxnSpPr/>
          <p:nvPr/>
        </p:nvCxnSpPr>
        <p:spPr bwMode="auto">
          <a:xfrm rot="5400000" flipH="1" flipV="1">
            <a:off x="1092454" y="2148526"/>
            <a:ext cx="494019" cy="11787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 bwMode="auto">
          <a:xfrm rot="10800000">
            <a:off x="750100" y="4177708"/>
            <a:ext cx="1178726" cy="53717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3449084" y="2490879"/>
            <a:ext cx="908634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4981172" y="2500306"/>
            <a:ext cx="71438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>
            <a:off x="3429024" y="4696030"/>
            <a:ext cx="1000132" cy="18854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>
            <a:off x="4981172" y="4714884"/>
            <a:ext cx="714380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>
            <a:off x="6357982" y="2457386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500990" y="3571876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Etc…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6357950" y="5214950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214414" y="2000240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67" name="Rectangle 66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URL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 bwMode="auto">
          <a:xfrm>
            <a:off x="6357950" y="5062647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 bwMode="auto">
          <a:xfrm>
            <a:off x="6357950" y="2609689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714876" y="2000240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117" name="Rectangle 116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Chevron 117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714744" y="2000240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120" name="Rectangle 119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Function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Chevron 120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572264" y="1957320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123" name="Rectangle 122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Service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Chevron 123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715140" y="4429132"/>
            <a:ext cx="1000132" cy="828738"/>
            <a:chOff x="1214414" y="1957320"/>
            <a:chExt cx="1000132" cy="828738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126" name="Rectangle 125"/>
            <p:cNvSpPr/>
            <p:nvPr/>
          </p:nvSpPr>
          <p:spPr>
            <a:xfrm>
              <a:off x="1214414" y="1957320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File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Chevron 126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928794" y="4171898"/>
            <a:ext cx="1071570" cy="900176"/>
            <a:chOff x="2571736" y="4214818"/>
            <a:chExt cx="1071570" cy="900176"/>
          </a:xfrm>
        </p:grpSpPr>
        <p:sp>
          <p:nvSpPr>
            <p:cNvPr id="129" name="Rectangle 128"/>
            <p:cNvSpPr/>
            <p:nvPr/>
          </p:nvSpPr>
          <p:spPr>
            <a:xfrm>
              <a:off x="2857488" y="4214818"/>
              <a:ext cx="78581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Function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Check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Chevron 129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1472" y="1857364"/>
            <a:ext cx="8001056" cy="221457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43956" cy="4830763"/>
          </a:xfrm>
        </p:spPr>
        <p:txBody>
          <a:bodyPr/>
          <a:lstStyle/>
          <a:p>
            <a:r>
              <a:rPr lang="en-US" dirty="0" smtClean="0"/>
              <a:t>Key Methods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isAuthorizedForData</a:t>
            </a:r>
            <a:r>
              <a:rPr lang="en-US" dirty="0" smtClean="0"/>
              <a:t>(key)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isAuthorizedForFile</a:t>
            </a:r>
            <a:r>
              <a:rPr lang="en-US" dirty="0" smtClean="0"/>
              <a:t>(</a:t>
            </a:r>
            <a:r>
              <a:rPr lang="en-US" dirty="0" err="1" smtClean="0"/>
              <a:t>filepath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isAuthorizedForFunction</a:t>
            </a:r>
            <a:r>
              <a:rPr lang="en-US" dirty="0" smtClean="0"/>
              <a:t>(</a:t>
            </a:r>
            <a:r>
              <a:rPr lang="en-US" dirty="0" err="1" smtClean="0"/>
              <a:t>functionName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isAuthorizedForService</a:t>
            </a:r>
            <a:r>
              <a:rPr lang="en-US" dirty="0" smtClean="0"/>
              <a:t>(</a:t>
            </a:r>
            <a:r>
              <a:rPr lang="en-US" dirty="0" err="1" smtClean="0"/>
              <a:t>serviceName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isAuthorizedForURL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pPr lvl="1"/>
            <a:endParaRPr lang="en-US" dirty="0" smtClean="0">
              <a:latin typeface="Courier" pitchFamily="49" charset="0"/>
            </a:endParaRPr>
          </a:p>
          <a:p>
            <a:r>
              <a:rPr lang="en-US" dirty="0" smtClean="0"/>
              <a:t>Reference Implementation (not required)</a:t>
            </a:r>
          </a:p>
          <a:p>
            <a:pPr lvl="1"/>
            <a:r>
              <a:rPr lang="en-US" dirty="0" smtClean="0"/>
              <a:t>/admin/*  | admin  | allow | admin access to /admin</a:t>
            </a:r>
          </a:p>
          <a:p>
            <a:pPr lvl="1"/>
            <a:r>
              <a:rPr lang="en-US" dirty="0" smtClean="0"/>
              <a:t>/*            | any     | deny  | default deny rule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Direct Object References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29288" y="1428736"/>
            <a:ext cx="1643042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5643602" y="1643050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Web Service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43602" y="2285992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5643602" y="2928934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Mainframe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5643570" y="3571876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1071537" y="2947788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28926" y="1428736"/>
            <a:ext cx="1571636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Access Reference</a:t>
              </a:r>
              <a:br>
                <a:rPr lang="en-US" sz="1400" dirty="0" smtClean="0"/>
              </a:br>
              <a:r>
                <a:rPr lang="en-US" sz="1400" dirty="0" smtClean="0"/>
                <a:t>Map</a:t>
              </a:r>
              <a:endParaRPr lang="en-US" sz="1400" b="1" kern="1200" dirty="0"/>
            </a:p>
          </p:txBody>
        </p:sp>
      </p:grpSp>
      <p:cxnSp>
        <p:nvCxnSpPr>
          <p:cNvPr id="28" name="Shape 27"/>
          <p:cNvCxnSpPr/>
          <p:nvPr/>
        </p:nvCxnSpPr>
        <p:spPr bwMode="auto">
          <a:xfrm rot="5400000" flipH="1" flipV="1">
            <a:off x="2021115" y="2148526"/>
            <a:ext cx="494019" cy="11787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hape 28"/>
          <p:cNvCxnSpPr/>
          <p:nvPr/>
        </p:nvCxnSpPr>
        <p:spPr bwMode="auto">
          <a:xfrm rot="10800000">
            <a:off x="1678761" y="4177708"/>
            <a:ext cx="1178726" cy="53717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>
            <a:off x="4500594" y="2496298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643570" y="4214818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Etc…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500562" y="4714884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071670" y="1714488"/>
            <a:ext cx="1214446" cy="1043052"/>
            <a:chOff x="1000100" y="1743006"/>
            <a:chExt cx="1214446" cy="1043052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46" name="Rectangle 45"/>
            <p:cNvSpPr/>
            <p:nvPr/>
          </p:nvSpPr>
          <p:spPr>
            <a:xfrm>
              <a:off x="1000100" y="1743006"/>
              <a:ext cx="1000132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Indirect Reference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43306" y="1714488"/>
            <a:ext cx="1214446" cy="1043052"/>
            <a:chOff x="1000100" y="1743006"/>
            <a:chExt cx="1214446" cy="1043052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58" name="Rectangle 57"/>
            <p:cNvSpPr/>
            <p:nvPr/>
          </p:nvSpPr>
          <p:spPr>
            <a:xfrm>
              <a:off x="1000100" y="1743006"/>
              <a:ext cx="1000132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Direct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Reference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hevron 58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00298" y="4171898"/>
            <a:ext cx="1285884" cy="900176"/>
            <a:chOff x="2571736" y="4214818"/>
            <a:chExt cx="1285884" cy="900176"/>
          </a:xfrm>
        </p:grpSpPr>
        <p:sp>
          <p:nvSpPr>
            <p:cNvPr id="62" name="Rectangle 61"/>
            <p:cNvSpPr/>
            <p:nvPr/>
          </p:nvSpPr>
          <p:spPr>
            <a:xfrm>
              <a:off x="2857488" y="4214818"/>
              <a:ext cx="1000132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Indirect Reference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71934" y="4143380"/>
            <a:ext cx="1285884" cy="900176"/>
            <a:chOff x="2571736" y="4214818"/>
            <a:chExt cx="1285884" cy="900176"/>
          </a:xfrm>
        </p:grpSpPr>
        <p:sp>
          <p:nvSpPr>
            <p:cNvPr id="65" name="Rectangle 64"/>
            <p:cNvSpPr/>
            <p:nvPr/>
          </p:nvSpPr>
          <p:spPr>
            <a:xfrm>
              <a:off x="2857488" y="4214818"/>
              <a:ext cx="1000132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Direct Reference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5720" y="5143512"/>
            <a:ext cx="2412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2"/>
              </a:rPr>
              <a:t>http://app?file=7d3J93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7358082" y="3643314"/>
            <a:ext cx="1452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Report123.xls</a:t>
            </a:r>
            <a:endParaRPr lang="en-US" sz="1400" dirty="0"/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 bwMode="auto">
          <a:xfrm flipV="1">
            <a:off x="6858016" y="3797203"/>
            <a:ext cx="500066" cy="604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00034" y="1785926"/>
            <a:ext cx="8001056" cy="92869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AccessReferenceMap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b="1" dirty="0" err="1" smtClean="0">
                <a:hlinkClick r:id="rId3" action="ppaction://hlinkfile"/>
              </a:rPr>
              <a:t>getDirectReference</a:t>
            </a:r>
            <a:r>
              <a:rPr lang="en-US" dirty="0" smtClean="0"/>
              <a:t>(</a:t>
            </a:r>
            <a:r>
              <a:rPr lang="en-US" dirty="0" err="1" smtClean="0"/>
              <a:t>indirectReference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getIndirectReference</a:t>
            </a:r>
            <a:r>
              <a:rPr lang="en-US" dirty="0" smtClean="0"/>
              <a:t>(</a:t>
            </a:r>
            <a:r>
              <a:rPr lang="en-US" dirty="0" err="1" smtClean="0"/>
              <a:t>directReference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iterator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smtClean="0">
                <a:hlinkClick r:id="rId3" action="ppaction://hlinkfile"/>
              </a:rPr>
              <a:t>update</a:t>
            </a:r>
            <a:r>
              <a:rPr lang="en-US" dirty="0" smtClean="0"/>
              <a:t>(</a:t>
            </a:r>
            <a:r>
              <a:rPr lang="en-US" dirty="0" err="1" smtClean="0"/>
              <a:t>directReferences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hlinkClick r:id="rId4"/>
              </a:rPr>
              <a:t>http://www.ibank.com?file=report123.xls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http://www.ibank.com?file=a3nr38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and Encoding </a:t>
            </a:r>
            <a:r>
              <a:rPr lang="en-US" dirty="0" err="1" smtClean="0"/>
              <a:t>Untrusted</a:t>
            </a:r>
            <a:r>
              <a:rPr lang="en-US" dirty="0" smtClean="0"/>
              <a:t> Input</a:t>
            </a:r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>
            <a:off x="6643735" y="1500174"/>
            <a:ext cx="1643042" cy="435771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kern="12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6858049" y="1714488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defTabSz="1066800">
              <a:lnSpc>
                <a:spcPct val="90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Web Service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858049" y="2357430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Directory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49" y="3000372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6858017" y="3643314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714348" y="3019226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5" name="Group 24"/>
          <p:cNvGrpSpPr/>
          <p:nvPr/>
        </p:nvGrpSpPr>
        <p:grpSpPr>
          <a:xfrm>
            <a:off x="2428861" y="3000372"/>
            <a:ext cx="2643206" cy="128588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Business Processing</a:t>
              </a:r>
              <a:endParaRPr lang="en-US" sz="1400" b="1" kern="12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858017" y="4286256"/>
            <a:ext cx="1285884" cy="571504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Etc…</a:t>
            </a:r>
            <a:endParaRPr lang="en-US" sz="1400" dirty="0"/>
          </a:p>
        </p:txBody>
      </p:sp>
      <p:sp>
        <p:nvSpPr>
          <p:cNvPr id="43" name="Freeform 42"/>
          <p:cNvSpPr/>
          <p:nvPr/>
        </p:nvSpPr>
        <p:spPr bwMode="auto">
          <a:xfrm>
            <a:off x="1285852" y="4214818"/>
            <a:ext cx="1643073" cy="690664"/>
          </a:xfrm>
          <a:custGeom>
            <a:avLst/>
            <a:gdLst>
              <a:gd name="connsiteX0" fmla="*/ 1186775 w 1186775"/>
              <a:gd name="connsiteY0" fmla="*/ 19456 h 690664"/>
              <a:gd name="connsiteX1" fmla="*/ 1177047 w 1186775"/>
              <a:gd name="connsiteY1" fmla="*/ 690664 h 690664"/>
              <a:gd name="connsiteX2" fmla="*/ 0 w 1186775"/>
              <a:gd name="connsiteY2" fmla="*/ 690664 h 690664"/>
              <a:gd name="connsiteX3" fmla="*/ 0 w 1186775"/>
              <a:gd name="connsiteY3" fmla="*/ 0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775" h="690664">
                <a:moveTo>
                  <a:pt x="1186775" y="19456"/>
                </a:moveTo>
                <a:lnTo>
                  <a:pt x="1177047" y="690664"/>
                </a:lnTo>
                <a:lnTo>
                  <a:pt x="0" y="690664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0"/>
          <p:cNvGrpSpPr/>
          <p:nvPr/>
        </p:nvGrpSpPr>
        <p:grpSpPr>
          <a:xfrm>
            <a:off x="2786051" y="3786190"/>
            <a:ext cx="1571636" cy="900176"/>
            <a:chOff x="2571736" y="4214818"/>
            <a:chExt cx="1571636" cy="900176"/>
          </a:xfrm>
        </p:grpSpPr>
        <p:sp>
          <p:nvSpPr>
            <p:cNvPr id="62" name="Rectangle 61"/>
            <p:cNvSpPr/>
            <p:nvPr/>
          </p:nvSpPr>
          <p:spPr>
            <a:xfrm>
              <a:off x="2857488" y="4214818"/>
              <a:ext cx="1285884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EncodeForHTML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4" name="Freeform 43"/>
          <p:cNvSpPr/>
          <p:nvPr/>
        </p:nvSpPr>
        <p:spPr bwMode="auto">
          <a:xfrm>
            <a:off x="4572000" y="4214818"/>
            <a:ext cx="2059373" cy="690664"/>
          </a:xfrm>
          <a:custGeom>
            <a:avLst/>
            <a:gdLst>
              <a:gd name="connsiteX0" fmla="*/ 1186775 w 1186775"/>
              <a:gd name="connsiteY0" fmla="*/ 19456 h 690664"/>
              <a:gd name="connsiteX1" fmla="*/ 1177047 w 1186775"/>
              <a:gd name="connsiteY1" fmla="*/ 690664 h 690664"/>
              <a:gd name="connsiteX2" fmla="*/ 0 w 1186775"/>
              <a:gd name="connsiteY2" fmla="*/ 690664 h 690664"/>
              <a:gd name="connsiteX3" fmla="*/ 0 w 1186775"/>
              <a:gd name="connsiteY3" fmla="*/ 0 h 690664"/>
              <a:gd name="connsiteX0" fmla="*/ 1177047 w 1177047"/>
              <a:gd name="connsiteY0" fmla="*/ 690664 h 690664"/>
              <a:gd name="connsiteX1" fmla="*/ 0 w 1177047"/>
              <a:gd name="connsiteY1" fmla="*/ 690664 h 690664"/>
              <a:gd name="connsiteX2" fmla="*/ 0 w 1177047"/>
              <a:gd name="connsiteY2" fmla="*/ 0 h 690664"/>
              <a:gd name="connsiteX0" fmla="*/ 1516100 w 1516100"/>
              <a:gd name="connsiteY0" fmla="*/ 690664 h 690664"/>
              <a:gd name="connsiteX1" fmla="*/ 0 w 1516100"/>
              <a:gd name="connsiteY1" fmla="*/ 690664 h 690664"/>
              <a:gd name="connsiteX2" fmla="*/ 0 w 1516100"/>
              <a:gd name="connsiteY2" fmla="*/ 0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6100" h="690664">
                <a:moveTo>
                  <a:pt x="1516100" y="690664"/>
                </a:moveTo>
                <a:lnTo>
                  <a:pt x="0" y="690664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 rot="10800000">
            <a:off x="1285853" y="2285992"/>
            <a:ext cx="1714511" cy="690664"/>
          </a:xfrm>
          <a:custGeom>
            <a:avLst/>
            <a:gdLst>
              <a:gd name="connsiteX0" fmla="*/ 1186775 w 1186775"/>
              <a:gd name="connsiteY0" fmla="*/ 19456 h 690664"/>
              <a:gd name="connsiteX1" fmla="*/ 1177047 w 1186775"/>
              <a:gd name="connsiteY1" fmla="*/ 690664 h 690664"/>
              <a:gd name="connsiteX2" fmla="*/ 0 w 1186775"/>
              <a:gd name="connsiteY2" fmla="*/ 690664 h 690664"/>
              <a:gd name="connsiteX3" fmla="*/ 0 w 1186775"/>
              <a:gd name="connsiteY3" fmla="*/ 0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775" h="690664">
                <a:moveTo>
                  <a:pt x="1186775" y="19456"/>
                </a:moveTo>
                <a:lnTo>
                  <a:pt x="1177047" y="690664"/>
                </a:lnTo>
                <a:lnTo>
                  <a:pt x="0" y="690664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4"/>
          <p:cNvGrpSpPr/>
          <p:nvPr/>
        </p:nvGrpSpPr>
        <p:grpSpPr>
          <a:xfrm>
            <a:off x="1714481" y="2214554"/>
            <a:ext cx="1214446" cy="1043052"/>
            <a:chOff x="1000100" y="1743006"/>
            <a:chExt cx="1214446" cy="1043052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46" name="Rectangle 45"/>
            <p:cNvSpPr/>
            <p:nvPr/>
          </p:nvSpPr>
          <p:spPr>
            <a:xfrm>
              <a:off x="1000100" y="1743006"/>
              <a:ext cx="1000132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Chevron 46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" name="Group 63"/>
          <p:cNvGrpSpPr/>
          <p:nvPr/>
        </p:nvGrpSpPr>
        <p:grpSpPr>
          <a:xfrm>
            <a:off x="4572000" y="3786190"/>
            <a:ext cx="1285884" cy="900176"/>
            <a:chOff x="2571736" y="4214818"/>
            <a:chExt cx="1285884" cy="900176"/>
          </a:xfrm>
        </p:grpSpPr>
        <p:sp>
          <p:nvSpPr>
            <p:cNvPr id="65" name="Rectangle 64"/>
            <p:cNvSpPr/>
            <p:nvPr/>
          </p:nvSpPr>
          <p:spPr>
            <a:xfrm>
              <a:off x="2857488" y="4214818"/>
              <a:ext cx="1000132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Validate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 bwMode="auto">
            <a:xfrm rot="19203082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8" name="Freeform 47"/>
          <p:cNvSpPr/>
          <p:nvPr/>
        </p:nvSpPr>
        <p:spPr bwMode="auto">
          <a:xfrm rot="10800000">
            <a:off x="4572000" y="2357430"/>
            <a:ext cx="2143141" cy="671208"/>
          </a:xfrm>
          <a:custGeom>
            <a:avLst/>
            <a:gdLst>
              <a:gd name="connsiteX0" fmla="*/ 1186775 w 1186775"/>
              <a:gd name="connsiteY0" fmla="*/ 19456 h 690664"/>
              <a:gd name="connsiteX1" fmla="*/ 1177047 w 1186775"/>
              <a:gd name="connsiteY1" fmla="*/ 690664 h 690664"/>
              <a:gd name="connsiteX2" fmla="*/ 0 w 1186775"/>
              <a:gd name="connsiteY2" fmla="*/ 690664 h 690664"/>
              <a:gd name="connsiteX3" fmla="*/ 0 w 1186775"/>
              <a:gd name="connsiteY3" fmla="*/ 0 h 690664"/>
              <a:gd name="connsiteX0" fmla="*/ 1186775 w 1186775"/>
              <a:gd name="connsiteY0" fmla="*/ 0 h 671208"/>
              <a:gd name="connsiteX1" fmla="*/ 1177047 w 1186775"/>
              <a:gd name="connsiteY1" fmla="*/ 671208 h 671208"/>
              <a:gd name="connsiteX2" fmla="*/ 0 w 1186775"/>
              <a:gd name="connsiteY2" fmla="*/ 671208 h 67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775" h="671208">
                <a:moveTo>
                  <a:pt x="1186775" y="0"/>
                </a:moveTo>
                <a:lnTo>
                  <a:pt x="1177047" y="671208"/>
                </a:lnTo>
                <a:lnTo>
                  <a:pt x="0" y="671208"/>
                </a:lnTo>
              </a:path>
            </a:pathLst>
          </a:cu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6"/>
          <p:cNvGrpSpPr/>
          <p:nvPr/>
        </p:nvGrpSpPr>
        <p:grpSpPr>
          <a:xfrm>
            <a:off x="3500431" y="2243072"/>
            <a:ext cx="1214446" cy="1043052"/>
            <a:chOff x="1142976" y="1743006"/>
            <a:chExt cx="1214446" cy="1043052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58" name="Rectangle 57"/>
            <p:cNvSpPr/>
            <p:nvPr/>
          </p:nvSpPr>
          <p:spPr>
            <a:xfrm>
              <a:off x="1142976" y="1743006"/>
              <a:ext cx="1214446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EncodeForLDAP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hevron 58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14348" y="4483478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4348" y="2285992"/>
            <a:ext cx="8001056" cy="128588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4830763"/>
          </a:xfrm>
        </p:spPr>
        <p:txBody>
          <a:bodyPr/>
          <a:lstStyle/>
          <a:p>
            <a:r>
              <a:rPr lang="en-US" dirty="0" smtClean="0"/>
              <a:t>Key Methods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b="1" dirty="0" err="1" smtClean="0">
                <a:hlinkClick r:id="rId3" action="ppaction://hlinkfile"/>
              </a:rPr>
              <a:t>isValidFileUpload</a:t>
            </a:r>
            <a:r>
              <a:rPr lang="en-US" dirty="0" smtClean="0"/>
              <a:t>(</a:t>
            </a:r>
            <a:r>
              <a:rPr lang="en-US" dirty="0" err="1" smtClean="0"/>
              <a:t>filepath</a:t>
            </a:r>
            <a:r>
              <a:rPr lang="en-US" dirty="0" smtClean="0"/>
              <a:t>, filename, content)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getValidDataFromBrowser</a:t>
            </a:r>
            <a:r>
              <a:rPr lang="en-US" dirty="0" smtClean="0"/>
              <a:t>(type, input)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isValidDataFromBrowser</a:t>
            </a:r>
            <a:r>
              <a:rPr lang="en-US" dirty="0" smtClean="0"/>
              <a:t>(type, input)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isValidHTTPRequest</a:t>
            </a:r>
            <a:r>
              <a:rPr lang="en-US" b="1" dirty="0" smtClean="0"/>
              <a:t> </a:t>
            </a:r>
            <a:r>
              <a:rPr lang="en-US" dirty="0" smtClean="0"/>
              <a:t>(request)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isValidRedirectLocation</a:t>
            </a:r>
            <a:r>
              <a:rPr lang="en-US" dirty="0" smtClean="0"/>
              <a:t>(location)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isValidSafeHTML</a:t>
            </a:r>
            <a:r>
              <a:rPr lang="en-US" dirty="0" smtClean="0"/>
              <a:t>(input), </a:t>
            </a:r>
            <a:r>
              <a:rPr lang="en-US" b="1" dirty="0" err="1" smtClean="0">
                <a:hlinkClick r:id="rId3" action="ppaction://hlinkfile"/>
              </a:rPr>
              <a:t>getValidSafeHTML</a:t>
            </a:r>
            <a:r>
              <a:rPr lang="en-US" dirty="0" smtClean="0"/>
              <a:t>(input)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safeReadLine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maxchars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Canonicalization is </a:t>
            </a:r>
            <a:r>
              <a:rPr lang="en-US" u="sng" dirty="0" smtClean="0"/>
              <a:t>really </a:t>
            </a:r>
            <a:r>
              <a:rPr lang="en-US" dirty="0" smtClean="0"/>
              <a:t>important </a:t>
            </a:r>
            <a:r>
              <a:rPr lang="en-US" u="sng" dirty="0" smtClean="0"/>
              <a:t>always</a:t>
            </a:r>
            <a:r>
              <a:rPr lang="en-US" dirty="0" smtClean="0"/>
              <a:t> ignored</a:t>
            </a:r>
          </a:p>
          <a:p>
            <a:r>
              <a:rPr lang="en-US" dirty="0" smtClean="0"/>
              <a:t>Global validation of HTTP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&lt;input name="test" value="test" </a:t>
            </a:r>
            <a:r>
              <a:rPr lang="en-US" dirty="0" err="1" smtClean="0"/>
              <a:t>onblur</a:t>
            </a:r>
            <a:r>
              <a:rPr lang="en-US" dirty="0" smtClean="0"/>
              <a:t>="&amp;#x61ler&amp;#116('</a:t>
            </a:r>
            <a:r>
              <a:rPr lang="en-US" dirty="0" err="1" smtClean="0"/>
              <a:t>xss</a:t>
            </a:r>
            <a:r>
              <a:rPr lang="en-US" dirty="0" smtClean="0"/>
              <a:t> field</a:t>
            </a:r>
            <a:r>
              <a:rPr lang="en-US" dirty="0" smtClean="0"/>
              <a:t>')"&gt;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%26lt;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986890" y="5357826"/>
            <a:ext cx="2229656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Java Logging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5062" y="4357694"/>
            <a:ext cx="1866038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Reform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43816" y="3643314"/>
            <a:ext cx="1649977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ACEGI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772048" y="3929066"/>
            <a:ext cx="1584105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Struts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002634" y="3528956"/>
            <a:ext cx="1837057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/>
              <a:t>Stinger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343948" y="4857760"/>
            <a:ext cx="2166419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Anti-XSS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915452" y="4143380"/>
            <a:ext cx="3157142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BouncyCastle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272378" y="1857364"/>
            <a:ext cx="1678961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Spring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201336" y="2428868"/>
            <a:ext cx="1494516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Log4j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357422" y="2357430"/>
            <a:ext cx="2229656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Commons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Validator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777180" y="2071678"/>
            <a:ext cx="1665787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Jasypt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245558" y="3457518"/>
            <a:ext cx="1455447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JCE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583781" y="3028890"/>
            <a:ext cx="1360138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JAAS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500166" y="3000372"/>
            <a:ext cx="1831785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Cryptix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415254" y="5214950"/>
            <a:ext cx="1431281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HDIV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986362" y="5143512"/>
            <a:ext cx="2145338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xml-</a:t>
            </a:r>
            <a:r>
              <a:rPr lang="en-US" sz="2000" dirty="0" err="1" smtClean="0">
                <a:solidFill>
                  <a:schemeClr val="tx1"/>
                </a:solidFill>
              </a:rPr>
              <a:t>dsig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214810" y="2643182"/>
            <a:ext cx="2010959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xml-enc</a:t>
            </a:r>
            <a:endParaRPr lang="en-US" sz="2000" dirty="0"/>
          </a:p>
        </p:txBody>
      </p:sp>
      <p:grpSp>
        <p:nvGrpSpPr>
          <p:cNvPr id="26" name="Group 101"/>
          <p:cNvGrpSpPr>
            <a:grpSpLocks/>
          </p:cNvGrpSpPr>
          <p:nvPr/>
        </p:nvGrpSpPr>
        <p:grpSpPr bwMode="auto">
          <a:xfrm>
            <a:off x="357158" y="5286388"/>
            <a:ext cx="285752" cy="701912"/>
            <a:chOff x="96" y="1344"/>
            <a:chExt cx="288" cy="624"/>
          </a:xfrm>
        </p:grpSpPr>
        <p:sp>
          <p:nvSpPr>
            <p:cNvPr id="27" name="Oval 102"/>
            <p:cNvSpPr>
              <a:spLocks noChangeArrowheads="1"/>
            </p:cNvSpPr>
            <p:nvPr/>
          </p:nvSpPr>
          <p:spPr bwMode="auto">
            <a:xfrm>
              <a:off x="144" y="1344"/>
              <a:ext cx="192" cy="19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>
              <a:off x="240" y="153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04"/>
            <p:cNvSpPr>
              <a:spLocks noChangeShapeType="1"/>
            </p:cNvSpPr>
            <p:nvPr/>
          </p:nvSpPr>
          <p:spPr bwMode="auto">
            <a:xfrm flipH="1">
              <a:off x="96" y="177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05"/>
            <p:cNvSpPr>
              <a:spLocks noChangeShapeType="1"/>
            </p:cNvSpPr>
            <p:nvPr/>
          </p:nvSpPr>
          <p:spPr bwMode="auto">
            <a:xfrm>
              <a:off x="240" y="177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06"/>
            <p:cNvSpPr>
              <a:spLocks noChangeShapeType="1"/>
            </p:cNvSpPr>
            <p:nvPr/>
          </p:nvSpPr>
          <p:spPr bwMode="auto">
            <a:xfrm>
              <a:off x="96" y="1632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00958" y="4786322"/>
            <a:ext cx="1494516" cy="828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Many More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1472" y="3143248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canonicalize</a:t>
            </a:r>
            <a:r>
              <a:rPr lang="en-US" dirty="0" smtClean="0"/>
              <a:t>(input), </a:t>
            </a:r>
            <a:r>
              <a:rPr lang="en-US" b="1" dirty="0" smtClean="0">
                <a:hlinkClick r:id="rId2" action="ppaction://hlinkfile"/>
              </a:rPr>
              <a:t>normalize</a:t>
            </a:r>
            <a:r>
              <a:rPr lang="en-US" dirty="0" smtClean="0"/>
              <a:t>(input)</a:t>
            </a:r>
          </a:p>
          <a:p>
            <a:pPr lvl="1"/>
            <a:r>
              <a:rPr lang="en-US" b="1" dirty="0" smtClean="0">
                <a:hlinkClick r:id="rId3" action="ppaction://hlinkfile"/>
              </a:rPr>
              <a:t>encodeForBase64</a:t>
            </a:r>
            <a:r>
              <a:rPr lang="en-US" dirty="0" smtClean="0"/>
              <a:t>(input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encodeForDN</a:t>
            </a:r>
            <a:r>
              <a:rPr lang="en-US" dirty="0" smtClean="0"/>
              <a:t>(input) 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encodeForHTML</a:t>
            </a:r>
            <a:r>
              <a:rPr lang="en-US" dirty="0" smtClean="0"/>
              <a:t>(input) 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encodeForHTMLAttribute</a:t>
            </a:r>
            <a:r>
              <a:rPr lang="en-US" dirty="0" smtClean="0"/>
              <a:t>(input)</a:t>
            </a:r>
          </a:p>
          <a:p>
            <a:pPr lvl="1"/>
            <a:r>
              <a:rPr lang="en-US" b="1" dirty="0" smtClean="0"/>
              <a:t>…, </a:t>
            </a:r>
            <a:r>
              <a:rPr lang="en-US" b="1" dirty="0" err="1" smtClean="0">
                <a:hlinkClick r:id="rId3" action="ppaction://hlinkfile"/>
              </a:rPr>
              <a:t>encodeForJavascript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encodeForLDAP</a:t>
            </a:r>
            <a:r>
              <a:rPr lang="en-US" b="1" dirty="0" smtClean="0"/>
              <a:t>, </a:t>
            </a:r>
            <a:r>
              <a:rPr lang="en-US" b="1" strike="sngStrike" dirty="0" err="1" smtClean="0">
                <a:hlinkClick r:id="rId3" action="ppaction://hlinkfile"/>
              </a:rPr>
              <a:t>encodeForSQL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encodeForURL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encodeForVBScript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encodeForXML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encodeForXMLAttribute</a:t>
            </a:r>
            <a:r>
              <a:rPr lang="en-US" b="1" dirty="0" smtClean="0"/>
              <a:t>, </a:t>
            </a:r>
            <a:r>
              <a:rPr lang="en-US" b="1" dirty="0" err="1" smtClean="0">
                <a:hlinkClick r:id="rId3" action="ppaction://hlinkfile"/>
              </a:rPr>
              <a:t>encodeForXPath</a:t>
            </a:r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Enhancing HTTP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3630" y="1285860"/>
            <a:ext cx="1214446" cy="4000528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5" name="Group 24"/>
          <p:cNvGrpSpPr/>
          <p:nvPr/>
        </p:nvGrpSpPr>
        <p:grpSpPr>
          <a:xfrm>
            <a:off x="6421480" y="1285860"/>
            <a:ext cx="1285884" cy="4000528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4" name="Rounded Rectangle 13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Business Processing</a:t>
              </a:r>
              <a:endParaRPr lang="en-US" sz="1400" b="1" kern="1200" dirty="0"/>
            </a:p>
          </p:txBody>
        </p:sp>
      </p:grpSp>
      <p:grpSp>
        <p:nvGrpSpPr>
          <p:cNvPr id="33" name="Group 24"/>
          <p:cNvGrpSpPr/>
          <p:nvPr/>
        </p:nvGrpSpPr>
        <p:grpSpPr>
          <a:xfrm>
            <a:off x="4492654" y="1285860"/>
            <a:ext cx="1857387" cy="4000528"/>
            <a:chOff x="572971" y="557359"/>
            <a:chExt cx="8135407" cy="813483"/>
          </a:xfrm>
          <a:scene3d>
            <a:camera prst="orthographicFront"/>
            <a:lightRig rig="chilly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572973" y="557359"/>
              <a:ext cx="8135405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572971" y="557359"/>
              <a:ext cx="8135407" cy="81348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HTTP</a:t>
              </a:r>
              <a:br>
                <a:rPr lang="en-US" sz="1400" b="1" kern="1200" dirty="0" smtClean="0"/>
              </a:br>
              <a:r>
                <a:rPr lang="en-US" sz="1400" b="1" kern="1200" dirty="0" smtClean="0"/>
                <a:t>Utilities</a:t>
              </a:r>
              <a:endParaRPr lang="en-US" sz="1400" b="1" kern="1200" dirty="0"/>
            </a:p>
          </p:txBody>
        </p:sp>
      </p:grpSp>
      <p:grpSp>
        <p:nvGrpSpPr>
          <p:cNvPr id="36" name="Group 24"/>
          <p:cNvGrpSpPr/>
          <p:nvPr/>
        </p:nvGrpSpPr>
        <p:grpSpPr>
          <a:xfrm>
            <a:off x="4492654" y="5786454"/>
            <a:ext cx="1857388" cy="714380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Logging</a:t>
              </a:r>
              <a:endParaRPr lang="en-US" sz="1400" b="1" kern="1200" dirty="0"/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>
            <a:off x="2135200" y="2000240"/>
            <a:ext cx="26432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1992324" y="4784734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49580" y="4582355"/>
            <a:ext cx="1233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CSRF Token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1992324" y="4385290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49580" y="4182911"/>
            <a:ext cx="11624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Secure Cookies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992324" y="3985846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849580" y="3783467"/>
            <a:ext cx="1204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Secure Redirect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992324" y="3586402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9580" y="3384023"/>
            <a:ext cx="1354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 Cache Headers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49580" y="1800584"/>
            <a:ext cx="13660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Verify CSRF Token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4952239" y="5531659"/>
            <a:ext cx="928694" cy="9524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02764" y="5397357"/>
            <a:ext cx="1584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Safe Request Logging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143108" y="1628392"/>
            <a:ext cx="26432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57488" y="1428736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Safe File Upload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000232" y="3202751"/>
            <a:ext cx="2643206" cy="1588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7488" y="3000372"/>
            <a:ext cx="1257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 Safe Header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714348" y="5786454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4348" y="4929198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4348" y="3571876"/>
            <a:ext cx="8001056" cy="4286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14348" y="1857364"/>
            <a:ext cx="8001056" cy="8572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5472267"/>
          </a:xfrm>
        </p:spPr>
        <p:txBody>
          <a:bodyPr>
            <a:normAutofit/>
          </a:bodyPr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addCSRFToken</a:t>
            </a:r>
            <a:r>
              <a:rPr lang="en-US" dirty="0" smtClean="0"/>
              <a:t>(</a:t>
            </a:r>
            <a:r>
              <a:rPr lang="en-US" dirty="0" err="1" smtClean="0"/>
              <a:t>href</a:t>
            </a:r>
            <a:r>
              <a:rPr lang="en-US" dirty="0" smtClean="0"/>
              <a:t>), </a:t>
            </a:r>
            <a:r>
              <a:rPr lang="en-US" b="1" dirty="0" err="1" smtClean="0">
                <a:hlinkClick r:id="rId2" action="ppaction://hlinkfile"/>
              </a:rPr>
              <a:t>checkCSRFToken</a:t>
            </a:r>
            <a:r>
              <a:rPr lang="en-US" dirty="0" smtClean="0"/>
              <a:t>(</a:t>
            </a:r>
            <a:r>
              <a:rPr lang="en-US" dirty="0" err="1" smtClean="0"/>
              <a:t>href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addSafeCookie</a:t>
            </a:r>
            <a:r>
              <a:rPr lang="en-US" dirty="0" smtClean="0"/>
              <a:t>(name, value, age, domain, path)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addSafeHeader</a:t>
            </a:r>
            <a:r>
              <a:rPr lang="en-US" dirty="0" smtClean="0"/>
              <a:t>(header, value)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changeSessionIdentifier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getFileUploads</a:t>
            </a:r>
            <a:r>
              <a:rPr lang="en-US" dirty="0" smtClean="0"/>
              <a:t>(</a:t>
            </a:r>
            <a:r>
              <a:rPr lang="en-US" dirty="0" err="1" smtClean="0"/>
              <a:t>tempDir</a:t>
            </a:r>
            <a:r>
              <a:rPr lang="en-US" dirty="0" smtClean="0"/>
              <a:t>, </a:t>
            </a:r>
            <a:r>
              <a:rPr lang="en-US" dirty="0" err="1" smtClean="0"/>
              <a:t>finalDir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isSecureChannel</a:t>
            </a:r>
            <a:r>
              <a:rPr lang="en-US" b="1" dirty="0" smtClean="0"/>
              <a:t> 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killCookie</a:t>
            </a:r>
            <a:r>
              <a:rPr lang="en-US" dirty="0" smtClean="0"/>
              <a:t>(name)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sendSafeRedirect</a:t>
            </a:r>
            <a:r>
              <a:rPr lang="en-US" dirty="0" smtClean="0"/>
              <a:t>(</a:t>
            </a:r>
            <a:r>
              <a:rPr lang="en-US" dirty="0" err="1" smtClean="0"/>
              <a:t>href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setContentType</a:t>
            </a:r>
            <a:r>
              <a:rPr lang="en-US" b="1" dirty="0" smtClean="0"/>
              <a:t> 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setNoCacheHeaders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Safer ways of dealing with HTTP, secure cookies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14348" y="1857364"/>
            <a:ext cx="8001056" cy="121444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Encryptor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decrypt</a:t>
            </a:r>
            <a:r>
              <a:rPr lang="en-US" dirty="0" smtClean="0"/>
              <a:t>(</a:t>
            </a:r>
            <a:r>
              <a:rPr lang="en-US" dirty="0" err="1" smtClean="0"/>
              <a:t>ciphertext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encrypt</a:t>
            </a:r>
            <a:r>
              <a:rPr lang="en-US" dirty="0" smtClean="0"/>
              <a:t>(plaintext)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hash</a:t>
            </a:r>
            <a:r>
              <a:rPr lang="en-US" dirty="0" smtClean="0"/>
              <a:t>(plaintext, salt)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loadCertificateFromFile</a:t>
            </a:r>
            <a:r>
              <a:rPr lang="en-US" dirty="0" smtClean="0"/>
              <a:t>(file)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getTimeStamp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seal</a:t>
            </a:r>
            <a:r>
              <a:rPr lang="en-US" dirty="0" smtClean="0"/>
              <a:t>(data, expiration) </a:t>
            </a:r>
            <a:r>
              <a:rPr lang="en-US" b="1" dirty="0" err="1" smtClean="0">
                <a:hlinkClick r:id="rId2" action="ppaction://hlinkfile"/>
              </a:rPr>
              <a:t>verifySeal</a:t>
            </a:r>
            <a:r>
              <a:rPr lang="en-US" dirty="0" smtClean="0"/>
              <a:t>(seal, data)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sign</a:t>
            </a:r>
            <a:r>
              <a:rPr lang="en-US" dirty="0" smtClean="0"/>
              <a:t>(data) </a:t>
            </a:r>
            <a:r>
              <a:rPr lang="en-US" b="1" dirty="0" err="1" smtClean="0">
                <a:hlinkClick r:id="rId2" action="ppaction://hlinkfile"/>
              </a:rPr>
              <a:t>verifySignature</a:t>
            </a:r>
            <a:r>
              <a:rPr lang="en-US" dirty="0" smtClean="0"/>
              <a:t>(signature, data)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Simple master key in configuration</a:t>
            </a:r>
          </a:p>
          <a:p>
            <a:r>
              <a:rPr lang="en-US" dirty="0" smtClean="0"/>
              <a:t>Minimal certificate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14348" y="1857364"/>
            <a:ext cx="8001056" cy="8572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EncryptedProperties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getProperty</a:t>
            </a:r>
            <a:r>
              <a:rPr lang="en-US" dirty="0" smtClean="0"/>
              <a:t>(key)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setProperty</a:t>
            </a:r>
            <a:r>
              <a:rPr lang="en-US" dirty="0" smtClean="0"/>
              <a:t>(key, value)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keySet</a:t>
            </a:r>
            <a:r>
              <a:rPr lang="en-US" dirty="0" smtClean="0"/>
              <a:t>()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load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smtClean="0">
                <a:hlinkClick r:id="rId2" action="ppaction://hlinkfile"/>
              </a:rPr>
              <a:t>store</a:t>
            </a:r>
            <a:r>
              <a:rPr lang="en-US" dirty="0" smtClean="0"/>
              <a:t>(</a:t>
            </a:r>
            <a:r>
              <a:rPr lang="en-US" dirty="0" err="1" smtClean="0"/>
              <a:t>outputStream</a:t>
            </a:r>
            <a:r>
              <a:rPr lang="en-US" dirty="0" smtClean="0"/>
              <a:t>, comments)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Simple protected storage for configuration data</a:t>
            </a:r>
          </a:p>
          <a:p>
            <a:r>
              <a:rPr lang="en-US" dirty="0" smtClean="0"/>
              <a:t>Main program to preload encrypted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getRandomGUID</a:t>
            </a:r>
            <a:r>
              <a:rPr lang="en-US" dirty="0" smtClean="0"/>
              <a:t>()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getRandomInteger</a:t>
            </a:r>
            <a:r>
              <a:rPr lang="en-US" dirty="0" smtClean="0"/>
              <a:t>(min, max)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getRandomReal</a:t>
            </a:r>
            <a:r>
              <a:rPr lang="en-US" dirty="0" smtClean="0"/>
              <a:t>(min, max)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getRandomString</a:t>
            </a:r>
            <a:r>
              <a:rPr lang="en-US" dirty="0" smtClean="0"/>
              <a:t>(length, </a:t>
            </a:r>
            <a:r>
              <a:rPr lang="en-US" dirty="0" err="1" smtClean="0"/>
              <a:t>characterSet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Several pre-defined character sets</a:t>
            </a:r>
          </a:p>
          <a:p>
            <a:pPr lvl="1"/>
            <a:r>
              <a:rPr lang="en-US" dirty="0" smtClean="0"/>
              <a:t>Lowers, uppers, digits, specials, letters, </a:t>
            </a:r>
            <a:r>
              <a:rPr lang="en-US" dirty="0" err="1" smtClean="0"/>
              <a:t>alphanumerics</a:t>
            </a:r>
            <a:r>
              <a:rPr lang="en-US" dirty="0" smtClean="0"/>
              <a:t>, password, etc…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EnterpriseSecurityException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2" action="ppaction://hlinkfile" tooltip="class in org.owasp.esapi.errors"/>
              </a:rPr>
              <a:t>AccessControlException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3" action="ppaction://hlinkfile" tooltip="class in org.owasp.esapi.errors"/>
              </a:rPr>
              <a:t>AuthenticationException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4" action="ppaction://hlinkfile" tooltip="class in org.owasp.esapi.errors"/>
              </a:rPr>
              <a:t>AvailabilityException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5" action="ppaction://hlinkfile" tooltip="class in org.owasp.esapi.errors"/>
              </a:rPr>
              <a:t>CertificateException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5" action="ppaction://hlinkfile" tooltip="class in org.owasp.esapi.errors"/>
              </a:rPr>
              <a:t>EncodingException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6" action="ppaction://hlinkfile" tooltip="class in org.owasp.esapi.errors"/>
              </a:rPr>
              <a:t>EncryptionException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7" action="ppaction://hlinkfile" tooltip="class in org.owasp.esapi.errors"/>
              </a:rPr>
              <a:t>ExecutorException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8" action="ppaction://hlinkfile" tooltip="class in org.owasp.esapi.errors"/>
              </a:rPr>
              <a:t>IntrusionException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b="1" dirty="0" err="1" smtClean="0">
                <a:hlinkClick r:id="rId9" action="ppaction://hlinkfile" tooltip="class in org.owasp.esapi.errors"/>
              </a:rPr>
              <a:t>ValidationException</a:t>
            </a:r>
            <a:r>
              <a:rPr lang="en-US" dirty="0" smtClean="0"/>
              <a:t>(</a:t>
            </a:r>
            <a:r>
              <a:rPr lang="en-US" dirty="0" err="1" smtClean="0"/>
              <a:t>userMsg</a:t>
            </a:r>
            <a:r>
              <a:rPr lang="en-US" dirty="0" smtClean="0"/>
              <a:t>, </a:t>
            </a:r>
            <a:r>
              <a:rPr lang="en-US" dirty="0" err="1" smtClean="0"/>
              <a:t>logMsg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Sensible security exception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getLogger</a:t>
            </a:r>
            <a:r>
              <a:rPr lang="en-US" dirty="0" smtClean="0"/>
              <a:t>(</a:t>
            </a:r>
            <a:r>
              <a:rPr lang="en-US" dirty="0" err="1" smtClean="0"/>
              <a:t>applicationName,moduleName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3" action="ppaction://hlinkfile"/>
              </a:rPr>
              <a:t>formatHttpRequestForLog</a:t>
            </a:r>
            <a:r>
              <a:rPr lang="en-US" dirty="0" smtClean="0"/>
              <a:t>(request, </a:t>
            </a:r>
            <a:r>
              <a:rPr lang="en-US" dirty="0" err="1" smtClean="0"/>
              <a:t>sensitiveList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logCritical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logDebug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logError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logSuccess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logTrace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logWarning</a:t>
            </a:r>
            <a:r>
              <a:rPr lang="en-US" dirty="0" smtClean="0"/>
              <a:t>(type, message, </a:t>
            </a:r>
            <a:r>
              <a:rPr lang="en-US" dirty="0" err="1" smtClean="0"/>
              <a:t>throwable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EASPI exceptions are </a:t>
            </a:r>
            <a:r>
              <a:rPr lang="en-US" u="sng" dirty="0" smtClean="0"/>
              <a:t>automatically</a:t>
            </a:r>
            <a:r>
              <a:rPr lang="en-US" dirty="0" smtClean="0"/>
              <a:t> logged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Intrusions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37230" y="1876218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grpSp>
        <p:nvGrpSpPr>
          <p:cNvPr id="14" name="Group 24"/>
          <p:cNvGrpSpPr/>
          <p:nvPr/>
        </p:nvGrpSpPr>
        <p:grpSpPr>
          <a:xfrm>
            <a:off x="3051743" y="1857364"/>
            <a:ext cx="2643206" cy="1285884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5" name="Rounded Rectangle 14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Business Processing</a:t>
              </a:r>
              <a:endParaRPr lang="en-US" sz="1400" b="1" kern="1200" dirty="0"/>
            </a:p>
          </p:txBody>
        </p:sp>
      </p:grpSp>
      <p:cxnSp>
        <p:nvCxnSpPr>
          <p:cNvPr id="34" name="Straight Arrow Connector 33"/>
          <p:cNvCxnSpPr/>
          <p:nvPr/>
        </p:nvCxnSpPr>
        <p:spPr bwMode="auto">
          <a:xfrm>
            <a:off x="2265924" y="2214554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>
            <a:off x="2265924" y="2714620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86512" y="1876218"/>
            <a:ext cx="1214446" cy="1267030"/>
          </a:xfrm>
          <a:prstGeom prst="roundRect">
            <a:avLst>
              <a:gd name="adj" fmla="val 10000"/>
            </a:avLst>
          </a:prstGeom>
          <a:solidFill>
            <a:srgbClr val="6C58FE"/>
          </a:solidFill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400" dirty="0" smtClean="0"/>
              <a:t>Backend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429256" y="2214554"/>
            <a:ext cx="1051510" cy="9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5429256" y="2714620"/>
            <a:ext cx="1000132" cy="9427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4" name="Group 24"/>
          <p:cNvGrpSpPr/>
          <p:nvPr/>
        </p:nvGrpSpPr>
        <p:grpSpPr>
          <a:xfrm>
            <a:off x="3071802" y="3160266"/>
            <a:ext cx="2643206" cy="596740"/>
            <a:chOff x="2066" y="457340"/>
            <a:chExt cx="8135406" cy="835481"/>
          </a:xfrm>
          <a:scene3d>
            <a:camera prst="orthographicFront"/>
            <a:lightRig rig="chilly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2066" y="47933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ESAPI</a:t>
              </a:r>
              <a:endParaRPr lang="en-US" sz="1400" b="1" kern="1200" dirty="0"/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 rot="5400000" flipH="1" flipV="1">
            <a:off x="3715538" y="4143380"/>
            <a:ext cx="999338" cy="794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8" name="Group 24"/>
          <p:cNvGrpSpPr/>
          <p:nvPr/>
        </p:nvGrpSpPr>
        <p:grpSpPr>
          <a:xfrm>
            <a:off x="3071802" y="4572008"/>
            <a:ext cx="2643206" cy="1083736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 smtClean="0"/>
                <a:t>IntrusionDetector</a:t>
              </a:r>
              <a:endParaRPr lang="en-US" sz="1400" b="1" kern="1200" dirty="0"/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1000100" y="5214950"/>
            <a:ext cx="1857388" cy="785818"/>
            <a:chOff x="2066" y="557359"/>
            <a:chExt cx="8135406" cy="817182"/>
          </a:xfrm>
          <a:scene3d>
            <a:camera prst="orthographicFront"/>
            <a:lightRig rig="chilly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2066" y="561058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9933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892" y="557359"/>
              <a:ext cx="8087755" cy="7658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err="1" smtClean="0"/>
                <a:t>Tailorable</a:t>
              </a:r>
              <a:endParaRPr lang="en-US" sz="1400" dirty="0" smtClean="0"/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Quotas</a:t>
              </a:r>
              <a:endParaRPr lang="en-US" sz="1400" b="1" kern="1200" dirty="0"/>
            </a:p>
          </p:txBody>
        </p:sp>
      </p:grpSp>
      <p:grpSp>
        <p:nvGrpSpPr>
          <p:cNvPr id="24" name="Group 44"/>
          <p:cNvGrpSpPr/>
          <p:nvPr/>
        </p:nvGrpSpPr>
        <p:grpSpPr>
          <a:xfrm>
            <a:off x="1285852" y="3929066"/>
            <a:ext cx="2857520" cy="714380"/>
            <a:chOff x="-642974" y="2071678"/>
            <a:chExt cx="2857520" cy="714380"/>
          </a:xfrm>
          <a:effectLst>
            <a:glow rad="139700">
              <a:srgbClr val="FF9900">
                <a:alpha val="40000"/>
              </a:srgbClr>
            </a:glow>
          </a:effectLst>
        </p:grpSpPr>
        <p:sp>
          <p:nvSpPr>
            <p:cNvPr id="25" name="Rectangle 24"/>
            <p:cNvSpPr/>
            <p:nvPr/>
          </p:nvSpPr>
          <p:spPr>
            <a:xfrm>
              <a:off x="-642974" y="2100196"/>
              <a:ext cx="2571768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Events and Exceptions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 bwMode="auto">
            <a:xfrm>
              <a:off x="1714480" y="2071678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67" name="Straight Arrow Connector 66"/>
          <p:cNvCxnSpPr/>
          <p:nvPr/>
        </p:nvCxnSpPr>
        <p:spPr bwMode="auto">
          <a:xfrm rot="16200000" flipH="1">
            <a:off x="4107653" y="4107661"/>
            <a:ext cx="928696" cy="1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7" name="Group 63"/>
          <p:cNvGrpSpPr/>
          <p:nvPr/>
        </p:nvGrpSpPr>
        <p:grpSpPr>
          <a:xfrm>
            <a:off x="4572000" y="4000504"/>
            <a:ext cx="2214578" cy="714380"/>
            <a:chOff x="2571736" y="4400614"/>
            <a:chExt cx="2214578" cy="714380"/>
          </a:xfrm>
        </p:grpSpPr>
        <p:sp>
          <p:nvSpPr>
            <p:cNvPr id="28" name="Rectangle 27"/>
            <p:cNvSpPr/>
            <p:nvPr/>
          </p:nvSpPr>
          <p:spPr>
            <a:xfrm>
              <a:off x="2857488" y="4468663"/>
              <a:ext cx="1928826" cy="24622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Log, Logout, and Disable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 bwMode="auto">
            <a:xfrm rot="19950773" flipH="1">
              <a:off x="2571736" y="4400614"/>
              <a:ext cx="500066" cy="714380"/>
            </a:xfrm>
            <a:prstGeom prst="chevr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2714612" y="5396738"/>
            <a:ext cx="571504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IntrusionDetector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Methods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addException</a:t>
            </a:r>
            <a:r>
              <a:rPr lang="en-US" dirty="0" smtClean="0"/>
              <a:t>(exception) </a:t>
            </a:r>
          </a:p>
          <a:p>
            <a:pPr lvl="1"/>
            <a:r>
              <a:rPr lang="en-US" b="1" dirty="0" err="1" smtClean="0">
                <a:hlinkClick r:id="rId2" action="ppaction://hlinkfile"/>
              </a:rPr>
              <a:t>addEvent</a:t>
            </a:r>
            <a:r>
              <a:rPr lang="en-US" dirty="0" smtClean="0"/>
              <a:t>(event)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EnterpriseSecurityExceptions</a:t>
            </a:r>
            <a:r>
              <a:rPr lang="en-US" dirty="0" smtClean="0"/>
              <a:t> </a:t>
            </a:r>
            <a:r>
              <a:rPr lang="en-US" u="sng" dirty="0" smtClean="0"/>
              <a:t>automatically</a:t>
            </a:r>
            <a:r>
              <a:rPr lang="en-US" dirty="0" smtClean="0"/>
              <a:t> added</a:t>
            </a:r>
          </a:p>
          <a:p>
            <a:pPr lvl="1"/>
            <a:r>
              <a:rPr lang="en-US" dirty="0" smtClean="0"/>
              <a:t>Specify a threshold for each event type</a:t>
            </a:r>
          </a:p>
          <a:p>
            <a:pPr lvl="2"/>
            <a:r>
              <a:rPr lang="en-US" dirty="0" err="1" smtClean="0"/>
              <a:t>org.owasp.esapi.ValidationException.count</a:t>
            </a:r>
            <a:r>
              <a:rPr lang="en-US" dirty="0" smtClean="0"/>
              <a:t>=3</a:t>
            </a:r>
          </a:p>
          <a:p>
            <a:pPr lvl="2"/>
            <a:r>
              <a:rPr lang="en-US" dirty="0" err="1" smtClean="0"/>
              <a:t>org.owasp.esapi.ValidationException.interval</a:t>
            </a:r>
            <a:r>
              <a:rPr lang="en-US" dirty="0" smtClean="0"/>
              <a:t>=3 (seconds)</a:t>
            </a:r>
          </a:p>
          <a:p>
            <a:pPr lvl="2"/>
            <a:r>
              <a:rPr lang="en-US" dirty="0" err="1" smtClean="0"/>
              <a:t>org.owasp.esapi.ValidationException.action</a:t>
            </a:r>
            <a:r>
              <a:rPr lang="en-US" dirty="0" smtClean="0"/>
              <a:t>=logout</a:t>
            </a:r>
          </a:p>
          <a:p>
            <a:pPr lvl="1"/>
            <a:r>
              <a:rPr lang="en-US" dirty="0" smtClean="0"/>
              <a:t>Actions are log message, disable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Using</a:t>
            </a:r>
            <a:r>
              <a:rPr lang="en-US" dirty="0" smtClean="0"/>
              <a:t> security controls is different from </a:t>
            </a:r>
            <a:r>
              <a:rPr lang="en-US" u="sng" dirty="0" smtClean="0"/>
              <a:t>building</a:t>
            </a:r>
          </a:p>
          <a:p>
            <a:pPr lvl="1"/>
            <a:r>
              <a:rPr lang="en-US" dirty="0" smtClean="0"/>
              <a:t>All the security guidelines, courses, tutorials, websites, books, etc… are all mixed up because everyone builds their own controls</a:t>
            </a:r>
          </a:p>
          <a:p>
            <a:endParaRPr lang="en-US" dirty="0" smtClean="0"/>
          </a:p>
          <a:p>
            <a:r>
              <a:rPr lang="en-US" dirty="0" smtClean="0"/>
              <a:t>Most developers shouldn’t </a:t>
            </a:r>
            <a:r>
              <a:rPr lang="en-US" u="sng" dirty="0" smtClean="0"/>
              <a:t>build</a:t>
            </a:r>
            <a:r>
              <a:rPr lang="en-US" dirty="0" smtClean="0"/>
              <a:t> security controls</a:t>
            </a:r>
          </a:p>
          <a:p>
            <a:pPr lvl="1"/>
            <a:r>
              <a:rPr lang="en-US" dirty="0" smtClean="0"/>
              <a:t>When to </a:t>
            </a:r>
            <a:r>
              <a:rPr lang="en-US" u="sng" dirty="0" smtClean="0"/>
              <a:t>use</a:t>
            </a:r>
            <a:r>
              <a:rPr lang="en-US" dirty="0" smtClean="0"/>
              <a:t> a control</a:t>
            </a:r>
          </a:p>
          <a:p>
            <a:pPr lvl="1"/>
            <a:r>
              <a:rPr lang="en-US" dirty="0" smtClean="0"/>
              <a:t>How to </a:t>
            </a:r>
            <a:r>
              <a:rPr lang="en-US" u="sng" dirty="0" smtClean="0"/>
              <a:t>use</a:t>
            </a:r>
            <a:r>
              <a:rPr lang="en-US" dirty="0" smtClean="0"/>
              <a:t> a control</a:t>
            </a:r>
          </a:p>
          <a:p>
            <a:pPr lvl="1"/>
            <a:r>
              <a:rPr lang="en-US" dirty="0" smtClean="0"/>
              <a:t>Why to </a:t>
            </a:r>
            <a:r>
              <a:rPr lang="en-US" u="sng" dirty="0" smtClean="0"/>
              <a:t>use</a:t>
            </a:r>
            <a:r>
              <a:rPr lang="en-US" dirty="0" smtClean="0"/>
              <a:t> a control (maybe)</a:t>
            </a:r>
          </a:p>
          <a:p>
            <a:pPr lvl="1"/>
            <a:endParaRPr lang="en-US" u="sng" dirty="0" smtClean="0"/>
          </a:p>
          <a:p>
            <a:r>
              <a:rPr lang="en-US" dirty="0" smtClean="0"/>
              <a:t>Most enterprises need the same set of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SecurityConfiguration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Customizable…</a:t>
            </a:r>
          </a:p>
          <a:p>
            <a:pPr lvl="1"/>
            <a:r>
              <a:rPr lang="en-US" dirty="0" smtClean="0"/>
              <a:t>Crypto algorithms</a:t>
            </a:r>
          </a:p>
          <a:p>
            <a:pPr lvl="1"/>
            <a:r>
              <a:rPr lang="en-US" dirty="0" smtClean="0"/>
              <a:t>Encoding algorithms</a:t>
            </a:r>
          </a:p>
          <a:p>
            <a:pPr lvl="1"/>
            <a:r>
              <a:rPr lang="en-US" dirty="0" smtClean="0"/>
              <a:t>Character sets</a:t>
            </a:r>
          </a:p>
          <a:p>
            <a:pPr lvl="1"/>
            <a:r>
              <a:rPr lang="en-US" dirty="0" smtClean="0"/>
              <a:t>Global validation rules</a:t>
            </a:r>
          </a:p>
          <a:p>
            <a:pPr lvl="1"/>
            <a:r>
              <a:rPr lang="en-US" dirty="0" smtClean="0"/>
              <a:t>Logging preferences</a:t>
            </a:r>
          </a:p>
          <a:p>
            <a:pPr lvl="1"/>
            <a:r>
              <a:rPr lang="en-US" dirty="0" smtClean="0"/>
              <a:t>Intrusion detection thresholds and actions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All security-relevant configuration </a:t>
            </a:r>
            <a:r>
              <a:rPr lang="en-US" u="sng" dirty="0" smtClean="0"/>
              <a:t>in one place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285860"/>
          <a:ext cx="9144000" cy="5062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smtClean="0"/>
              <a:t>I have learned an amazing amount </a:t>
            </a:r>
            <a:r>
              <a:rPr lang="en-US" sz="1600" dirty="0" smtClean="0"/>
              <a:t>(I thought I knew)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An ESAPI is a key part of a balanced breakfast</a:t>
            </a:r>
          </a:p>
          <a:p>
            <a:pPr lvl="1"/>
            <a:r>
              <a:rPr lang="en-US" dirty="0" smtClean="0"/>
              <a:t>Build </a:t>
            </a:r>
            <a:r>
              <a:rPr lang="en-US" dirty="0" err="1" smtClean="0"/>
              <a:t>rqmts</a:t>
            </a:r>
            <a:r>
              <a:rPr lang="en-US" dirty="0" smtClean="0"/>
              <a:t>, guidelines, training, tools around your ESAPI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Secondary benefits</a:t>
            </a:r>
          </a:p>
          <a:p>
            <a:pPr lvl="1"/>
            <a:r>
              <a:rPr lang="en-US" dirty="0" smtClean="0"/>
              <a:t>May help static analysis do better</a:t>
            </a:r>
          </a:p>
          <a:p>
            <a:pPr lvl="1"/>
            <a:r>
              <a:rPr lang="en-US" dirty="0" smtClean="0"/>
              <a:t>Enables security upgrades across applications</a:t>
            </a:r>
          </a:p>
          <a:p>
            <a:pPr lvl="1"/>
            <a:r>
              <a:rPr lang="en-US" dirty="0" smtClean="0"/>
              <a:t>Simplifies developer training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Next year – experiences moving to ESAPI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include methods that…</a:t>
            </a:r>
          </a:p>
          <a:p>
            <a:pPr lvl="1"/>
            <a:r>
              <a:rPr lang="en-US" dirty="0" smtClean="0"/>
              <a:t>Are widely useful and focus on the most risky areas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Designed to be simple to understand and use</a:t>
            </a:r>
          </a:p>
          <a:p>
            <a:pPr lvl="1"/>
            <a:r>
              <a:rPr lang="en-US" dirty="0" smtClean="0"/>
              <a:t>Interfaces with concrete reference implementation </a:t>
            </a:r>
          </a:p>
          <a:p>
            <a:pPr lvl="1"/>
            <a:r>
              <a:rPr lang="en-US" dirty="0" smtClean="0"/>
              <a:t>Full documentation and usage examples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basic API across common platforms</a:t>
            </a:r>
          </a:p>
          <a:p>
            <a:pPr lvl="1"/>
            <a:r>
              <a:rPr lang="en-US" dirty="0" smtClean="0"/>
              <a:t>Java EE, .NET, PHP, others?</a:t>
            </a:r>
          </a:p>
          <a:p>
            <a:pPr lvl="1"/>
            <a:r>
              <a:rPr lang="en-US" dirty="0" smtClean="0"/>
              <a:t>Useful to Rich Internet Applications?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00034" y="1000108"/>
          <a:ext cx="81439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01327" y="5687351"/>
            <a:ext cx="8141345" cy="813483"/>
            <a:chOff x="0" y="433514"/>
            <a:chExt cx="8141345" cy="813483"/>
          </a:xfrm>
          <a:scene3d>
            <a:camera prst="orthographicFront"/>
            <a:lightRig rig="chilly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0" y="433514"/>
              <a:ext cx="8141345" cy="813483"/>
            </a:xfrm>
            <a:prstGeom prst="roundRect">
              <a:avLst>
                <a:gd name="adj" fmla="val 10000"/>
              </a:avLst>
            </a:prstGeom>
            <a:solidFill>
              <a:srgbClr val="659A2A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3826" y="457340"/>
              <a:ext cx="8093693" cy="7658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/>
                <a:t>Existing Enterprise Security Services/Libraries</a:t>
              </a:r>
              <a:endParaRPr lang="en-US" sz="2400" b="1" kern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u="sng" dirty="0" smtClean="0"/>
              <a:t>Your</a:t>
            </a:r>
            <a:r>
              <a:rPr lang="en-US" dirty="0" smtClean="0"/>
              <a:t> ESAPI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72518" cy="4830763"/>
          </a:xfrm>
        </p:spPr>
        <p:txBody>
          <a:bodyPr>
            <a:normAutofit/>
          </a:bodyPr>
          <a:lstStyle/>
          <a:p>
            <a:r>
              <a:rPr lang="en-US" u="sng" dirty="0" smtClean="0"/>
              <a:t>Your</a:t>
            </a:r>
            <a:r>
              <a:rPr lang="en-US" dirty="0" smtClean="0"/>
              <a:t> Security Services</a:t>
            </a:r>
          </a:p>
          <a:p>
            <a:pPr lvl="1"/>
            <a:r>
              <a:rPr lang="en-US" dirty="0" smtClean="0"/>
              <a:t>Wrap your </a:t>
            </a:r>
            <a:r>
              <a:rPr lang="en-US" u="sng" dirty="0" smtClean="0"/>
              <a:t>existing</a:t>
            </a:r>
            <a:r>
              <a:rPr lang="en-US" dirty="0" smtClean="0"/>
              <a:t> libraries and services</a:t>
            </a:r>
          </a:p>
          <a:p>
            <a:pPr lvl="1"/>
            <a:r>
              <a:rPr lang="en-US" dirty="0" smtClean="0"/>
              <a:t>Extend and customize your ESAPI implementation</a:t>
            </a:r>
          </a:p>
          <a:p>
            <a:pPr lvl="1"/>
            <a:r>
              <a:rPr lang="en-US" dirty="0" smtClean="0"/>
              <a:t>Fill in gaps with the reference implementation</a:t>
            </a:r>
          </a:p>
          <a:p>
            <a:pPr lvl="1"/>
            <a:endParaRPr lang="en-US" dirty="0" smtClean="0"/>
          </a:p>
          <a:p>
            <a:r>
              <a:rPr lang="en-US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Your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Coding Guideline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Tailor the ESAPI coding guidelines</a:t>
            </a:r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Retrofit ESAPI patterns to existing code</a:t>
            </a:r>
          </a:p>
          <a:p>
            <a:endParaRPr 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and ESAPI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ESAPI is </a:t>
            </a:r>
            <a:r>
              <a:rPr lang="en-US" u="sng" dirty="0" smtClean="0"/>
              <a:t>NOT</a:t>
            </a:r>
            <a:r>
              <a:rPr lang="en-US" dirty="0" smtClean="0"/>
              <a:t> a framework</a:t>
            </a:r>
          </a:p>
          <a:p>
            <a:pPr lvl="1"/>
            <a:r>
              <a:rPr lang="en-US" dirty="0" smtClean="0"/>
              <a:t>Just a collection of security functions, not “lock in”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Frameworks already have </a:t>
            </a:r>
            <a:r>
              <a:rPr lang="en-US" u="sng" dirty="0" smtClean="0"/>
              <a:t>some</a:t>
            </a:r>
            <a:r>
              <a:rPr lang="en-US" dirty="0" smtClean="0"/>
              <a:t> security</a:t>
            </a:r>
          </a:p>
          <a:p>
            <a:pPr lvl="1"/>
            <a:r>
              <a:rPr lang="en-US" dirty="0" smtClean="0"/>
              <a:t>Controls are frequently missing, incomplete, or wrong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ESAPI Framework Integration Project</a:t>
            </a:r>
          </a:p>
          <a:p>
            <a:pPr lvl="1"/>
            <a:r>
              <a:rPr lang="en-US" dirty="0" smtClean="0"/>
              <a:t>We’ll share best practices for integrating</a:t>
            </a:r>
          </a:p>
          <a:p>
            <a:pPr lvl="1"/>
            <a:r>
              <a:rPr lang="en-US" dirty="0" smtClean="0"/>
              <a:t>Hopefully, framework teams like Struts </a:t>
            </a:r>
            <a:r>
              <a:rPr lang="en-US" u="sng" dirty="0" smtClean="0"/>
              <a:t>adopt</a:t>
            </a:r>
            <a:r>
              <a:rPr lang="en-US" dirty="0" smtClean="0"/>
              <a:t> ESAPI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and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58214" y="6296025"/>
            <a:ext cx="406400" cy="228600"/>
          </a:xfrm>
        </p:spPr>
        <p:txBody>
          <a:bodyPr/>
          <a:lstStyle/>
          <a:p>
            <a:fld id="{BF462255-3E98-4374-BC35-BC38EDCA0CB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-142908" y="1397000"/>
          <a:ext cx="87154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642910" y="5786454"/>
            <a:ext cx="224510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488950">
              <a:lnSpc>
                <a:spcPct val="90000"/>
              </a:lnSpc>
              <a:spcAft>
                <a:spcPct val="35000"/>
              </a:spcAft>
            </a:pPr>
            <a:r>
              <a:rPr lang="en-US" sz="1600" b="0" dirty="0" smtClean="0">
                <a:solidFill>
                  <a:schemeClr val="tx1"/>
                </a:solidFill>
              </a:rPr>
              <a:t>2002 – Start Collecting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3240" y="1714488"/>
            <a:ext cx="187596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488950">
              <a:lnSpc>
                <a:spcPct val="90000"/>
              </a:lnSpc>
              <a:spcAft>
                <a:spcPct val="35000"/>
              </a:spcAft>
            </a:pPr>
            <a:r>
              <a:rPr lang="en-US" sz="1600" b="0" dirty="0" smtClean="0">
                <a:solidFill>
                  <a:schemeClr val="tx1"/>
                </a:solidFill>
              </a:rPr>
              <a:t>9/07 – Sneak Peek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29190" y="2000240"/>
            <a:ext cx="214314" cy="2143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1524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plastic">
            <a:bevelT w="88900" h="889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62255-3E98-4374-BC35-BC38EDCA0CB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9" name="Picture 5" descr="PMD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48" y="3318270"/>
            <a:ext cx="1071570" cy="788795"/>
          </a:xfrm>
          <a:prstGeom prst="rect">
            <a:avLst/>
          </a:prstGeom>
          <a:noFill/>
        </p:spPr>
      </p:pic>
      <p:pic>
        <p:nvPicPr>
          <p:cNvPr id="1031" name="Picture 7" descr="FindBugs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5272" y="4318402"/>
            <a:ext cx="1285884" cy="1253738"/>
          </a:xfrm>
          <a:prstGeom prst="rect">
            <a:avLst/>
          </a:prstGeom>
          <a:noFill/>
        </p:spPr>
      </p:pic>
      <p:pic>
        <p:nvPicPr>
          <p:cNvPr id="1033" name="Picture 9" descr="http://tbn0.google.com/images?q=tbn:rB-fGcYmfT2JHM:http://bookshop.gfu.net/AxCMSTemplates_GFU/pics/products/0596007434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9586" y="1460882"/>
            <a:ext cx="928694" cy="158855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596" y="928694"/>
            <a:ext cx="4980509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00298" y="2285992"/>
            <a:ext cx="4571355" cy="43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4643438" y="3664799"/>
            <a:ext cx="553118" cy="264267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1/30/2007" val="LastModified"/>
</p:tagLst>
</file>

<file path=ppt/theme/theme1.xml><?xml version="1.0" encoding="utf-8"?>
<a:theme xmlns:a="http://schemas.openxmlformats.org/drawingml/2006/main" name="OWASP Plan Strawman">
  <a:themeElements>
    <a:clrScheme name="OWASP Plan Strawm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WASP Plan Strawm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ahoma" pitchFamily="34" charset="0"/>
          </a:defRPr>
        </a:defPPr>
      </a:lst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</a:objectDefaults>
  <a:extraClrSchemeLst>
    <a:extraClrScheme>
      <a:clrScheme name="OWASP Plan Strawm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lan Strawm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lan Strawm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19702</TotalTime>
  <Words>1196</Words>
  <Application>Microsoft PowerPoint</Application>
  <PresentationFormat>On-screen Show (4:3)</PresentationFormat>
  <Paragraphs>395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OWASP Plan Strawman</vt:lpstr>
      <vt:lpstr>The OWASP Enterprise Security API</vt:lpstr>
      <vt:lpstr>The Challenge…</vt:lpstr>
      <vt:lpstr>Philosophy</vt:lpstr>
      <vt:lpstr>Design</vt:lpstr>
      <vt:lpstr>Architecture Overview</vt:lpstr>
      <vt:lpstr>Create Your ESAPI Implementation</vt:lpstr>
      <vt:lpstr>Frameworks and ESAPI</vt:lpstr>
      <vt:lpstr>Project Plan and Status</vt:lpstr>
      <vt:lpstr>Quality</vt:lpstr>
      <vt:lpstr>Handling Authentication and Identity</vt:lpstr>
      <vt:lpstr>Authenticator</vt:lpstr>
      <vt:lpstr>User</vt:lpstr>
      <vt:lpstr>Enforcing Access Control</vt:lpstr>
      <vt:lpstr>AccessController</vt:lpstr>
      <vt:lpstr>Handling Direct Object References</vt:lpstr>
      <vt:lpstr>AccessReferenceMap</vt:lpstr>
      <vt:lpstr>Validating and Encoding Untrusted Input</vt:lpstr>
      <vt:lpstr>Validator</vt:lpstr>
      <vt:lpstr>Slide 19</vt:lpstr>
      <vt:lpstr>Encoder</vt:lpstr>
      <vt:lpstr>Enhancing HTTP</vt:lpstr>
      <vt:lpstr>HTTPUtilities</vt:lpstr>
      <vt:lpstr>Encryptor</vt:lpstr>
      <vt:lpstr>EncryptedProperties</vt:lpstr>
      <vt:lpstr>Randomizer</vt:lpstr>
      <vt:lpstr>Exception Handling</vt:lpstr>
      <vt:lpstr>Logger</vt:lpstr>
      <vt:lpstr>Detecting Intrusions</vt:lpstr>
      <vt:lpstr>IntrusionDetector</vt:lpstr>
      <vt:lpstr>SecurityConfiguration</vt:lpstr>
      <vt:lpstr>Coverage</vt:lpstr>
      <vt:lpstr>Closing Thoughts</vt:lpstr>
    </vt:vector>
  </TitlesOfParts>
  <Company>Fidelity Investments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Security Tools</dc:title>
  <dc:creator>a273150</dc:creator>
  <cp:lastModifiedBy>Jeff Williams</cp:lastModifiedBy>
  <cp:revision>523</cp:revision>
  <dcterms:created xsi:type="dcterms:W3CDTF">2005-02-22T11:34:09Z</dcterms:created>
  <dcterms:modified xsi:type="dcterms:W3CDTF">2007-11-15T21:58:43Z</dcterms:modified>
</cp:coreProperties>
</file>