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6C58FE"/>
    <a:srgbClr val="E7F3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2DEDC-9068-45C1-B7F6-A99C0874467C}" type="doc">
      <dgm:prSet loTypeId="urn:microsoft.com/office/officeart/2005/8/layout/hierarchy4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A245CDB-A4CC-4199-AECB-6901E56E8E46}">
      <dgm:prSet phldrT="[Text]" custT="1"/>
      <dgm:spPr>
        <a:solidFill>
          <a:srgbClr val="99FF66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Custom Enterprise Web Application</a:t>
          </a:r>
          <a:endParaRPr lang="en-US" sz="2400" b="1" dirty="0">
            <a:solidFill>
              <a:schemeClr val="tx1"/>
            </a:solidFill>
          </a:endParaRPr>
        </a:p>
      </dgm:t>
    </dgm:pt>
    <dgm:pt modelId="{7EB04A94-2209-4CF5-A713-CCBB160D3930}" type="par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11F169A-0CB9-48C0-B69A-4451E700F836}" type="sib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5BFA12-3E27-42AC-BF96-CFD5284DFCD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Authenticator</a:t>
          </a:r>
          <a:endParaRPr lang="en-US" b="1" dirty="0">
            <a:solidFill>
              <a:schemeClr val="tx1"/>
            </a:solidFill>
          </a:endParaRPr>
        </a:p>
      </dgm:t>
    </dgm:pt>
    <dgm:pt modelId="{5E1FC6EE-D18A-4A00-B4A2-F883630B05D5}" type="par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4AA2EE3-DB9C-45D6-ACC2-2E48977A2797}" type="sib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4E7D08-880A-400C-BA20-3B667022FD34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User</a:t>
          </a:r>
          <a:endParaRPr lang="en-US" b="1" dirty="0">
            <a:solidFill>
              <a:schemeClr val="tx1"/>
            </a:solidFill>
          </a:endParaRPr>
        </a:p>
      </dgm:t>
    </dgm:pt>
    <dgm:pt modelId="{D9AB2B17-773B-4C16-B3D6-BB0EE14F150F}" type="par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BF7DEC-8C31-4149-BBF2-6E0ABC809E13}" type="sib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767E1ED-1E1B-4B46-B813-FA19FBF8337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AccessController</a:t>
          </a:r>
          <a:endParaRPr lang="en-US" b="1" dirty="0">
            <a:solidFill>
              <a:schemeClr val="tx1"/>
            </a:solidFill>
          </a:endParaRPr>
        </a:p>
      </dgm:t>
    </dgm:pt>
    <dgm:pt modelId="{50973A03-FF97-417F-ABCF-39BF49CC7821}" type="par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E442838-4B8A-4AFE-9526-D09B68534943}" type="sib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75A6E7C-DEB5-41B6-B6EA-9864FEF7DAFC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AccessReferenceMap</a:t>
          </a:r>
          <a:endParaRPr lang="en-US" b="1" dirty="0">
            <a:solidFill>
              <a:schemeClr val="tx1"/>
            </a:solidFill>
          </a:endParaRPr>
        </a:p>
      </dgm:t>
    </dgm:pt>
    <dgm:pt modelId="{16846935-2905-43EA-9F5D-8975EA56DDEB}" type="par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82CDB7E-779E-4AE5-AD5A-7AD1FDDDB8CD}" type="sib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F48BD0-D5F1-4B6F-8858-AF8418D6911D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Validator</a:t>
          </a:r>
          <a:endParaRPr lang="en-US" b="1" dirty="0">
            <a:solidFill>
              <a:schemeClr val="tx1"/>
            </a:solidFill>
          </a:endParaRPr>
        </a:p>
      </dgm:t>
    </dgm:pt>
    <dgm:pt modelId="{2FB7C4B9-6DAC-4AC3-919B-FEA23A8EA9EF}" type="par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ED67663-10E4-4AA4-BE17-6931FE196688}" type="sib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C63D56C-24BB-41C1-B380-8365321B5833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Encoder</a:t>
          </a:r>
          <a:endParaRPr lang="en-US" b="1" dirty="0">
            <a:solidFill>
              <a:schemeClr val="tx1"/>
            </a:solidFill>
          </a:endParaRPr>
        </a:p>
      </dgm:t>
    </dgm:pt>
    <dgm:pt modelId="{107AEE38-BDD6-4766-984F-BFB74FAE9707}" type="par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4CC2A8-3F17-41F8-8096-CFF2A44E41E9}" type="sib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FE1027-6E85-41C8-9A4C-E420DCBC52A7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HTTPUtilities</a:t>
          </a:r>
          <a:endParaRPr lang="en-US" b="1" dirty="0">
            <a:solidFill>
              <a:schemeClr val="tx1"/>
            </a:solidFill>
          </a:endParaRPr>
        </a:p>
      </dgm:t>
    </dgm:pt>
    <dgm:pt modelId="{F207EFD8-D533-43C4-87F1-D6A3ADE62B83}" type="par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3858E58-4122-42DC-9867-732D6D01710F}" type="sib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CCDD8B-FC74-4449-A6C4-AE1EE95D10FB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Encryptor</a:t>
          </a:r>
          <a:endParaRPr lang="en-US" b="1" dirty="0">
            <a:solidFill>
              <a:schemeClr val="tx1"/>
            </a:solidFill>
          </a:endParaRPr>
        </a:p>
      </dgm:t>
    </dgm:pt>
    <dgm:pt modelId="{05D17C0D-84AD-49BF-B370-44FE2124E299}" type="par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305D0CA-6C1D-4CC7-8102-C8936A6411C0}" type="sib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D04F8E-BF58-4724-A086-E9FA378F94A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EncryptedProperties</a:t>
          </a:r>
          <a:endParaRPr lang="en-US" b="1" dirty="0">
            <a:solidFill>
              <a:schemeClr val="tx1"/>
            </a:solidFill>
          </a:endParaRPr>
        </a:p>
      </dgm:t>
    </dgm:pt>
    <dgm:pt modelId="{E158F2CD-2C13-4D0E-8A0B-0947BFC49B39}" type="par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3678F31-B60E-4973-AD91-803211A79E49}" type="sib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0295E24-C12C-44E8-A1AA-81E139E8C68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Randomizer</a:t>
          </a:r>
          <a:endParaRPr lang="en-US" b="1" dirty="0">
            <a:solidFill>
              <a:schemeClr val="tx1"/>
            </a:solidFill>
          </a:endParaRPr>
        </a:p>
      </dgm:t>
    </dgm:pt>
    <dgm:pt modelId="{7A5B7810-9249-4C8A-9BBF-10F254A4B485}" type="par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938B07-AA6A-4BCA-8EF1-015571AE360F}" type="sib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2263B-AC40-4C2E-AF55-E373E63BA1B5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Logger</a:t>
          </a:r>
          <a:endParaRPr lang="en-US" b="1" dirty="0">
            <a:solidFill>
              <a:schemeClr val="tx1"/>
            </a:solidFill>
          </a:endParaRPr>
        </a:p>
      </dgm:t>
    </dgm:pt>
    <dgm:pt modelId="{8D4C8D3D-BE30-49F2-9520-4CDF78540225}" type="par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E98E4E-AC97-4B6C-8D26-86529E65ECAE}" type="sib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CC54787-A8A5-4ED0-9C44-DCA661B7E70A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IntrusionDetector</a:t>
          </a:r>
          <a:endParaRPr lang="en-US" b="1" dirty="0">
            <a:solidFill>
              <a:schemeClr val="tx1"/>
            </a:solidFill>
          </a:endParaRPr>
        </a:p>
      </dgm:t>
    </dgm:pt>
    <dgm:pt modelId="{639EC182-C11A-4029-8B93-7E0FAB5768A6}" type="par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BDBB7BE-0A92-47EC-A9C5-C6EE7E76A9ED}" type="sib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95CFFFC-7BAB-471D-AD57-E8B1AD48F67F}">
      <dgm:prSet phldrT="[Text]" custT="1"/>
      <dgm:spPr>
        <a:solidFill>
          <a:srgbClr val="6C58FE"/>
        </a:solidFill>
      </dgm:spPr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Enterprise </a:t>
          </a:r>
          <a:r>
            <a:rPr lang="en-US" sz="2400" b="1" dirty="0" smtClean="0">
              <a:solidFill>
                <a:schemeClr val="tx1"/>
              </a:solidFill>
            </a:rPr>
            <a:t>Security API</a:t>
          </a:r>
          <a:endParaRPr lang="en-US" sz="2400" b="1" dirty="0">
            <a:solidFill>
              <a:schemeClr val="tx1"/>
            </a:solidFill>
          </a:endParaRPr>
        </a:p>
      </dgm:t>
    </dgm:pt>
    <dgm:pt modelId="{E6497C19-BF58-485E-BCF6-FE1E89D14420}" type="parTrans" cxnId="{D13628B0-D068-43BE-8DB4-D2D51E90E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55AB7D-2025-4D24-A81B-1FF586E20B02}" type="sibTrans" cxnId="{D13628B0-D068-43BE-8DB4-D2D51E90E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B40A93-19AB-49DF-A670-4FA216E99E9E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Exception Handling</a:t>
          </a:r>
          <a:endParaRPr lang="en-US" b="1" dirty="0">
            <a:solidFill>
              <a:schemeClr val="tx1"/>
            </a:solidFill>
          </a:endParaRPr>
        </a:p>
      </dgm:t>
    </dgm:pt>
    <dgm:pt modelId="{EE75EC45-B608-4415-98C5-B3379DE171BD}" type="parTrans" cxnId="{5DFDB74A-F18A-411B-9095-7FC06B28A8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EE1E44-96F7-4122-B1C4-E354B53F37F6}" type="sibTrans" cxnId="{5DFDB74A-F18A-411B-9095-7FC06B28A8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902E7D-F490-4471-BBF9-8AE9A171807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SecurityConfiguration</a:t>
          </a:r>
          <a:endParaRPr lang="en-US" b="1" dirty="0">
            <a:solidFill>
              <a:schemeClr val="tx1"/>
            </a:solidFill>
          </a:endParaRPr>
        </a:p>
      </dgm:t>
    </dgm:pt>
    <dgm:pt modelId="{AAF9A447-C050-4CCC-97A7-A32F74160BB6}" type="parTrans" cxnId="{185BE467-E63B-4408-A1D3-EDFE3DBA812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8DCFF7-FE61-4AA2-935A-FEECACC54769}" type="sibTrans" cxnId="{185BE467-E63B-4408-A1D3-EDFE3DBA812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A7DFC0-2659-4EB1-AE8C-10B820A79A75}" type="pres">
      <dgm:prSet presAssocID="{5E82DEDC-9068-45C1-B7F6-A99C087446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8559F7-1EF3-459C-B796-F5DB45EF90A4}" type="pres">
      <dgm:prSet presAssocID="{5A245CDB-A4CC-4199-AECB-6901E56E8E46}" presName="vertOne" presStyleCnt="0"/>
      <dgm:spPr/>
    </dgm:pt>
    <dgm:pt modelId="{CC5E8D77-A450-48C2-8A88-CD223B4541FB}" type="pres">
      <dgm:prSet presAssocID="{5A245CDB-A4CC-4199-AECB-6901E56E8E46}" presName="txOne" presStyleLbl="node0" presStyleIdx="0" presStyleCnt="1" custScaleY="31751" custLinFactY="6969" custLinFactNeighborX="-2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40078-9FD2-4274-A421-2162FD130B0B}" type="pres">
      <dgm:prSet presAssocID="{5A245CDB-A4CC-4199-AECB-6901E56E8E46}" presName="parTransOne" presStyleCnt="0"/>
      <dgm:spPr/>
    </dgm:pt>
    <dgm:pt modelId="{75ADFA90-4484-4A3C-9C5F-E3BF0AC3E36C}" type="pres">
      <dgm:prSet presAssocID="{5A245CDB-A4CC-4199-AECB-6901E56E8E46}" presName="horzOne" presStyleCnt="0"/>
      <dgm:spPr/>
    </dgm:pt>
    <dgm:pt modelId="{E2A21602-BD6A-46CB-BE10-DB6C89C42D43}" type="pres">
      <dgm:prSet presAssocID="{C95CFFFC-7BAB-471D-AD57-E8B1AD48F67F}" presName="vertTwo" presStyleCnt="0"/>
      <dgm:spPr/>
    </dgm:pt>
    <dgm:pt modelId="{B2BCDAB2-FFE4-478F-8E30-EC5D46553CCE}" type="pres">
      <dgm:prSet presAssocID="{C95CFFFC-7BAB-471D-AD57-E8B1AD48F67F}" presName="txTwo" presStyleLbl="node2" presStyleIdx="0" presStyleCnt="1" custScaleY="29585" custLinFactNeighborX="-125" custLinFactNeighborY="85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370E9B-187B-41B4-B0AC-EFEA393F3DE9}" type="pres">
      <dgm:prSet presAssocID="{C95CFFFC-7BAB-471D-AD57-E8B1AD48F67F}" presName="parTransTwo" presStyleCnt="0"/>
      <dgm:spPr/>
    </dgm:pt>
    <dgm:pt modelId="{DA6BEDEE-3EDD-4447-B2AB-BF47A2AF54FE}" type="pres">
      <dgm:prSet presAssocID="{C95CFFFC-7BAB-471D-AD57-E8B1AD48F67F}" presName="horzTwo" presStyleCnt="0"/>
      <dgm:spPr/>
    </dgm:pt>
    <dgm:pt modelId="{891E7E58-0617-4C1D-A966-8CCB2E80CEAE}" type="pres">
      <dgm:prSet presAssocID="{115BFA12-3E27-42AC-BF96-CFD5284DFCD9}" presName="vertThree" presStyleCnt="0"/>
      <dgm:spPr/>
    </dgm:pt>
    <dgm:pt modelId="{1310CA2D-92B0-429D-9BF5-B01897562CFE}" type="pres">
      <dgm:prSet presAssocID="{115BFA12-3E27-42AC-BF96-CFD5284DFCD9}" presName="txThre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93C169-FBA8-4EE3-BBBE-84AF0A0469C0}" type="pres">
      <dgm:prSet presAssocID="{115BFA12-3E27-42AC-BF96-CFD5284DFCD9}" presName="horzThree" presStyleCnt="0"/>
      <dgm:spPr/>
    </dgm:pt>
    <dgm:pt modelId="{7296D6AF-E084-4F1C-BF24-82802F78C234}" type="pres">
      <dgm:prSet presAssocID="{04AA2EE3-DB9C-45D6-ACC2-2E48977A2797}" presName="sibSpaceThree" presStyleCnt="0"/>
      <dgm:spPr/>
    </dgm:pt>
    <dgm:pt modelId="{CA2CC81A-AEA7-4046-9D40-EC3EF7162CEA}" type="pres">
      <dgm:prSet presAssocID="{174E7D08-880A-400C-BA20-3B667022FD34}" presName="vertThree" presStyleCnt="0"/>
      <dgm:spPr/>
    </dgm:pt>
    <dgm:pt modelId="{1E148C46-ACC1-4792-B37F-63750643FA1A}" type="pres">
      <dgm:prSet presAssocID="{174E7D08-880A-400C-BA20-3B667022FD34}" presName="txThre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DBC6A-2AE2-4D6A-908F-3CC6836A5D55}" type="pres">
      <dgm:prSet presAssocID="{174E7D08-880A-400C-BA20-3B667022FD34}" presName="horzThree" presStyleCnt="0"/>
      <dgm:spPr/>
    </dgm:pt>
    <dgm:pt modelId="{E6769709-020F-41BC-A77A-CCE480F15E5D}" type="pres">
      <dgm:prSet presAssocID="{BFBF7DEC-8C31-4149-BBF2-6E0ABC809E13}" presName="sibSpaceThree" presStyleCnt="0"/>
      <dgm:spPr/>
    </dgm:pt>
    <dgm:pt modelId="{89572285-C7BE-462D-A32C-D39037B5E44D}" type="pres">
      <dgm:prSet presAssocID="{D767E1ED-1E1B-4B46-B813-FA19FBF83379}" presName="vertThree" presStyleCnt="0"/>
      <dgm:spPr/>
    </dgm:pt>
    <dgm:pt modelId="{B7224589-3D84-4F26-B38F-F65CF9D69FE3}" type="pres">
      <dgm:prSet presAssocID="{D767E1ED-1E1B-4B46-B813-FA19FBF83379}" presName="txThre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B5DD3-ACD5-47D0-993A-7E868CB88D6D}" type="pres">
      <dgm:prSet presAssocID="{D767E1ED-1E1B-4B46-B813-FA19FBF83379}" presName="horzThree" presStyleCnt="0"/>
      <dgm:spPr/>
    </dgm:pt>
    <dgm:pt modelId="{CC643B64-5317-469D-B516-2284DF5298F6}" type="pres">
      <dgm:prSet presAssocID="{AE442838-4B8A-4AFE-9526-D09B68534943}" presName="sibSpaceThree" presStyleCnt="0"/>
      <dgm:spPr/>
    </dgm:pt>
    <dgm:pt modelId="{8D8C4BC4-07B2-4F8A-A1EE-F0332A95BF5B}" type="pres">
      <dgm:prSet presAssocID="{675A6E7C-DEB5-41B6-B6EA-9864FEF7DAFC}" presName="vertThree" presStyleCnt="0"/>
      <dgm:spPr/>
    </dgm:pt>
    <dgm:pt modelId="{DA047933-D13A-4FC2-82C0-447337779992}" type="pres">
      <dgm:prSet presAssocID="{675A6E7C-DEB5-41B6-B6EA-9864FEF7DAFC}" presName="txThre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0978C-B354-4C23-849B-171F24B4DDB5}" type="pres">
      <dgm:prSet presAssocID="{675A6E7C-DEB5-41B6-B6EA-9864FEF7DAFC}" presName="horzThree" presStyleCnt="0"/>
      <dgm:spPr/>
    </dgm:pt>
    <dgm:pt modelId="{36068045-1CA2-439F-89CA-D94572F571D0}" type="pres">
      <dgm:prSet presAssocID="{A82CDB7E-779E-4AE5-AD5A-7AD1FDDDB8CD}" presName="sibSpaceThree" presStyleCnt="0"/>
      <dgm:spPr/>
    </dgm:pt>
    <dgm:pt modelId="{0482124A-8118-4E8C-83A1-1E48273C2D6A}" type="pres">
      <dgm:prSet presAssocID="{0CF48BD0-D5F1-4B6F-8858-AF8418D6911D}" presName="vertThree" presStyleCnt="0"/>
      <dgm:spPr/>
    </dgm:pt>
    <dgm:pt modelId="{EAEDB256-52C4-4E72-98E0-BF8BEF9CBF16}" type="pres">
      <dgm:prSet presAssocID="{0CF48BD0-D5F1-4B6F-8858-AF8418D6911D}" presName="txThre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C0DC8-DC01-4A16-A90F-6D36788E2A7F}" type="pres">
      <dgm:prSet presAssocID="{0CF48BD0-D5F1-4B6F-8858-AF8418D6911D}" presName="horzThree" presStyleCnt="0"/>
      <dgm:spPr/>
    </dgm:pt>
    <dgm:pt modelId="{319944BE-03A2-47E0-9AE3-A1C518E83D72}" type="pres">
      <dgm:prSet presAssocID="{0ED67663-10E4-4AA4-BE17-6931FE196688}" presName="sibSpaceThree" presStyleCnt="0"/>
      <dgm:spPr/>
    </dgm:pt>
    <dgm:pt modelId="{958228B8-E7E2-4D25-8064-68ED274E9C05}" type="pres">
      <dgm:prSet presAssocID="{5C63D56C-24BB-41C1-B380-8365321B5833}" presName="vertThree" presStyleCnt="0"/>
      <dgm:spPr/>
    </dgm:pt>
    <dgm:pt modelId="{897B20DD-66A0-4F0F-A77B-FBF79348313E}" type="pres">
      <dgm:prSet presAssocID="{5C63D56C-24BB-41C1-B380-8365321B5833}" presName="txThre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42C1C-9E05-4E02-A87C-6B8F5CCEF242}" type="pres">
      <dgm:prSet presAssocID="{5C63D56C-24BB-41C1-B380-8365321B5833}" presName="horzThree" presStyleCnt="0"/>
      <dgm:spPr/>
    </dgm:pt>
    <dgm:pt modelId="{D333826E-67F9-4B90-890E-ACE28596BABA}" type="pres">
      <dgm:prSet presAssocID="{544CC2A8-3F17-41F8-8096-CFF2A44E41E9}" presName="sibSpaceThree" presStyleCnt="0"/>
      <dgm:spPr/>
    </dgm:pt>
    <dgm:pt modelId="{9011DCAA-7DD2-456C-A869-CB23CFE248E8}" type="pres">
      <dgm:prSet presAssocID="{B2FE1027-6E85-41C8-9A4C-E420DCBC52A7}" presName="vertThree" presStyleCnt="0"/>
      <dgm:spPr/>
    </dgm:pt>
    <dgm:pt modelId="{C5167C67-47E1-40A4-BEBE-FE2E97251587}" type="pres">
      <dgm:prSet presAssocID="{B2FE1027-6E85-41C8-9A4C-E420DCBC52A7}" presName="txThre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FCB68-B352-4FE1-B58A-D1DF84CFC078}" type="pres">
      <dgm:prSet presAssocID="{B2FE1027-6E85-41C8-9A4C-E420DCBC52A7}" presName="horzThree" presStyleCnt="0"/>
      <dgm:spPr/>
    </dgm:pt>
    <dgm:pt modelId="{01184F96-ED4F-4C19-ADC1-08C167C47F02}" type="pres">
      <dgm:prSet presAssocID="{33858E58-4122-42DC-9867-732D6D01710F}" presName="sibSpaceThree" presStyleCnt="0"/>
      <dgm:spPr/>
    </dgm:pt>
    <dgm:pt modelId="{A8BA5F79-D231-405C-9CFF-2A44CC22205B}" type="pres">
      <dgm:prSet presAssocID="{B5CCDD8B-FC74-4449-A6C4-AE1EE95D10FB}" presName="vertThree" presStyleCnt="0"/>
      <dgm:spPr/>
    </dgm:pt>
    <dgm:pt modelId="{B16DC942-FBD3-493D-8BB5-1546DB4F6A46}" type="pres">
      <dgm:prSet presAssocID="{B5CCDD8B-FC74-4449-A6C4-AE1EE95D10FB}" presName="txThre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CCBFF-47BA-4B7B-9506-C34BAF3A5086}" type="pres">
      <dgm:prSet presAssocID="{B5CCDD8B-FC74-4449-A6C4-AE1EE95D10FB}" presName="horzThree" presStyleCnt="0"/>
      <dgm:spPr/>
    </dgm:pt>
    <dgm:pt modelId="{31EA1DDD-705A-4ECA-B118-F43165897157}" type="pres">
      <dgm:prSet presAssocID="{1305D0CA-6C1D-4CC7-8102-C8936A6411C0}" presName="sibSpaceThree" presStyleCnt="0"/>
      <dgm:spPr/>
    </dgm:pt>
    <dgm:pt modelId="{A3A0AAF3-E6AC-44B5-996B-63CD39F4B9A1}" type="pres">
      <dgm:prSet presAssocID="{71D04F8E-BF58-4724-A086-E9FA378F94A9}" presName="vertThree" presStyleCnt="0"/>
      <dgm:spPr/>
    </dgm:pt>
    <dgm:pt modelId="{1E59F0C6-1250-4508-985F-398145FC6B04}" type="pres">
      <dgm:prSet presAssocID="{71D04F8E-BF58-4724-A086-E9FA378F94A9}" presName="txThre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B9953-AD3B-4073-AA4D-43AE92FDFD28}" type="pres">
      <dgm:prSet presAssocID="{71D04F8E-BF58-4724-A086-E9FA378F94A9}" presName="horzThree" presStyleCnt="0"/>
      <dgm:spPr/>
    </dgm:pt>
    <dgm:pt modelId="{157299A9-0BC8-4807-863D-2B3E14D0412D}" type="pres">
      <dgm:prSet presAssocID="{43678F31-B60E-4973-AD91-803211A79E49}" presName="sibSpaceThree" presStyleCnt="0"/>
      <dgm:spPr/>
    </dgm:pt>
    <dgm:pt modelId="{AF908929-6902-44DA-AAE5-B42BCE93ED35}" type="pres">
      <dgm:prSet presAssocID="{B0295E24-C12C-44E8-A1AA-81E139E8C686}" presName="vertThree" presStyleCnt="0"/>
      <dgm:spPr/>
    </dgm:pt>
    <dgm:pt modelId="{DF50857C-7BAD-4B02-A4D8-124ED847A302}" type="pres">
      <dgm:prSet presAssocID="{B0295E24-C12C-44E8-A1AA-81E139E8C686}" presName="txThre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1D93DF-1750-40CF-AC07-9E32DC61E98B}" type="pres">
      <dgm:prSet presAssocID="{B0295E24-C12C-44E8-A1AA-81E139E8C686}" presName="horzThree" presStyleCnt="0"/>
      <dgm:spPr/>
    </dgm:pt>
    <dgm:pt modelId="{C716C8AE-3A6F-4822-9D81-12E0BB5594A1}" type="pres">
      <dgm:prSet presAssocID="{08938B07-AA6A-4BCA-8EF1-015571AE360F}" presName="sibSpaceThree" presStyleCnt="0"/>
      <dgm:spPr/>
    </dgm:pt>
    <dgm:pt modelId="{3CF73C25-2EC9-422F-B7FE-AAA1AA19A37D}" type="pres">
      <dgm:prSet presAssocID="{E1B40A93-19AB-49DF-A670-4FA216E99E9E}" presName="vertThree" presStyleCnt="0"/>
      <dgm:spPr/>
    </dgm:pt>
    <dgm:pt modelId="{AC7CE723-C373-48E7-9DB5-D9191F379A86}" type="pres">
      <dgm:prSet presAssocID="{E1B40A93-19AB-49DF-A670-4FA216E99E9E}" presName="txThre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B802D-C772-4C29-B0FA-4E7A9A2487E4}" type="pres">
      <dgm:prSet presAssocID="{E1B40A93-19AB-49DF-A670-4FA216E99E9E}" presName="horzThree" presStyleCnt="0"/>
      <dgm:spPr/>
    </dgm:pt>
    <dgm:pt modelId="{DB8213A0-DC53-4648-92BC-6D846E7D6193}" type="pres">
      <dgm:prSet presAssocID="{89EE1E44-96F7-4122-B1C4-E354B53F37F6}" presName="sibSpaceThree" presStyleCnt="0"/>
      <dgm:spPr/>
    </dgm:pt>
    <dgm:pt modelId="{3396783D-7BAA-4357-B513-9BAE5E1B7880}" type="pres">
      <dgm:prSet presAssocID="{CF62263B-AC40-4C2E-AF55-E373E63BA1B5}" presName="vertThree" presStyleCnt="0"/>
      <dgm:spPr/>
    </dgm:pt>
    <dgm:pt modelId="{46E4D9A1-3176-43A4-85E6-FC1242530567}" type="pres">
      <dgm:prSet presAssocID="{CF62263B-AC40-4C2E-AF55-E373E63BA1B5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1A7A7-C310-4CCA-BAD0-417F1A46B4CB}" type="pres">
      <dgm:prSet presAssocID="{CF62263B-AC40-4C2E-AF55-E373E63BA1B5}" presName="horzThree" presStyleCnt="0"/>
      <dgm:spPr/>
    </dgm:pt>
    <dgm:pt modelId="{C5236776-77CC-4E06-84A5-C512CEFF0B1B}" type="pres">
      <dgm:prSet presAssocID="{E1E98E4E-AC97-4B6C-8D26-86529E65ECAE}" presName="sibSpaceThree" presStyleCnt="0"/>
      <dgm:spPr/>
    </dgm:pt>
    <dgm:pt modelId="{87631E57-4A2D-4C4C-96FF-2B3166F591AB}" type="pres">
      <dgm:prSet presAssocID="{FCC54787-A8A5-4ED0-9C44-DCA661B7E70A}" presName="vertThree" presStyleCnt="0"/>
      <dgm:spPr/>
    </dgm:pt>
    <dgm:pt modelId="{641D1ABE-D6AD-4DF0-B338-9F9A3F75D0CE}" type="pres">
      <dgm:prSet presAssocID="{FCC54787-A8A5-4ED0-9C44-DCA661B7E70A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4B37D-9C27-4F9C-A260-28D3C5720AAD}" type="pres">
      <dgm:prSet presAssocID="{FCC54787-A8A5-4ED0-9C44-DCA661B7E70A}" presName="horzThree" presStyleCnt="0"/>
      <dgm:spPr/>
    </dgm:pt>
    <dgm:pt modelId="{10EC4C2B-4422-4E2E-8F4E-0601F27776E0}" type="pres">
      <dgm:prSet presAssocID="{CBDBB7BE-0A92-47EC-A9C5-C6EE7E76A9ED}" presName="sibSpaceThree" presStyleCnt="0"/>
      <dgm:spPr/>
    </dgm:pt>
    <dgm:pt modelId="{379DF506-BB49-4C2F-9F37-9F79EE47FDC2}" type="pres">
      <dgm:prSet presAssocID="{A0902E7D-F490-4471-BBF9-8AE9A1718076}" presName="vertThree" presStyleCnt="0"/>
      <dgm:spPr/>
    </dgm:pt>
    <dgm:pt modelId="{8A6F70EB-27B4-498A-8E23-E74FEB0DE387}" type="pres">
      <dgm:prSet presAssocID="{A0902E7D-F490-4471-BBF9-8AE9A1718076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3A616-A115-487A-B5D0-9ECBC43DF298}" type="pres">
      <dgm:prSet presAssocID="{A0902E7D-F490-4471-BBF9-8AE9A1718076}" presName="horzThree" presStyleCnt="0"/>
      <dgm:spPr/>
    </dgm:pt>
  </dgm:ptLst>
  <dgm:cxnLst>
    <dgm:cxn modelId="{553F1B01-BEBA-452E-8131-10CC8F234C4D}" srcId="{C95CFFFC-7BAB-471D-AD57-E8B1AD48F67F}" destId="{0CF48BD0-D5F1-4B6F-8858-AF8418D6911D}" srcOrd="4" destOrd="0" parTransId="{2FB7C4B9-6DAC-4AC3-919B-FEA23A8EA9EF}" sibTransId="{0ED67663-10E4-4AA4-BE17-6931FE196688}"/>
    <dgm:cxn modelId="{34BFEB77-783F-44B4-8ABB-F01626B0B0CE}" srcId="{C95CFFFC-7BAB-471D-AD57-E8B1AD48F67F}" destId="{B2FE1027-6E85-41C8-9A4C-E420DCBC52A7}" srcOrd="6" destOrd="0" parTransId="{F207EFD8-D533-43C4-87F1-D6A3ADE62B83}" sibTransId="{33858E58-4122-42DC-9867-732D6D01710F}"/>
    <dgm:cxn modelId="{ED90D0BE-8DD9-4C8A-AE8D-897A6645B740}" type="presOf" srcId="{E1B40A93-19AB-49DF-A670-4FA216E99E9E}" destId="{AC7CE723-C373-48E7-9DB5-D9191F379A86}" srcOrd="0" destOrd="0" presId="urn:microsoft.com/office/officeart/2005/8/layout/hierarchy4"/>
    <dgm:cxn modelId="{C59206ED-3CFB-4F26-A8C4-EEE2E922E3A6}" type="presOf" srcId="{174E7D08-880A-400C-BA20-3B667022FD34}" destId="{1E148C46-ACC1-4792-B37F-63750643FA1A}" srcOrd="0" destOrd="0" presId="urn:microsoft.com/office/officeart/2005/8/layout/hierarchy4"/>
    <dgm:cxn modelId="{670EDDCC-F479-42D3-B891-EC0510BE3752}" type="presOf" srcId="{71D04F8E-BF58-4724-A086-E9FA378F94A9}" destId="{1E59F0C6-1250-4508-985F-398145FC6B04}" srcOrd="0" destOrd="0" presId="urn:microsoft.com/office/officeart/2005/8/layout/hierarchy4"/>
    <dgm:cxn modelId="{1020043A-7A91-4F3B-A159-BC5EE7C03901}" type="presOf" srcId="{B0295E24-C12C-44E8-A1AA-81E139E8C686}" destId="{DF50857C-7BAD-4B02-A4D8-124ED847A302}" srcOrd="0" destOrd="0" presId="urn:microsoft.com/office/officeart/2005/8/layout/hierarchy4"/>
    <dgm:cxn modelId="{8DBC4D0F-3A75-406E-8505-B8A89C7D75B6}" type="presOf" srcId="{D767E1ED-1E1B-4B46-B813-FA19FBF83379}" destId="{B7224589-3D84-4F26-B38F-F65CF9D69FE3}" srcOrd="0" destOrd="0" presId="urn:microsoft.com/office/officeart/2005/8/layout/hierarchy4"/>
    <dgm:cxn modelId="{F1965135-D79D-4308-8485-F37F651297F2}" srcId="{C95CFFFC-7BAB-471D-AD57-E8B1AD48F67F}" destId="{5C63D56C-24BB-41C1-B380-8365321B5833}" srcOrd="5" destOrd="0" parTransId="{107AEE38-BDD6-4766-984F-BFB74FAE9707}" sibTransId="{544CC2A8-3F17-41F8-8096-CFF2A44E41E9}"/>
    <dgm:cxn modelId="{D13628B0-D068-43BE-8DB4-D2D51E90EC39}" srcId="{5A245CDB-A4CC-4199-AECB-6901E56E8E46}" destId="{C95CFFFC-7BAB-471D-AD57-E8B1AD48F67F}" srcOrd="0" destOrd="0" parTransId="{E6497C19-BF58-485E-BCF6-FE1E89D14420}" sibTransId="{0F55AB7D-2025-4D24-A81B-1FF586E20B02}"/>
    <dgm:cxn modelId="{B91F0A79-80B5-4B0E-A355-65477C102C0F}" type="presOf" srcId="{0CF48BD0-D5F1-4B6F-8858-AF8418D6911D}" destId="{EAEDB256-52C4-4E72-98E0-BF8BEF9CBF16}" srcOrd="0" destOrd="0" presId="urn:microsoft.com/office/officeart/2005/8/layout/hierarchy4"/>
    <dgm:cxn modelId="{278D714E-1C3C-4A2F-A204-88C4D809D293}" type="presOf" srcId="{115BFA12-3E27-42AC-BF96-CFD5284DFCD9}" destId="{1310CA2D-92B0-429D-9BF5-B01897562CFE}" srcOrd="0" destOrd="0" presId="urn:microsoft.com/office/officeart/2005/8/layout/hierarchy4"/>
    <dgm:cxn modelId="{A99D3657-DBF6-46E4-B40F-F90172C9C3C9}" srcId="{C95CFFFC-7BAB-471D-AD57-E8B1AD48F67F}" destId="{FCC54787-A8A5-4ED0-9C44-DCA661B7E70A}" srcOrd="12" destOrd="0" parTransId="{639EC182-C11A-4029-8B93-7E0FAB5768A6}" sibTransId="{CBDBB7BE-0A92-47EC-A9C5-C6EE7E76A9ED}"/>
    <dgm:cxn modelId="{54E2F8A2-821B-4CE1-8287-E5DFE2DF6425}" type="presOf" srcId="{5C63D56C-24BB-41C1-B380-8365321B5833}" destId="{897B20DD-66A0-4F0F-A77B-FBF79348313E}" srcOrd="0" destOrd="0" presId="urn:microsoft.com/office/officeart/2005/8/layout/hierarchy4"/>
    <dgm:cxn modelId="{D49C8A82-7903-4F20-A28B-3F40DAF6C6DC}" srcId="{C95CFFFC-7BAB-471D-AD57-E8B1AD48F67F}" destId="{B0295E24-C12C-44E8-A1AA-81E139E8C686}" srcOrd="9" destOrd="0" parTransId="{7A5B7810-9249-4C8A-9BBF-10F254A4B485}" sibTransId="{08938B07-AA6A-4BCA-8EF1-015571AE360F}"/>
    <dgm:cxn modelId="{6DC500A6-DBB4-4159-8443-5C1EA77A0A0D}" srcId="{C95CFFFC-7BAB-471D-AD57-E8B1AD48F67F}" destId="{174E7D08-880A-400C-BA20-3B667022FD34}" srcOrd="1" destOrd="0" parTransId="{D9AB2B17-773B-4C16-B3D6-BB0EE14F150F}" sibTransId="{BFBF7DEC-8C31-4149-BBF2-6E0ABC809E13}"/>
    <dgm:cxn modelId="{95D4A454-C02B-49B9-BAAF-E254ECB3A69A}" srcId="{C95CFFFC-7BAB-471D-AD57-E8B1AD48F67F}" destId="{B5CCDD8B-FC74-4449-A6C4-AE1EE95D10FB}" srcOrd="7" destOrd="0" parTransId="{05D17C0D-84AD-49BF-B370-44FE2124E299}" sibTransId="{1305D0CA-6C1D-4CC7-8102-C8936A6411C0}"/>
    <dgm:cxn modelId="{F10A0DE7-8FFC-4145-8418-D958FA7D1493}" type="presOf" srcId="{FCC54787-A8A5-4ED0-9C44-DCA661B7E70A}" destId="{641D1ABE-D6AD-4DF0-B338-9F9A3F75D0CE}" srcOrd="0" destOrd="0" presId="urn:microsoft.com/office/officeart/2005/8/layout/hierarchy4"/>
    <dgm:cxn modelId="{29EEE4F4-4EA7-4BEA-9575-32EA10DC67BF}" type="presOf" srcId="{C95CFFFC-7BAB-471D-AD57-E8B1AD48F67F}" destId="{B2BCDAB2-FFE4-478F-8E30-EC5D46553CCE}" srcOrd="0" destOrd="0" presId="urn:microsoft.com/office/officeart/2005/8/layout/hierarchy4"/>
    <dgm:cxn modelId="{289819E4-1300-4D3B-AD96-2E3D02ADECE8}" srcId="{C95CFFFC-7BAB-471D-AD57-E8B1AD48F67F}" destId="{675A6E7C-DEB5-41B6-B6EA-9864FEF7DAFC}" srcOrd="3" destOrd="0" parTransId="{16846935-2905-43EA-9F5D-8975EA56DDEB}" sibTransId="{A82CDB7E-779E-4AE5-AD5A-7AD1FDDDB8CD}"/>
    <dgm:cxn modelId="{5416452B-0F02-4598-932F-C126F22E92EF}" type="presOf" srcId="{B2FE1027-6E85-41C8-9A4C-E420DCBC52A7}" destId="{C5167C67-47E1-40A4-BEBE-FE2E97251587}" srcOrd="0" destOrd="0" presId="urn:microsoft.com/office/officeart/2005/8/layout/hierarchy4"/>
    <dgm:cxn modelId="{244EDF1E-7333-4518-A3CB-A7F849090FD4}" type="presOf" srcId="{CF62263B-AC40-4C2E-AF55-E373E63BA1B5}" destId="{46E4D9A1-3176-43A4-85E6-FC1242530567}" srcOrd="0" destOrd="0" presId="urn:microsoft.com/office/officeart/2005/8/layout/hierarchy4"/>
    <dgm:cxn modelId="{C03591FC-93F0-46E9-A7FD-0F0EF9F17C91}" srcId="{C95CFFFC-7BAB-471D-AD57-E8B1AD48F67F}" destId="{CF62263B-AC40-4C2E-AF55-E373E63BA1B5}" srcOrd="11" destOrd="0" parTransId="{8D4C8D3D-BE30-49F2-9520-4CDF78540225}" sibTransId="{E1E98E4E-AC97-4B6C-8D26-86529E65ECAE}"/>
    <dgm:cxn modelId="{5D8B5BC4-8262-483D-8595-8AC2073646FF}" type="presOf" srcId="{5A245CDB-A4CC-4199-AECB-6901E56E8E46}" destId="{CC5E8D77-A450-48C2-8A88-CD223B4541FB}" srcOrd="0" destOrd="0" presId="urn:microsoft.com/office/officeart/2005/8/layout/hierarchy4"/>
    <dgm:cxn modelId="{954B135A-2C9A-4A7F-9EAF-BEF816725647}" srcId="{C95CFFFC-7BAB-471D-AD57-E8B1AD48F67F}" destId="{115BFA12-3E27-42AC-BF96-CFD5284DFCD9}" srcOrd="0" destOrd="0" parTransId="{5E1FC6EE-D18A-4A00-B4A2-F883630B05D5}" sibTransId="{04AA2EE3-DB9C-45D6-ACC2-2E48977A2797}"/>
    <dgm:cxn modelId="{385FCF19-75A7-4BFC-B852-C5E947A1C805}" srcId="{5E82DEDC-9068-45C1-B7F6-A99C0874467C}" destId="{5A245CDB-A4CC-4199-AECB-6901E56E8E46}" srcOrd="0" destOrd="0" parTransId="{7EB04A94-2209-4CF5-A713-CCBB160D3930}" sibTransId="{511F169A-0CB9-48C0-B69A-4451E700F836}"/>
    <dgm:cxn modelId="{7774AA85-A667-403D-9BB6-BD2EFA470E85}" srcId="{C95CFFFC-7BAB-471D-AD57-E8B1AD48F67F}" destId="{D767E1ED-1E1B-4B46-B813-FA19FBF83379}" srcOrd="2" destOrd="0" parTransId="{50973A03-FF97-417F-ABCF-39BF49CC7821}" sibTransId="{AE442838-4B8A-4AFE-9526-D09B68534943}"/>
    <dgm:cxn modelId="{E1667F49-7C72-43C5-BAD1-C93167E3D8F9}" type="presOf" srcId="{A0902E7D-F490-4471-BBF9-8AE9A1718076}" destId="{8A6F70EB-27B4-498A-8E23-E74FEB0DE387}" srcOrd="0" destOrd="0" presId="urn:microsoft.com/office/officeart/2005/8/layout/hierarchy4"/>
    <dgm:cxn modelId="{032F5B68-F963-4F05-949C-8F63D27E0C5B}" type="presOf" srcId="{5E82DEDC-9068-45C1-B7F6-A99C0874467C}" destId="{82A7DFC0-2659-4EB1-AE8C-10B820A79A75}" srcOrd="0" destOrd="0" presId="urn:microsoft.com/office/officeart/2005/8/layout/hierarchy4"/>
    <dgm:cxn modelId="{185BE467-E63B-4408-A1D3-EDFE3DBA812A}" srcId="{C95CFFFC-7BAB-471D-AD57-E8B1AD48F67F}" destId="{A0902E7D-F490-4471-BBF9-8AE9A1718076}" srcOrd="13" destOrd="0" parTransId="{AAF9A447-C050-4CCC-97A7-A32F74160BB6}" sibTransId="{0B8DCFF7-FE61-4AA2-935A-FEECACC54769}"/>
    <dgm:cxn modelId="{69C4138F-4003-428C-B60C-8317E1A83554}" srcId="{C95CFFFC-7BAB-471D-AD57-E8B1AD48F67F}" destId="{71D04F8E-BF58-4724-A086-E9FA378F94A9}" srcOrd="8" destOrd="0" parTransId="{E158F2CD-2C13-4D0E-8A0B-0947BFC49B39}" sibTransId="{43678F31-B60E-4973-AD91-803211A79E49}"/>
    <dgm:cxn modelId="{CA5C960F-A356-4255-BC32-376B87D05163}" type="presOf" srcId="{B5CCDD8B-FC74-4449-A6C4-AE1EE95D10FB}" destId="{B16DC942-FBD3-493D-8BB5-1546DB4F6A46}" srcOrd="0" destOrd="0" presId="urn:microsoft.com/office/officeart/2005/8/layout/hierarchy4"/>
    <dgm:cxn modelId="{5DFDB74A-F18A-411B-9095-7FC06B28A86E}" srcId="{C95CFFFC-7BAB-471D-AD57-E8B1AD48F67F}" destId="{E1B40A93-19AB-49DF-A670-4FA216E99E9E}" srcOrd="10" destOrd="0" parTransId="{EE75EC45-B608-4415-98C5-B3379DE171BD}" sibTransId="{89EE1E44-96F7-4122-B1C4-E354B53F37F6}"/>
    <dgm:cxn modelId="{415DA729-DDFF-4636-8596-EC93F6FDDF04}" type="presOf" srcId="{675A6E7C-DEB5-41B6-B6EA-9864FEF7DAFC}" destId="{DA047933-D13A-4FC2-82C0-447337779992}" srcOrd="0" destOrd="0" presId="urn:microsoft.com/office/officeart/2005/8/layout/hierarchy4"/>
    <dgm:cxn modelId="{2D1EE9A9-046B-4693-944B-B25955C376B7}" type="presParOf" srcId="{82A7DFC0-2659-4EB1-AE8C-10B820A79A75}" destId="{878559F7-1EF3-459C-B796-F5DB45EF90A4}" srcOrd="0" destOrd="0" presId="urn:microsoft.com/office/officeart/2005/8/layout/hierarchy4"/>
    <dgm:cxn modelId="{C542CC03-8789-427B-8FFD-582A7CE88146}" type="presParOf" srcId="{878559F7-1EF3-459C-B796-F5DB45EF90A4}" destId="{CC5E8D77-A450-48C2-8A88-CD223B4541FB}" srcOrd="0" destOrd="0" presId="urn:microsoft.com/office/officeart/2005/8/layout/hierarchy4"/>
    <dgm:cxn modelId="{ABD966E5-8137-453E-A34D-6A8C2419AABA}" type="presParOf" srcId="{878559F7-1EF3-459C-B796-F5DB45EF90A4}" destId="{3A540078-9FD2-4274-A421-2162FD130B0B}" srcOrd="1" destOrd="0" presId="urn:microsoft.com/office/officeart/2005/8/layout/hierarchy4"/>
    <dgm:cxn modelId="{D7F0BBDA-0993-4500-9F4D-3A31D43FCACE}" type="presParOf" srcId="{878559F7-1EF3-459C-B796-F5DB45EF90A4}" destId="{75ADFA90-4484-4A3C-9C5F-E3BF0AC3E36C}" srcOrd="2" destOrd="0" presId="urn:microsoft.com/office/officeart/2005/8/layout/hierarchy4"/>
    <dgm:cxn modelId="{5945D1B2-8B4D-4288-85FE-EC69A43B9232}" type="presParOf" srcId="{75ADFA90-4484-4A3C-9C5F-E3BF0AC3E36C}" destId="{E2A21602-BD6A-46CB-BE10-DB6C89C42D43}" srcOrd="0" destOrd="0" presId="urn:microsoft.com/office/officeart/2005/8/layout/hierarchy4"/>
    <dgm:cxn modelId="{B052FEE9-4834-4560-95F7-DDFE334B1FFB}" type="presParOf" srcId="{E2A21602-BD6A-46CB-BE10-DB6C89C42D43}" destId="{B2BCDAB2-FFE4-478F-8E30-EC5D46553CCE}" srcOrd="0" destOrd="0" presId="urn:microsoft.com/office/officeart/2005/8/layout/hierarchy4"/>
    <dgm:cxn modelId="{BBF6DF21-BA0D-40C7-B0E3-5E33AC754694}" type="presParOf" srcId="{E2A21602-BD6A-46CB-BE10-DB6C89C42D43}" destId="{73370E9B-187B-41B4-B0AC-EFEA393F3DE9}" srcOrd="1" destOrd="0" presId="urn:microsoft.com/office/officeart/2005/8/layout/hierarchy4"/>
    <dgm:cxn modelId="{0FC63B2F-3B29-478B-8626-73FFE4C4A80C}" type="presParOf" srcId="{E2A21602-BD6A-46CB-BE10-DB6C89C42D43}" destId="{DA6BEDEE-3EDD-4447-B2AB-BF47A2AF54FE}" srcOrd="2" destOrd="0" presId="urn:microsoft.com/office/officeart/2005/8/layout/hierarchy4"/>
    <dgm:cxn modelId="{9CFF64F3-BA74-4C80-9FC6-4E4BB0D462C4}" type="presParOf" srcId="{DA6BEDEE-3EDD-4447-B2AB-BF47A2AF54FE}" destId="{891E7E58-0617-4C1D-A966-8CCB2E80CEAE}" srcOrd="0" destOrd="0" presId="urn:microsoft.com/office/officeart/2005/8/layout/hierarchy4"/>
    <dgm:cxn modelId="{309ADB43-F5D4-48A1-B393-B02520C03ABB}" type="presParOf" srcId="{891E7E58-0617-4C1D-A966-8CCB2E80CEAE}" destId="{1310CA2D-92B0-429D-9BF5-B01897562CFE}" srcOrd="0" destOrd="0" presId="urn:microsoft.com/office/officeart/2005/8/layout/hierarchy4"/>
    <dgm:cxn modelId="{058C600D-589F-4416-A884-50A3261C5A55}" type="presParOf" srcId="{891E7E58-0617-4C1D-A966-8CCB2E80CEAE}" destId="{D393C169-FBA8-4EE3-BBBE-84AF0A0469C0}" srcOrd="1" destOrd="0" presId="urn:microsoft.com/office/officeart/2005/8/layout/hierarchy4"/>
    <dgm:cxn modelId="{B2CB6103-DABE-4356-A7AD-151931C252AA}" type="presParOf" srcId="{DA6BEDEE-3EDD-4447-B2AB-BF47A2AF54FE}" destId="{7296D6AF-E084-4F1C-BF24-82802F78C234}" srcOrd="1" destOrd="0" presId="urn:microsoft.com/office/officeart/2005/8/layout/hierarchy4"/>
    <dgm:cxn modelId="{509D717F-76C4-4263-88CD-940F211A48EC}" type="presParOf" srcId="{DA6BEDEE-3EDD-4447-B2AB-BF47A2AF54FE}" destId="{CA2CC81A-AEA7-4046-9D40-EC3EF7162CEA}" srcOrd="2" destOrd="0" presId="urn:microsoft.com/office/officeart/2005/8/layout/hierarchy4"/>
    <dgm:cxn modelId="{7A10C6E0-1C40-404A-AB8D-7EF6EB221CAA}" type="presParOf" srcId="{CA2CC81A-AEA7-4046-9D40-EC3EF7162CEA}" destId="{1E148C46-ACC1-4792-B37F-63750643FA1A}" srcOrd="0" destOrd="0" presId="urn:microsoft.com/office/officeart/2005/8/layout/hierarchy4"/>
    <dgm:cxn modelId="{052F31F0-6C37-43DC-984C-A8BFB28F1108}" type="presParOf" srcId="{CA2CC81A-AEA7-4046-9D40-EC3EF7162CEA}" destId="{3E9DBC6A-2AE2-4D6A-908F-3CC6836A5D55}" srcOrd="1" destOrd="0" presId="urn:microsoft.com/office/officeart/2005/8/layout/hierarchy4"/>
    <dgm:cxn modelId="{63A249F2-8F48-4710-9730-BC74B5B9F570}" type="presParOf" srcId="{DA6BEDEE-3EDD-4447-B2AB-BF47A2AF54FE}" destId="{E6769709-020F-41BC-A77A-CCE480F15E5D}" srcOrd="3" destOrd="0" presId="urn:microsoft.com/office/officeart/2005/8/layout/hierarchy4"/>
    <dgm:cxn modelId="{B6E94115-E2FD-4081-99BA-785F54AD80FC}" type="presParOf" srcId="{DA6BEDEE-3EDD-4447-B2AB-BF47A2AF54FE}" destId="{89572285-C7BE-462D-A32C-D39037B5E44D}" srcOrd="4" destOrd="0" presId="urn:microsoft.com/office/officeart/2005/8/layout/hierarchy4"/>
    <dgm:cxn modelId="{FCA64347-BB93-4A9F-864A-FC743EEF5787}" type="presParOf" srcId="{89572285-C7BE-462D-A32C-D39037B5E44D}" destId="{B7224589-3D84-4F26-B38F-F65CF9D69FE3}" srcOrd="0" destOrd="0" presId="urn:microsoft.com/office/officeart/2005/8/layout/hierarchy4"/>
    <dgm:cxn modelId="{45CBA42E-E968-476A-AB31-9803B6FDF341}" type="presParOf" srcId="{89572285-C7BE-462D-A32C-D39037B5E44D}" destId="{626B5DD3-ACD5-47D0-993A-7E868CB88D6D}" srcOrd="1" destOrd="0" presId="urn:microsoft.com/office/officeart/2005/8/layout/hierarchy4"/>
    <dgm:cxn modelId="{D2CE2705-93BD-49EA-85A8-1AC4C294FA11}" type="presParOf" srcId="{DA6BEDEE-3EDD-4447-B2AB-BF47A2AF54FE}" destId="{CC643B64-5317-469D-B516-2284DF5298F6}" srcOrd="5" destOrd="0" presId="urn:microsoft.com/office/officeart/2005/8/layout/hierarchy4"/>
    <dgm:cxn modelId="{22002B03-4F4C-4054-A663-30FD74F5F01F}" type="presParOf" srcId="{DA6BEDEE-3EDD-4447-B2AB-BF47A2AF54FE}" destId="{8D8C4BC4-07B2-4F8A-A1EE-F0332A95BF5B}" srcOrd="6" destOrd="0" presId="urn:microsoft.com/office/officeart/2005/8/layout/hierarchy4"/>
    <dgm:cxn modelId="{B5F6E0B8-95D8-4807-AEF0-0F85296CD0FD}" type="presParOf" srcId="{8D8C4BC4-07B2-4F8A-A1EE-F0332A95BF5B}" destId="{DA047933-D13A-4FC2-82C0-447337779992}" srcOrd="0" destOrd="0" presId="urn:microsoft.com/office/officeart/2005/8/layout/hierarchy4"/>
    <dgm:cxn modelId="{C657890D-DFEE-48A3-BBAF-19AA264D7019}" type="presParOf" srcId="{8D8C4BC4-07B2-4F8A-A1EE-F0332A95BF5B}" destId="{D7A0978C-B354-4C23-849B-171F24B4DDB5}" srcOrd="1" destOrd="0" presId="urn:microsoft.com/office/officeart/2005/8/layout/hierarchy4"/>
    <dgm:cxn modelId="{B639DBD5-5160-4EA5-BA3A-C85AB9998875}" type="presParOf" srcId="{DA6BEDEE-3EDD-4447-B2AB-BF47A2AF54FE}" destId="{36068045-1CA2-439F-89CA-D94572F571D0}" srcOrd="7" destOrd="0" presId="urn:microsoft.com/office/officeart/2005/8/layout/hierarchy4"/>
    <dgm:cxn modelId="{C5CC628C-D115-44F6-906F-376978A75768}" type="presParOf" srcId="{DA6BEDEE-3EDD-4447-B2AB-BF47A2AF54FE}" destId="{0482124A-8118-4E8C-83A1-1E48273C2D6A}" srcOrd="8" destOrd="0" presId="urn:microsoft.com/office/officeart/2005/8/layout/hierarchy4"/>
    <dgm:cxn modelId="{FDEE45BA-107F-4F48-B5E1-117262FD6AFD}" type="presParOf" srcId="{0482124A-8118-4E8C-83A1-1E48273C2D6A}" destId="{EAEDB256-52C4-4E72-98E0-BF8BEF9CBF16}" srcOrd="0" destOrd="0" presId="urn:microsoft.com/office/officeart/2005/8/layout/hierarchy4"/>
    <dgm:cxn modelId="{EE78E8FE-0423-470A-87F3-20D061D1E94F}" type="presParOf" srcId="{0482124A-8118-4E8C-83A1-1E48273C2D6A}" destId="{E44C0DC8-DC01-4A16-A90F-6D36788E2A7F}" srcOrd="1" destOrd="0" presId="urn:microsoft.com/office/officeart/2005/8/layout/hierarchy4"/>
    <dgm:cxn modelId="{2F1CA444-95DF-4716-9E15-15BF5750050D}" type="presParOf" srcId="{DA6BEDEE-3EDD-4447-B2AB-BF47A2AF54FE}" destId="{319944BE-03A2-47E0-9AE3-A1C518E83D72}" srcOrd="9" destOrd="0" presId="urn:microsoft.com/office/officeart/2005/8/layout/hierarchy4"/>
    <dgm:cxn modelId="{E5B76140-38D6-48DB-81FD-A6AB3939E6E6}" type="presParOf" srcId="{DA6BEDEE-3EDD-4447-B2AB-BF47A2AF54FE}" destId="{958228B8-E7E2-4D25-8064-68ED274E9C05}" srcOrd="10" destOrd="0" presId="urn:microsoft.com/office/officeart/2005/8/layout/hierarchy4"/>
    <dgm:cxn modelId="{284008D4-9B48-4936-845B-A898126B4EA8}" type="presParOf" srcId="{958228B8-E7E2-4D25-8064-68ED274E9C05}" destId="{897B20DD-66A0-4F0F-A77B-FBF79348313E}" srcOrd="0" destOrd="0" presId="urn:microsoft.com/office/officeart/2005/8/layout/hierarchy4"/>
    <dgm:cxn modelId="{1286A1C8-6298-4F2D-B2A8-7C5077C8BB84}" type="presParOf" srcId="{958228B8-E7E2-4D25-8064-68ED274E9C05}" destId="{71742C1C-9E05-4E02-A87C-6B8F5CCEF242}" srcOrd="1" destOrd="0" presId="urn:microsoft.com/office/officeart/2005/8/layout/hierarchy4"/>
    <dgm:cxn modelId="{46FFF83B-2031-487E-A4C5-1957D7218845}" type="presParOf" srcId="{DA6BEDEE-3EDD-4447-B2AB-BF47A2AF54FE}" destId="{D333826E-67F9-4B90-890E-ACE28596BABA}" srcOrd="11" destOrd="0" presId="urn:microsoft.com/office/officeart/2005/8/layout/hierarchy4"/>
    <dgm:cxn modelId="{4508F88C-60E9-4494-AA66-14D927082A1E}" type="presParOf" srcId="{DA6BEDEE-3EDD-4447-B2AB-BF47A2AF54FE}" destId="{9011DCAA-7DD2-456C-A869-CB23CFE248E8}" srcOrd="12" destOrd="0" presId="urn:microsoft.com/office/officeart/2005/8/layout/hierarchy4"/>
    <dgm:cxn modelId="{BFEE44AC-8A8B-4074-92AF-79D0D8AE915C}" type="presParOf" srcId="{9011DCAA-7DD2-456C-A869-CB23CFE248E8}" destId="{C5167C67-47E1-40A4-BEBE-FE2E97251587}" srcOrd="0" destOrd="0" presId="urn:microsoft.com/office/officeart/2005/8/layout/hierarchy4"/>
    <dgm:cxn modelId="{0E481A0B-DB5B-42A6-A227-FC61FBD96204}" type="presParOf" srcId="{9011DCAA-7DD2-456C-A869-CB23CFE248E8}" destId="{2ECFCB68-B352-4FE1-B58A-D1DF84CFC078}" srcOrd="1" destOrd="0" presId="urn:microsoft.com/office/officeart/2005/8/layout/hierarchy4"/>
    <dgm:cxn modelId="{D558EC90-57D8-40EF-810E-43518352351E}" type="presParOf" srcId="{DA6BEDEE-3EDD-4447-B2AB-BF47A2AF54FE}" destId="{01184F96-ED4F-4C19-ADC1-08C167C47F02}" srcOrd="13" destOrd="0" presId="urn:microsoft.com/office/officeart/2005/8/layout/hierarchy4"/>
    <dgm:cxn modelId="{3226CAEA-308C-4753-9ACD-8B8BE2E56D9D}" type="presParOf" srcId="{DA6BEDEE-3EDD-4447-B2AB-BF47A2AF54FE}" destId="{A8BA5F79-D231-405C-9CFF-2A44CC22205B}" srcOrd="14" destOrd="0" presId="urn:microsoft.com/office/officeart/2005/8/layout/hierarchy4"/>
    <dgm:cxn modelId="{559DC017-9400-4DD0-88A2-0E27D70312A4}" type="presParOf" srcId="{A8BA5F79-D231-405C-9CFF-2A44CC22205B}" destId="{B16DC942-FBD3-493D-8BB5-1546DB4F6A46}" srcOrd="0" destOrd="0" presId="urn:microsoft.com/office/officeart/2005/8/layout/hierarchy4"/>
    <dgm:cxn modelId="{578954AB-1939-4A6B-A558-3C560429CC6D}" type="presParOf" srcId="{A8BA5F79-D231-405C-9CFF-2A44CC22205B}" destId="{36ACCBFF-47BA-4B7B-9506-C34BAF3A5086}" srcOrd="1" destOrd="0" presId="urn:microsoft.com/office/officeart/2005/8/layout/hierarchy4"/>
    <dgm:cxn modelId="{24698C8A-7CAA-4CB6-A936-A30C00516570}" type="presParOf" srcId="{DA6BEDEE-3EDD-4447-B2AB-BF47A2AF54FE}" destId="{31EA1DDD-705A-4ECA-B118-F43165897157}" srcOrd="15" destOrd="0" presId="urn:microsoft.com/office/officeart/2005/8/layout/hierarchy4"/>
    <dgm:cxn modelId="{701BA3F6-A7DE-4FE2-8909-816776E17D99}" type="presParOf" srcId="{DA6BEDEE-3EDD-4447-B2AB-BF47A2AF54FE}" destId="{A3A0AAF3-E6AC-44B5-996B-63CD39F4B9A1}" srcOrd="16" destOrd="0" presId="urn:microsoft.com/office/officeart/2005/8/layout/hierarchy4"/>
    <dgm:cxn modelId="{AB68AAF1-F403-4CCB-BAE8-53D7072C50D5}" type="presParOf" srcId="{A3A0AAF3-E6AC-44B5-996B-63CD39F4B9A1}" destId="{1E59F0C6-1250-4508-985F-398145FC6B04}" srcOrd="0" destOrd="0" presId="urn:microsoft.com/office/officeart/2005/8/layout/hierarchy4"/>
    <dgm:cxn modelId="{57E2ADC5-2B3E-43D5-A133-465871343E9F}" type="presParOf" srcId="{A3A0AAF3-E6AC-44B5-996B-63CD39F4B9A1}" destId="{F5DB9953-AD3B-4073-AA4D-43AE92FDFD28}" srcOrd="1" destOrd="0" presId="urn:microsoft.com/office/officeart/2005/8/layout/hierarchy4"/>
    <dgm:cxn modelId="{02C1F25C-48BF-48F4-884B-769891F60F36}" type="presParOf" srcId="{DA6BEDEE-3EDD-4447-B2AB-BF47A2AF54FE}" destId="{157299A9-0BC8-4807-863D-2B3E14D0412D}" srcOrd="17" destOrd="0" presId="urn:microsoft.com/office/officeart/2005/8/layout/hierarchy4"/>
    <dgm:cxn modelId="{4F0072EF-4BE1-48C9-87D1-3899C46D2837}" type="presParOf" srcId="{DA6BEDEE-3EDD-4447-B2AB-BF47A2AF54FE}" destId="{AF908929-6902-44DA-AAE5-B42BCE93ED35}" srcOrd="18" destOrd="0" presId="urn:microsoft.com/office/officeart/2005/8/layout/hierarchy4"/>
    <dgm:cxn modelId="{51808BFD-8BA9-4B59-A1B1-C8AD9FF82E3F}" type="presParOf" srcId="{AF908929-6902-44DA-AAE5-B42BCE93ED35}" destId="{DF50857C-7BAD-4B02-A4D8-124ED847A302}" srcOrd="0" destOrd="0" presId="urn:microsoft.com/office/officeart/2005/8/layout/hierarchy4"/>
    <dgm:cxn modelId="{AD59608B-C5D0-48AE-B217-DC871E8AB99C}" type="presParOf" srcId="{AF908929-6902-44DA-AAE5-B42BCE93ED35}" destId="{781D93DF-1750-40CF-AC07-9E32DC61E98B}" srcOrd="1" destOrd="0" presId="urn:microsoft.com/office/officeart/2005/8/layout/hierarchy4"/>
    <dgm:cxn modelId="{57874E62-3EC9-4D2C-B838-980CEF4ABC5E}" type="presParOf" srcId="{DA6BEDEE-3EDD-4447-B2AB-BF47A2AF54FE}" destId="{C716C8AE-3A6F-4822-9D81-12E0BB5594A1}" srcOrd="19" destOrd="0" presId="urn:microsoft.com/office/officeart/2005/8/layout/hierarchy4"/>
    <dgm:cxn modelId="{0BD177C3-190C-42EF-973A-775EE4C3708D}" type="presParOf" srcId="{DA6BEDEE-3EDD-4447-B2AB-BF47A2AF54FE}" destId="{3CF73C25-2EC9-422F-B7FE-AAA1AA19A37D}" srcOrd="20" destOrd="0" presId="urn:microsoft.com/office/officeart/2005/8/layout/hierarchy4"/>
    <dgm:cxn modelId="{B3AD3D2C-1FF8-462F-B9F6-EE79F8960818}" type="presParOf" srcId="{3CF73C25-2EC9-422F-B7FE-AAA1AA19A37D}" destId="{AC7CE723-C373-48E7-9DB5-D9191F379A86}" srcOrd="0" destOrd="0" presId="urn:microsoft.com/office/officeart/2005/8/layout/hierarchy4"/>
    <dgm:cxn modelId="{5F23069F-B696-49B9-A12D-C66FA301C728}" type="presParOf" srcId="{3CF73C25-2EC9-422F-B7FE-AAA1AA19A37D}" destId="{0E3B802D-C772-4C29-B0FA-4E7A9A2487E4}" srcOrd="1" destOrd="0" presId="urn:microsoft.com/office/officeart/2005/8/layout/hierarchy4"/>
    <dgm:cxn modelId="{DB133709-6E89-4A08-9F2F-5FACC3346CAD}" type="presParOf" srcId="{DA6BEDEE-3EDD-4447-B2AB-BF47A2AF54FE}" destId="{DB8213A0-DC53-4648-92BC-6D846E7D6193}" srcOrd="21" destOrd="0" presId="urn:microsoft.com/office/officeart/2005/8/layout/hierarchy4"/>
    <dgm:cxn modelId="{28AEF82E-FA37-426B-8949-3F17F0F3B954}" type="presParOf" srcId="{DA6BEDEE-3EDD-4447-B2AB-BF47A2AF54FE}" destId="{3396783D-7BAA-4357-B513-9BAE5E1B7880}" srcOrd="22" destOrd="0" presId="urn:microsoft.com/office/officeart/2005/8/layout/hierarchy4"/>
    <dgm:cxn modelId="{2A0B0463-59FC-4D71-BD8A-6040CAB81961}" type="presParOf" srcId="{3396783D-7BAA-4357-B513-9BAE5E1B7880}" destId="{46E4D9A1-3176-43A4-85E6-FC1242530567}" srcOrd="0" destOrd="0" presId="urn:microsoft.com/office/officeart/2005/8/layout/hierarchy4"/>
    <dgm:cxn modelId="{957DD510-D367-4D7D-ABB4-D9C022E1730E}" type="presParOf" srcId="{3396783D-7BAA-4357-B513-9BAE5E1B7880}" destId="{EC01A7A7-C310-4CCA-BAD0-417F1A46B4CB}" srcOrd="1" destOrd="0" presId="urn:microsoft.com/office/officeart/2005/8/layout/hierarchy4"/>
    <dgm:cxn modelId="{C928ABA6-7D65-4C0F-A2DB-82B98B507A3A}" type="presParOf" srcId="{DA6BEDEE-3EDD-4447-B2AB-BF47A2AF54FE}" destId="{C5236776-77CC-4E06-84A5-C512CEFF0B1B}" srcOrd="23" destOrd="0" presId="urn:microsoft.com/office/officeart/2005/8/layout/hierarchy4"/>
    <dgm:cxn modelId="{A52925D6-6DD7-4B8C-8ED7-1E531D66CA66}" type="presParOf" srcId="{DA6BEDEE-3EDD-4447-B2AB-BF47A2AF54FE}" destId="{87631E57-4A2D-4C4C-96FF-2B3166F591AB}" srcOrd="24" destOrd="0" presId="urn:microsoft.com/office/officeart/2005/8/layout/hierarchy4"/>
    <dgm:cxn modelId="{050731B8-48E8-4C21-9A0B-653003738A52}" type="presParOf" srcId="{87631E57-4A2D-4C4C-96FF-2B3166F591AB}" destId="{641D1ABE-D6AD-4DF0-B338-9F9A3F75D0CE}" srcOrd="0" destOrd="0" presId="urn:microsoft.com/office/officeart/2005/8/layout/hierarchy4"/>
    <dgm:cxn modelId="{51E4A181-9781-48EA-9942-5BACB5954A5F}" type="presParOf" srcId="{87631E57-4A2D-4C4C-96FF-2B3166F591AB}" destId="{8D84B37D-9C27-4F9C-A260-28D3C5720AAD}" srcOrd="1" destOrd="0" presId="urn:microsoft.com/office/officeart/2005/8/layout/hierarchy4"/>
    <dgm:cxn modelId="{839BFDCA-3018-402A-96DA-2469A72D17E2}" type="presParOf" srcId="{DA6BEDEE-3EDD-4447-B2AB-BF47A2AF54FE}" destId="{10EC4C2B-4422-4E2E-8F4E-0601F27776E0}" srcOrd="25" destOrd="0" presId="urn:microsoft.com/office/officeart/2005/8/layout/hierarchy4"/>
    <dgm:cxn modelId="{C95EFD8F-7B51-41AB-A8BA-8E694ACD259D}" type="presParOf" srcId="{DA6BEDEE-3EDD-4447-B2AB-BF47A2AF54FE}" destId="{379DF506-BB49-4C2F-9F37-9F79EE47FDC2}" srcOrd="26" destOrd="0" presId="urn:microsoft.com/office/officeart/2005/8/layout/hierarchy4"/>
    <dgm:cxn modelId="{2A3FC96D-B28C-4A8C-810E-B87EE7975653}" type="presParOf" srcId="{379DF506-BB49-4C2F-9F37-9F79EE47FDC2}" destId="{8A6F70EB-27B4-498A-8E23-E74FEB0DE387}" srcOrd="0" destOrd="0" presId="urn:microsoft.com/office/officeart/2005/8/layout/hierarchy4"/>
    <dgm:cxn modelId="{5E419BB3-314E-43B9-BA4A-FF872BDB4BB4}" type="presParOf" srcId="{379DF506-BB49-4C2F-9F37-9F79EE47FDC2}" destId="{0ED3A616-A115-487A-B5D0-9ECBC43DF298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7E3500-8585-404E-9D08-4140C13B54E2}" type="doc">
      <dgm:prSet loTypeId="urn:microsoft.com/office/officeart/2005/8/layout/l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4C6F2A-497C-4674-BC4B-029E14196524}">
      <dgm:prSet phldrT="[Text]"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 rtl="0"/>
          <a:r>
            <a:rPr lang="en-US" sz="1400" b="1" i="0" u="none" baseline="0" dirty="0" smtClean="0"/>
            <a:t>A1. Cross Site Scripting (XSS) </a:t>
          </a:r>
          <a:endParaRPr lang="en-US" sz="1400" b="1" dirty="0"/>
        </a:p>
      </dgm:t>
    </dgm:pt>
    <dgm:pt modelId="{CA4A9E74-B7DE-465C-A042-3A04D18EA4AB}" type="parTrans" cxnId="{D44C6B98-9120-4017-A292-3533923FEF20}">
      <dgm:prSet/>
      <dgm:spPr/>
      <dgm:t>
        <a:bodyPr/>
        <a:lstStyle/>
        <a:p>
          <a:pPr algn="l"/>
          <a:endParaRPr lang="en-US" sz="2400" b="1"/>
        </a:p>
      </dgm:t>
    </dgm:pt>
    <dgm:pt modelId="{6EF07664-D48C-4917-BFBD-08DB8C68251F}" type="sibTrans" cxnId="{D44C6B98-9120-4017-A292-3533923FEF20}">
      <dgm:prSet/>
      <dgm:spPr/>
      <dgm:t>
        <a:bodyPr/>
        <a:lstStyle/>
        <a:p>
          <a:pPr algn="l"/>
          <a:endParaRPr lang="en-US" sz="2400" b="1"/>
        </a:p>
      </dgm:t>
    </dgm:pt>
    <dgm:pt modelId="{8E2A2579-89C7-4BEA-8BF4-1DF44F6F55E6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A2. Injection Flaws </a:t>
          </a:r>
          <a:endParaRPr lang="en-US" sz="1400" b="1" dirty="0"/>
        </a:p>
      </dgm:t>
    </dgm:pt>
    <dgm:pt modelId="{8EFDD2F4-4374-47C6-AC69-67CE4E2BB0BE}" type="parTrans" cxnId="{56A3B716-7735-4C12-8CBB-C458DBA21EDD}">
      <dgm:prSet/>
      <dgm:spPr/>
      <dgm:t>
        <a:bodyPr/>
        <a:lstStyle/>
        <a:p>
          <a:pPr algn="l"/>
          <a:endParaRPr lang="en-US" sz="2400" b="1"/>
        </a:p>
      </dgm:t>
    </dgm:pt>
    <dgm:pt modelId="{7CFC53EC-611C-44EB-B618-7875677B9893}" type="sibTrans" cxnId="{56A3B716-7735-4C12-8CBB-C458DBA21EDD}">
      <dgm:prSet/>
      <dgm:spPr/>
      <dgm:t>
        <a:bodyPr/>
        <a:lstStyle/>
        <a:p>
          <a:pPr algn="l"/>
          <a:endParaRPr lang="en-US" sz="2400" b="1"/>
        </a:p>
      </dgm:t>
    </dgm:pt>
    <dgm:pt modelId="{73AE9112-097F-4691-9164-8D0EB8CB76D9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A3. Malicious File Execution </a:t>
          </a:r>
          <a:endParaRPr lang="en-US" sz="1400" b="1" dirty="0"/>
        </a:p>
      </dgm:t>
    </dgm:pt>
    <dgm:pt modelId="{01597230-898A-4494-82C4-5BAB5DCE8A80}" type="parTrans" cxnId="{028FD50E-ABCC-48AD-B918-90EA9F66D905}">
      <dgm:prSet/>
      <dgm:spPr/>
      <dgm:t>
        <a:bodyPr/>
        <a:lstStyle/>
        <a:p>
          <a:pPr algn="l"/>
          <a:endParaRPr lang="en-US" sz="2400" b="1"/>
        </a:p>
      </dgm:t>
    </dgm:pt>
    <dgm:pt modelId="{346A265A-6EF0-43E7-AEDC-6AD1B6DDF85A}" type="sibTrans" cxnId="{028FD50E-ABCC-48AD-B918-90EA9F66D905}">
      <dgm:prSet/>
      <dgm:spPr/>
      <dgm:t>
        <a:bodyPr/>
        <a:lstStyle/>
        <a:p>
          <a:pPr algn="l"/>
          <a:endParaRPr lang="en-US" sz="2400" b="1"/>
        </a:p>
      </dgm:t>
    </dgm:pt>
    <dgm:pt modelId="{61B9C7FC-4601-4633-97D9-AEFB53A31398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A4. Insecure Direct Object Reference </a:t>
          </a:r>
          <a:endParaRPr lang="en-US" sz="1400" b="1" dirty="0"/>
        </a:p>
      </dgm:t>
    </dgm:pt>
    <dgm:pt modelId="{A45FF0C9-4F27-444E-96DC-E79BB01A6A14}" type="parTrans" cxnId="{87BC4E66-4B16-4A09-A820-4519C6C65DB7}">
      <dgm:prSet/>
      <dgm:spPr/>
      <dgm:t>
        <a:bodyPr/>
        <a:lstStyle/>
        <a:p>
          <a:pPr algn="l"/>
          <a:endParaRPr lang="en-US" sz="2400" b="1"/>
        </a:p>
      </dgm:t>
    </dgm:pt>
    <dgm:pt modelId="{EFD33CA1-C47A-4427-84FB-37C18717486F}" type="sibTrans" cxnId="{87BC4E66-4B16-4A09-A820-4519C6C65DB7}">
      <dgm:prSet/>
      <dgm:spPr/>
      <dgm:t>
        <a:bodyPr/>
        <a:lstStyle/>
        <a:p>
          <a:pPr algn="l"/>
          <a:endParaRPr lang="en-US" sz="2400" b="1"/>
        </a:p>
      </dgm:t>
    </dgm:pt>
    <dgm:pt modelId="{C89AF841-141A-4818-BA7B-C2C1BA7C1BB3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A5. Cross Site Request Forgery (CSRF)</a:t>
          </a:r>
          <a:endParaRPr lang="en-US" sz="1400" b="1" dirty="0"/>
        </a:p>
      </dgm:t>
    </dgm:pt>
    <dgm:pt modelId="{6EA441E3-EB9E-43EF-A76B-472DD5C2D9AD}" type="parTrans" cxnId="{A015FF10-49A4-4B43-B0EC-E09918D791F9}">
      <dgm:prSet/>
      <dgm:spPr/>
      <dgm:t>
        <a:bodyPr/>
        <a:lstStyle/>
        <a:p>
          <a:pPr algn="l"/>
          <a:endParaRPr lang="en-US" sz="2400" b="1"/>
        </a:p>
      </dgm:t>
    </dgm:pt>
    <dgm:pt modelId="{08747053-149D-471B-B170-B59D52A97313}" type="sibTrans" cxnId="{A015FF10-49A4-4B43-B0EC-E09918D791F9}">
      <dgm:prSet/>
      <dgm:spPr/>
      <dgm:t>
        <a:bodyPr/>
        <a:lstStyle/>
        <a:p>
          <a:pPr algn="l"/>
          <a:endParaRPr lang="en-US" sz="2400" b="1"/>
        </a:p>
      </dgm:t>
    </dgm:pt>
    <dgm:pt modelId="{0AD9C268-E417-4DBD-B145-00EFE77ED46C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A6. Leakage and Improper Error Handling </a:t>
          </a:r>
          <a:endParaRPr lang="en-US" sz="1400" b="1" dirty="0"/>
        </a:p>
      </dgm:t>
    </dgm:pt>
    <dgm:pt modelId="{3304EC09-A0AE-4333-B6B2-3984D26C2E8D}" type="parTrans" cxnId="{5C7743A4-6C09-4446-9984-183046478772}">
      <dgm:prSet/>
      <dgm:spPr/>
      <dgm:t>
        <a:bodyPr/>
        <a:lstStyle/>
        <a:p>
          <a:pPr algn="l"/>
          <a:endParaRPr lang="en-US" sz="2400" b="1"/>
        </a:p>
      </dgm:t>
    </dgm:pt>
    <dgm:pt modelId="{5A976395-8DEA-48D6-A47D-BAE388D0B5DA}" type="sibTrans" cxnId="{5C7743A4-6C09-4446-9984-183046478772}">
      <dgm:prSet/>
      <dgm:spPr/>
      <dgm:t>
        <a:bodyPr/>
        <a:lstStyle/>
        <a:p>
          <a:pPr algn="l"/>
          <a:endParaRPr lang="en-US" sz="2400" b="1"/>
        </a:p>
      </dgm:t>
    </dgm:pt>
    <dgm:pt modelId="{360C0236-8E7C-4A9B-86F4-ADC4AA76ECD1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A7. Broken Authentication and Sessions</a:t>
          </a:r>
          <a:endParaRPr lang="en-US" sz="1400" b="1" dirty="0"/>
        </a:p>
      </dgm:t>
    </dgm:pt>
    <dgm:pt modelId="{B57EA4D9-ED4F-40C8-8106-240E80E97DFF}" type="parTrans" cxnId="{D4450FC6-6620-4792-B396-E8E19DBE44F4}">
      <dgm:prSet/>
      <dgm:spPr/>
      <dgm:t>
        <a:bodyPr/>
        <a:lstStyle/>
        <a:p>
          <a:pPr algn="l"/>
          <a:endParaRPr lang="en-US" sz="2400" b="1"/>
        </a:p>
      </dgm:t>
    </dgm:pt>
    <dgm:pt modelId="{994012F0-68DB-4730-9C9C-A29CAF9753B4}" type="sibTrans" cxnId="{D4450FC6-6620-4792-B396-E8E19DBE44F4}">
      <dgm:prSet/>
      <dgm:spPr/>
      <dgm:t>
        <a:bodyPr/>
        <a:lstStyle/>
        <a:p>
          <a:pPr algn="l"/>
          <a:endParaRPr lang="en-US" sz="2400" b="1"/>
        </a:p>
      </dgm:t>
    </dgm:pt>
    <dgm:pt modelId="{8DAC51EF-4BF6-4F80-92D7-607D23CE4BBE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 rtl="0"/>
          <a:r>
            <a:rPr lang="en-US" sz="1400" b="1" i="0" u="none" baseline="0" dirty="0" smtClean="0"/>
            <a:t>A8. Insecure Cryptographic Storage </a:t>
          </a:r>
          <a:endParaRPr lang="en-US" sz="1400" b="1" i="0" u="none" baseline="0" dirty="0"/>
        </a:p>
      </dgm:t>
    </dgm:pt>
    <dgm:pt modelId="{85BA5B28-2B12-408A-9502-CD37A368DB24}" type="parTrans" cxnId="{2972A115-60D5-458D-96DC-9D594A7BE0D6}">
      <dgm:prSet/>
      <dgm:spPr/>
      <dgm:t>
        <a:bodyPr/>
        <a:lstStyle/>
        <a:p>
          <a:pPr algn="l"/>
          <a:endParaRPr lang="en-US" sz="2400" b="1"/>
        </a:p>
      </dgm:t>
    </dgm:pt>
    <dgm:pt modelId="{A01F37DA-C01F-4400-8563-D8418EB89946}" type="sibTrans" cxnId="{2972A115-60D5-458D-96DC-9D594A7BE0D6}">
      <dgm:prSet/>
      <dgm:spPr/>
      <dgm:t>
        <a:bodyPr/>
        <a:lstStyle/>
        <a:p>
          <a:pPr algn="l"/>
          <a:endParaRPr lang="en-US" sz="2400" b="1"/>
        </a:p>
      </dgm:t>
    </dgm:pt>
    <dgm:pt modelId="{7FFA533E-BFF8-4B89-92D1-07957357D3B5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A9. Insecure Communications</a:t>
          </a:r>
          <a:endParaRPr lang="en-US" sz="1400" b="1" dirty="0"/>
        </a:p>
      </dgm:t>
    </dgm:pt>
    <dgm:pt modelId="{77E7F068-ED25-4D80-A150-EEA6358778C3}" type="parTrans" cxnId="{BE9D3FCA-3729-4C3A-A50A-DE38C8C8F35E}">
      <dgm:prSet/>
      <dgm:spPr/>
      <dgm:t>
        <a:bodyPr/>
        <a:lstStyle/>
        <a:p>
          <a:pPr algn="l"/>
          <a:endParaRPr lang="en-US" sz="2400" b="1"/>
        </a:p>
      </dgm:t>
    </dgm:pt>
    <dgm:pt modelId="{703D37DA-9D04-48C7-9917-03C11B75579F}" type="sibTrans" cxnId="{BE9D3FCA-3729-4C3A-A50A-DE38C8C8F35E}">
      <dgm:prSet/>
      <dgm:spPr/>
      <dgm:t>
        <a:bodyPr/>
        <a:lstStyle/>
        <a:p>
          <a:pPr algn="l"/>
          <a:endParaRPr lang="en-US" sz="2400" b="1"/>
        </a:p>
      </dgm:t>
    </dgm:pt>
    <dgm:pt modelId="{0BF82AA6-96D5-4A7F-9EDF-BDBD6C4CE2B8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A10.  Failure to Restrict URL Access </a:t>
          </a:r>
          <a:endParaRPr lang="en-US" sz="1400" b="1" dirty="0"/>
        </a:p>
      </dgm:t>
    </dgm:pt>
    <dgm:pt modelId="{700B5907-8BCC-4D7D-89F5-5E2725D80FEA}" type="parTrans" cxnId="{992054C4-AAFA-46DF-AE80-2F7C11233426}">
      <dgm:prSet/>
      <dgm:spPr/>
      <dgm:t>
        <a:bodyPr/>
        <a:lstStyle/>
        <a:p>
          <a:pPr algn="l"/>
          <a:endParaRPr lang="en-US" sz="2400" b="1"/>
        </a:p>
      </dgm:t>
    </dgm:pt>
    <dgm:pt modelId="{67B033B4-13E0-43E4-B27D-76408437EA3F}" type="sibTrans" cxnId="{992054C4-AAFA-46DF-AE80-2F7C11233426}">
      <dgm:prSet/>
      <dgm:spPr/>
      <dgm:t>
        <a:bodyPr/>
        <a:lstStyle/>
        <a:p>
          <a:pPr algn="l"/>
          <a:endParaRPr lang="en-US" sz="2400" b="1"/>
        </a:p>
      </dgm:t>
    </dgm:pt>
    <dgm:pt modelId="{1BB0636C-C7F1-48A1-8271-46FCC3EFF21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6C58F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2400" b="1" dirty="0" smtClean="0"/>
            <a:t>OWASP Top Ten</a:t>
          </a:r>
          <a:endParaRPr lang="en-US" sz="2400" b="1" dirty="0"/>
        </a:p>
      </dgm:t>
    </dgm:pt>
    <dgm:pt modelId="{94E1D22B-56B7-4A55-9C67-1A747645D5F2}" type="parTrans" cxnId="{A603B7A4-2DA6-45D6-8001-48763B379D59}">
      <dgm:prSet/>
      <dgm:spPr/>
      <dgm:t>
        <a:bodyPr/>
        <a:lstStyle/>
        <a:p>
          <a:pPr algn="l"/>
          <a:endParaRPr lang="en-US" sz="2400" b="1"/>
        </a:p>
      </dgm:t>
    </dgm:pt>
    <dgm:pt modelId="{46CD4697-2A92-4F1B-899F-1B807116C1FC}" type="sibTrans" cxnId="{A603B7A4-2DA6-45D6-8001-48763B379D59}">
      <dgm:prSet/>
      <dgm:spPr/>
      <dgm:t>
        <a:bodyPr/>
        <a:lstStyle/>
        <a:p>
          <a:pPr algn="l"/>
          <a:endParaRPr lang="en-US" sz="2400" b="1"/>
        </a:p>
      </dgm:t>
    </dgm:pt>
    <dgm:pt modelId="{186EA5F9-1BED-4C06-B182-B016FA331FF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6C58F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/>
          <a:r>
            <a:rPr lang="en-US" sz="2400" b="1" dirty="0" smtClean="0"/>
            <a:t>OWASP ESAPI</a:t>
          </a:r>
          <a:endParaRPr lang="en-US" sz="2400" b="1" dirty="0"/>
        </a:p>
      </dgm:t>
    </dgm:pt>
    <dgm:pt modelId="{DED5BC83-53B8-49CF-99B2-6D9118DB924B}" type="parTrans" cxnId="{EAC1BCBB-117D-4CDF-BA66-07B2B711D05B}">
      <dgm:prSet/>
      <dgm:spPr/>
      <dgm:t>
        <a:bodyPr/>
        <a:lstStyle/>
        <a:p>
          <a:pPr algn="l"/>
          <a:endParaRPr lang="en-US" sz="2400" b="1"/>
        </a:p>
      </dgm:t>
    </dgm:pt>
    <dgm:pt modelId="{E2B20211-2173-4A3C-A6D1-AAE1BB5971A0}" type="sibTrans" cxnId="{EAC1BCBB-117D-4CDF-BA66-07B2B711D05B}">
      <dgm:prSet/>
      <dgm:spPr/>
      <dgm:t>
        <a:bodyPr/>
        <a:lstStyle/>
        <a:p>
          <a:pPr algn="l"/>
          <a:endParaRPr lang="en-US" sz="2400" b="1"/>
        </a:p>
      </dgm:t>
    </dgm:pt>
    <dgm:pt modelId="{4A5812CE-7D24-4A4E-8D8D-151FB9BD13D6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Validator</a:t>
          </a:r>
          <a:r>
            <a:rPr lang="en-US" sz="1400" b="1" dirty="0" smtClean="0"/>
            <a:t>, Encoder</a:t>
          </a:r>
          <a:endParaRPr lang="en-US" sz="1400" b="1" dirty="0"/>
        </a:p>
      </dgm:t>
    </dgm:pt>
    <dgm:pt modelId="{74447616-A52B-45C1-97EA-70C4CEE376D7}" type="parTrans" cxnId="{BC874C53-FF49-4E75-866F-6F657676E48F}">
      <dgm:prSet/>
      <dgm:spPr/>
      <dgm:t>
        <a:bodyPr/>
        <a:lstStyle/>
        <a:p>
          <a:pPr algn="l"/>
          <a:endParaRPr lang="en-US" sz="2400" b="1"/>
        </a:p>
      </dgm:t>
    </dgm:pt>
    <dgm:pt modelId="{0D3ED482-71AC-4E09-803E-525E23C3B227}" type="sibTrans" cxnId="{BC874C53-FF49-4E75-866F-6F657676E48F}">
      <dgm:prSet/>
      <dgm:spPr/>
      <dgm:t>
        <a:bodyPr/>
        <a:lstStyle/>
        <a:p>
          <a:pPr algn="l"/>
          <a:endParaRPr lang="en-US" sz="2400" b="1"/>
        </a:p>
      </dgm:t>
    </dgm:pt>
    <dgm:pt modelId="{D0547F1F-04E3-498F-9DB8-C82633F9CF1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Encoder</a:t>
          </a:r>
          <a:endParaRPr lang="en-US" sz="1400" b="1" dirty="0"/>
        </a:p>
      </dgm:t>
    </dgm:pt>
    <dgm:pt modelId="{AF9D6714-CA5A-4116-B9A7-7C843825361D}" type="parTrans" cxnId="{29FDD577-CD7E-4AD4-A0C8-D34DF7DFF5C4}">
      <dgm:prSet/>
      <dgm:spPr/>
      <dgm:t>
        <a:bodyPr/>
        <a:lstStyle/>
        <a:p>
          <a:pPr algn="l"/>
          <a:endParaRPr lang="en-US" sz="2400" b="1"/>
        </a:p>
      </dgm:t>
    </dgm:pt>
    <dgm:pt modelId="{821A642D-700D-4E53-8E2A-631D151B86E5}" type="sibTrans" cxnId="{29FDD577-CD7E-4AD4-A0C8-D34DF7DFF5C4}">
      <dgm:prSet/>
      <dgm:spPr/>
      <dgm:t>
        <a:bodyPr/>
        <a:lstStyle/>
        <a:p>
          <a:pPr algn="l"/>
          <a:endParaRPr lang="en-US" sz="2400" b="1"/>
        </a:p>
      </dgm:t>
    </dgm:pt>
    <dgm:pt modelId="{60A4B496-B1DD-4990-BCA0-F4ED28F00137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HTTPUtilities</a:t>
          </a:r>
          <a:r>
            <a:rPr lang="en-US" sz="1400" b="1" dirty="0" smtClean="0"/>
            <a:t> (upload)</a:t>
          </a:r>
          <a:endParaRPr lang="en-US" sz="1400" b="1" dirty="0"/>
        </a:p>
      </dgm:t>
    </dgm:pt>
    <dgm:pt modelId="{057038AB-4A16-4F30-B6F9-B282D4D02CD5}" type="parTrans" cxnId="{90001CCB-52ED-4696-A008-6749B01BE337}">
      <dgm:prSet/>
      <dgm:spPr/>
      <dgm:t>
        <a:bodyPr/>
        <a:lstStyle/>
        <a:p>
          <a:pPr algn="l"/>
          <a:endParaRPr lang="en-US" sz="2400" b="1"/>
        </a:p>
      </dgm:t>
    </dgm:pt>
    <dgm:pt modelId="{7A650265-7FF4-480C-A8E7-12BAC875AA61}" type="sibTrans" cxnId="{90001CCB-52ED-4696-A008-6749B01BE337}">
      <dgm:prSet/>
      <dgm:spPr/>
      <dgm:t>
        <a:bodyPr/>
        <a:lstStyle/>
        <a:p>
          <a:pPr algn="l"/>
          <a:endParaRPr lang="en-US" sz="2400" b="1"/>
        </a:p>
      </dgm:t>
    </dgm:pt>
    <dgm:pt modelId="{FCED5EEC-BF6E-4ACF-BD83-08CB01BF8675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AccessReferenceMap</a:t>
          </a:r>
          <a:endParaRPr lang="en-US" sz="1400" b="1" dirty="0"/>
        </a:p>
      </dgm:t>
    </dgm:pt>
    <dgm:pt modelId="{D6DFE8B4-1AF1-4FAA-8B9B-9B41464965AE}" type="parTrans" cxnId="{1158D9BB-DA86-4916-8059-5C2017CF8B70}">
      <dgm:prSet/>
      <dgm:spPr/>
      <dgm:t>
        <a:bodyPr/>
        <a:lstStyle/>
        <a:p>
          <a:pPr algn="l"/>
          <a:endParaRPr lang="en-US" sz="2400" b="1"/>
        </a:p>
      </dgm:t>
    </dgm:pt>
    <dgm:pt modelId="{565C5D44-E202-4762-BA12-A67015FE61F3}" type="sibTrans" cxnId="{1158D9BB-DA86-4916-8059-5C2017CF8B70}">
      <dgm:prSet/>
      <dgm:spPr/>
      <dgm:t>
        <a:bodyPr/>
        <a:lstStyle/>
        <a:p>
          <a:pPr algn="l"/>
          <a:endParaRPr lang="en-US" sz="2400" b="1"/>
        </a:p>
      </dgm:t>
    </dgm:pt>
    <dgm:pt modelId="{FC6BDF1B-7666-4901-8933-E59C87501C8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User (</a:t>
          </a:r>
          <a:r>
            <a:rPr lang="en-US" sz="1400" b="1" dirty="0" err="1" smtClean="0"/>
            <a:t>csrftoken</a:t>
          </a:r>
          <a:r>
            <a:rPr lang="en-US" sz="1400" b="1" dirty="0" smtClean="0"/>
            <a:t>)</a:t>
          </a:r>
          <a:endParaRPr lang="en-US" sz="1400" b="1" dirty="0"/>
        </a:p>
      </dgm:t>
    </dgm:pt>
    <dgm:pt modelId="{423A87BC-601A-45E9-BAB5-4E74775C65AB}" type="parTrans" cxnId="{97C18EB8-A7AD-4785-8A22-60A43A86292A}">
      <dgm:prSet/>
      <dgm:spPr/>
      <dgm:t>
        <a:bodyPr/>
        <a:lstStyle/>
        <a:p>
          <a:pPr algn="l"/>
          <a:endParaRPr lang="en-US" sz="2400" b="1"/>
        </a:p>
      </dgm:t>
    </dgm:pt>
    <dgm:pt modelId="{82FA9713-DD07-416F-88F4-532B5F2EAC90}" type="sibTrans" cxnId="{97C18EB8-A7AD-4785-8A22-60A43A86292A}">
      <dgm:prSet/>
      <dgm:spPr/>
      <dgm:t>
        <a:bodyPr/>
        <a:lstStyle/>
        <a:p>
          <a:pPr algn="l"/>
          <a:endParaRPr lang="en-US" sz="2400" b="1"/>
        </a:p>
      </dgm:t>
    </dgm:pt>
    <dgm:pt modelId="{6161268B-89CE-44F0-B63C-93650AD9DFB1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EnterpriseSecurityException</a:t>
          </a:r>
          <a:r>
            <a:rPr lang="en-US" sz="1400" b="1" dirty="0" smtClean="0"/>
            <a:t>, </a:t>
          </a:r>
          <a:r>
            <a:rPr lang="en-US" sz="1400" b="1" dirty="0" err="1" smtClean="0"/>
            <a:t>HTTPUtils</a:t>
          </a:r>
          <a:endParaRPr lang="en-US" sz="1400" b="1" dirty="0"/>
        </a:p>
      </dgm:t>
    </dgm:pt>
    <dgm:pt modelId="{95DAD433-C5C7-4CF6-8E99-95BCEF62E738}" type="parTrans" cxnId="{E21A1861-A885-404B-82E2-4E6DD03997AF}">
      <dgm:prSet/>
      <dgm:spPr/>
      <dgm:t>
        <a:bodyPr/>
        <a:lstStyle/>
        <a:p>
          <a:pPr algn="l"/>
          <a:endParaRPr lang="en-US" sz="2400" b="1"/>
        </a:p>
      </dgm:t>
    </dgm:pt>
    <dgm:pt modelId="{4641B145-6B04-4411-8AC9-7DD52129D40B}" type="sibTrans" cxnId="{E21A1861-A885-404B-82E2-4E6DD03997AF}">
      <dgm:prSet/>
      <dgm:spPr/>
      <dgm:t>
        <a:bodyPr/>
        <a:lstStyle/>
        <a:p>
          <a:pPr algn="l"/>
          <a:endParaRPr lang="en-US" sz="2400" b="1"/>
        </a:p>
      </dgm:t>
    </dgm:pt>
    <dgm:pt modelId="{1645CB60-6D54-4567-A27F-A13ADC81D2E4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Authenticator, User, </a:t>
          </a:r>
          <a:r>
            <a:rPr lang="en-US" sz="1400" b="1" dirty="0" err="1" smtClean="0"/>
            <a:t>HTTPUtils</a:t>
          </a:r>
          <a:endParaRPr lang="en-US" sz="1400" b="1" dirty="0"/>
        </a:p>
      </dgm:t>
    </dgm:pt>
    <dgm:pt modelId="{AC5139EB-569E-4BC2-A144-F30CDC3A9864}" type="parTrans" cxnId="{4966585F-BBE3-42EC-BF44-5C0BD8C9418A}">
      <dgm:prSet/>
      <dgm:spPr/>
      <dgm:t>
        <a:bodyPr/>
        <a:lstStyle/>
        <a:p>
          <a:pPr algn="l"/>
          <a:endParaRPr lang="en-US" sz="2400" b="1"/>
        </a:p>
      </dgm:t>
    </dgm:pt>
    <dgm:pt modelId="{CCEF4520-D58B-4CBA-BA7E-FB8ACAF80541}" type="sibTrans" cxnId="{4966585F-BBE3-42EC-BF44-5C0BD8C9418A}">
      <dgm:prSet/>
      <dgm:spPr/>
      <dgm:t>
        <a:bodyPr/>
        <a:lstStyle/>
        <a:p>
          <a:pPr algn="l"/>
          <a:endParaRPr lang="en-US" sz="2400" b="1"/>
        </a:p>
      </dgm:t>
    </dgm:pt>
    <dgm:pt modelId="{0AA5AB4A-EACF-4C20-B35B-E19CE7E6021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AccessController</a:t>
          </a:r>
          <a:endParaRPr lang="en-US" sz="1400" b="1" dirty="0"/>
        </a:p>
      </dgm:t>
    </dgm:pt>
    <dgm:pt modelId="{27C745D0-C849-426D-99CC-7751E9DF5859}" type="parTrans" cxnId="{57C6F165-A568-4C7A-8590-54E80981EEB4}">
      <dgm:prSet/>
      <dgm:spPr/>
      <dgm:t>
        <a:bodyPr/>
        <a:lstStyle/>
        <a:p>
          <a:pPr algn="l"/>
          <a:endParaRPr lang="en-US" sz="2400" b="1"/>
        </a:p>
      </dgm:t>
    </dgm:pt>
    <dgm:pt modelId="{B568009E-334F-44AB-AF8E-E54120294878}" type="sibTrans" cxnId="{57C6F165-A568-4C7A-8590-54E80981EEB4}">
      <dgm:prSet/>
      <dgm:spPr/>
      <dgm:t>
        <a:bodyPr/>
        <a:lstStyle/>
        <a:p>
          <a:pPr algn="l"/>
          <a:endParaRPr lang="en-US" sz="2400" b="1"/>
        </a:p>
      </dgm:t>
    </dgm:pt>
    <dgm:pt modelId="{F358C470-BAEE-4E47-9803-963781AF9A9A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Encryptor</a:t>
          </a:r>
          <a:endParaRPr lang="en-US" sz="1400" b="1" dirty="0"/>
        </a:p>
      </dgm:t>
    </dgm:pt>
    <dgm:pt modelId="{9B49B0DF-DC6C-4A2D-9259-8315E2C61C61}" type="parTrans" cxnId="{CAC19A43-CCBA-4FD3-A562-BE10D5B06D56}">
      <dgm:prSet/>
      <dgm:spPr/>
      <dgm:t>
        <a:bodyPr/>
        <a:lstStyle/>
        <a:p>
          <a:pPr algn="l"/>
          <a:endParaRPr lang="en-US" sz="2400" b="1"/>
        </a:p>
      </dgm:t>
    </dgm:pt>
    <dgm:pt modelId="{ECBC8715-F487-4C00-90F7-4285DD43656E}" type="sibTrans" cxnId="{CAC19A43-CCBA-4FD3-A562-BE10D5B06D56}">
      <dgm:prSet/>
      <dgm:spPr/>
      <dgm:t>
        <a:bodyPr/>
        <a:lstStyle/>
        <a:p>
          <a:pPr algn="l"/>
          <a:endParaRPr lang="en-US" sz="2400" b="1"/>
        </a:p>
      </dgm:t>
    </dgm:pt>
    <dgm:pt modelId="{91EF51DC-6A99-46F7-AFC2-BBA925CB8350}">
      <dgm:prSet custT="1"/>
      <dgm:spPr>
        <a:solidFill>
          <a:srgbClr val="FFFDCB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HTTPUtilities</a:t>
          </a:r>
          <a:r>
            <a:rPr lang="en-US" sz="1400" b="1" dirty="0" smtClean="0"/>
            <a:t> (secure cookie, channel)</a:t>
          </a:r>
          <a:endParaRPr lang="en-US" sz="1400" b="1" dirty="0"/>
        </a:p>
      </dgm:t>
    </dgm:pt>
    <dgm:pt modelId="{9BB9EFA5-867C-4266-AFF0-CEDE3D210E35}" type="parTrans" cxnId="{117E3458-6A5A-4280-B736-CCB81967D6DC}">
      <dgm:prSet/>
      <dgm:spPr/>
      <dgm:t>
        <a:bodyPr/>
        <a:lstStyle/>
        <a:p>
          <a:pPr algn="l"/>
          <a:endParaRPr lang="en-US" sz="2400" b="1"/>
        </a:p>
      </dgm:t>
    </dgm:pt>
    <dgm:pt modelId="{5356D253-13A4-4E63-9090-ACD4D516A1F9}" type="sibTrans" cxnId="{117E3458-6A5A-4280-B736-CCB81967D6DC}">
      <dgm:prSet/>
      <dgm:spPr/>
      <dgm:t>
        <a:bodyPr/>
        <a:lstStyle/>
        <a:p>
          <a:pPr algn="l"/>
          <a:endParaRPr lang="en-US" sz="2400" b="1"/>
        </a:p>
      </dgm:t>
    </dgm:pt>
    <dgm:pt modelId="{8E039649-0AE6-4E66-AE65-9E0C86962154}" type="pres">
      <dgm:prSet presAssocID="{377E3500-8585-404E-9D08-4140C13B54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2B12C1-7313-4A91-8CAD-1CAF516A92DA}" type="pres">
      <dgm:prSet presAssocID="{1BB0636C-C7F1-48A1-8271-46FCC3EFF219}" presName="vertFlow" presStyleCnt="0"/>
      <dgm:spPr/>
      <dgm:t>
        <a:bodyPr/>
        <a:lstStyle/>
        <a:p>
          <a:endParaRPr lang="en-US"/>
        </a:p>
      </dgm:t>
    </dgm:pt>
    <dgm:pt modelId="{189665C0-EEDD-459E-8D4A-8E338650848B}" type="pres">
      <dgm:prSet presAssocID="{1BB0636C-C7F1-48A1-8271-46FCC3EFF219}" presName="header" presStyleLbl="node1" presStyleIdx="0" presStyleCnt="2" custScaleX="294111" custScaleY="206402"/>
      <dgm:spPr/>
      <dgm:t>
        <a:bodyPr/>
        <a:lstStyle/>
        <a:p>
          <a:endParaRPr lang="en-US"/>
        </a:p>
      </dgm:t>
    </dgm:pt>
    <dgm:pt modelId="{2B631270-A20E-48C9-8196-9D41D4D19ACE}" type="pres">
      <dgm:prSet presAssocID="{CA4A9E74-B7DE-465C-A042-3A04D18EA4AB}" presName="parTrans" presStyleLbl="sibTrans2D1" presStyleIdx="0" presStyleCnt="20" custScaleX="294110"/>
      <dgm:spPr/>
      <dgm:t>
        <a:bodyPr/>
        <a:lstStyle/>
        <a:p>
          <a:endParaRPr lang="en-US"/>
        </a:p>
      </dgm:t>
    </dgm:pt>
    <dgm:pt modelId="{321DC9E4-1828-4EE3-ABDE-6EF207FFA05A}" type="pres">
      <dgm:prSet presAssocID="{E54C6F2A-497C-4674-BC4B-029E14196524}" presName="child" presStyleLbl="alignAccFollowNode1" presStyleIdx="0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9CD68-74B8-49A9-81E4-07F3CE1FCE0A}" type="pres">
      <dgm:prSet presAssocID="{6EF07664-D48C-4917-BFBD-08DB8C68251F}" presName="sibTrans" presStyleLbl="sibTrans2D1" presStyleIdx="1" presStyleCnt="20" custScaleX="294110"/>
      <dgm:spPr/>
      <dgm:t>
        <a:bodyPr/>
        <a:lstStyle/>
        <a:p>
          <a:endParaRPr lang="en-US"/>
        </a:p>
      </dgm:t>
    </dgm:pt>
    <dgm:pt modelId="{4E44D5A5-63B1-41D5-9FDF-F41902F20B19}" type="pres">
      <dgm:prSet presAssocID="{8E2A2579-89C7-4BEA-8BF4-1DF44F6F55E6}" presName="child" presStyleLbl="alignAccFollowNode1" presStyleIdx="1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52F46-BAC2-4306-9498-EFC0E2E5EF03}" type="pres">
      <dgm:prSet presAssocID="{7CFC53EC-611C-44EB-B618-7875677B9893}" presName="sibTrans" presStyleLbl="sibTrans2D1" presStyleIdx="2" presStyleCnt="20" custScaleX="294110"/>
      <dgm:spPr/>
      <dgm:t>
        <a:bodyPr/>
        <a:lstStyle/>
        <a:p>
          <a:endParaRPr lang="en-US"/>
        </a:p>
      </dgm:t>
    </dgm:pt>
    <dgm:pt modelId="{623710D2-52C9-4B5D-B717-A4B262FC757F}" type="pres">
      <dgm:prSet presAssocID="{73AE9112-097F-4691-9164-8D0EB8CB76D9}" presName="child" presStyleLbl="alignAccFollowNode1" presStyleIdx="2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E8A04-D28D-4036-AF63-E37181D6F72F}" type="pres">
      <dgm:prSet presAssocID="{346A265A-6EF0-43E7-AEDC-6AD1B6DDF85A}" presName="sibTrans" presStyleLbl="sibTrans2D1" presStyleIdx="3" presStyleCnt="20" custScaleX="294110"/>
      <dgm:spPr/>
      <dgm:t>
        <a:bodyPr/>
        <a:lstStyle/>
        <a:p>
          <a:endParaRPr lang="en-US"/>
        </a:p>
      </dgm:t>
    </dgm:pt>
    <dgm:pt modelId="{AF0DE083-F133-40B8-9946-2424AE07A5D2}" type="pres">
      <dgm:prSet presAssocID="{61B9C7FC-4601-4633-97D9-AEFB53A31398}" presName="child" presStyleLbl="alignAccFollowNode1" presStyleIdx="3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97DF6-3CF6-4242-9C53-075F4AAB23F3}" type="pres">
      <dgm:prSet presAssocID="{EFD33CA1-C47A-4427-84FB-37C18717486F}" presName="sibTrans" presStyleLbl="sibTrans2D1" presStyleIdx="4" presStyleCnt="20" custScaleX="294110"/>
      <dgm:spPr/>
      <dgm:t>
        <a:bodyPr/>
        <a:lstStyle/>
        <a:p>
          <a:endParaRPr lang="en-US"/>
        </a:p>
      </dgm:t>
    </dgm:pt>
    <dgm:pt modelId="{C64FB877-5306-40BE-9CA9-5764B3AFBE36}" type="pres">
      <dgm:prSet presAssocID="{C89AF841-141A-4818-BA7B-C2C1BA7C1BB3}" presName="child" presStyleLbl="alignAccFollowNode1" presStyleIdx="4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A8768-C0C8-4387-8D87-25CB5E4C3677}" type="pres">
      <dgm:prSet presAssocID="{08747053-149D-471B-B170-B59D52A97313}" presName="sibTrans" presStyleLbl="sibTrans2D1" presStyleIdx="5" presStyleCnt="20" custScaleX="294110"/>
      <dgm:spPr/>
      <dgm:t>
        <a:bodyPr/>
        <a:lstStyle/>
        <a:p>
          <a:endParaRPr lang="en-US"/>
        </a:p>
      </dgm:t>
    </dgm:pt>
    <dgm:pt modelId="{7BEB1777-A344-438B-BF3C-16D3BF0B94C8}" type="pres">
      <dgm:prSet presAssocID="{0AD9C268-E417-4DBD-B145-00EFE77ED46C}" presName="child" presStyleLbl="alignAccFollowNode1" presStyleIdx="5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2466-364B-43FE-8E18-AD66380D4267}" type="pres">
      <dgm:prSet presAssocID="{5A976395-8DEA-48D6-A47D-BAE388D0B5DA}" presName="sibTrans" presStyleLbl="sibTrans2D1" presStyleIdx="6" presStyleCnt="20" custScaleX="294110"/>
      <dgm:spPr/>
      <dgm:t>
        <a:bodyPr/>
        <a:lstStyle/>
        <a:p>
          <a:endParaRPr lang="en-US"/>
        </a:p>
      </dgm:t>
    </dgm:pt>
    <dgm:pt modelId="{023BCC6B-9583-44B1-A8C6-CEE801B9A747}" type="pres">
      <dgm:prSet presAssocID="{360C0236-8E7C-4A9B-86F4-ADC4AA76ECD1}" presName="child" presStyleLbl="alignAccFollowNode1" presStyleIdx="6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8C29A-0D85-40A5-82F4-9FC397B84FE9}" type="pres">
      <dgm:prSet presAssocID="{994012F0-68DB-4730-9C9C-A29CAF9753B4}" presName="sibTrans" presStyleLbl="sibTrans2D1" presStyleIdx="7" presStyleCnt="20" custScaleX="294110"/>
      <dgm:spPr/>
      <dgm:t>
        <a:bodyPr/>
        <a:lstStyle/>
        <a:p>
          <a:endParaRPr lang="en-US"/>
        </a:p>
      </dgm:t>
    </dgm:pt>
    <dgm:pt modelId="{6CC9942D-8CF8-41F8-A27B-72DB207E9C9B}" type="pres">
      <dgm:prSet presAssocID="{8DAC51EF-4BF6-4F80-92D7-607D23CE4BBE}" presName="child" presStyleLbl="alignAccFollowNode1" presStyleIdx="7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F012E-7C7F-4313-8DD7-20EA4255B2FD}" type="pres">
      <dgm:prSet presAssocID="{A01F37DA-C01F-4400-8563-D8418EB89946}" presName="sibTrans" presStyleLbl="sibTrans2D1" presStyleIdx="8" presStyleCnt="20" custScaleX="294110"/>
      <dgm:spPr/>
      <dgm:t>
        <a:bodyPr/>
        <a:lstStyle/>
        <a:p>
          <a:endParaRPr lang="en-US"/>
        </a:p>
      </dgm:t>
    </dgm:pt>
    <dgm:pt modelId="{BCA9ED3A-6EA1-4F2C-969F-00240FBE72B9}" type="pres">
      <dgm:prSet presAssocID="{7FFA533E-BFF8-4B89-92D1-07957357D3B5}" presName="child" presStyleLbl="alignAccFollowNode1" presStyleIdx="8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DC799-6746-4A73-AA04-A3161797863C}" type="pres">
      <dgm:prSet presAssocID="{703D37DA-9D04-48C7-9917-03C11B75579F}" presName="sibTrans" presStyleLbl="sibTrans2D1" presStyleIdx="9" presStyleCnt="20" custScaleX="294110"/>
      <dgm:spPr/>
      <dgm:t>
        <a:bodyPr/>
        <a:lstStyle/>
        <a:p>
          <a:endParaRPr lang="en-US"/>
        </a:p>
      </dgm:t>
    </dgm:pt>
    <dgm:pt modelId="{972459B8-80A4-4BFF-AEE8-BFA6A4F5B7BC}" type="pres">
      <dgm:prSet presAssocID="{0BF82AA6-96D5-4A7F-9EDF-BDBD6C4CE2B8}" presName="child" presStyleLbl="alignAccFollowNode1" presStyleIdx="9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C00D9-6B43-4373-8F99-0F963599DC63}" type="pres">
      <dgm:prSet presAssocID="{1BB0636C-C7F1-48A1-8271-46FCC3EFF219}" presName="hSp" presStyleCnt="0"/>
      <dgm:spPr/>
      <dgm:t>
        <a:bodyPr/>
        <a:lstStyle/>
        <a:p>
          <a:endParaRPr lang="en-US"/>
        </a:p>
      </dgm:t>
    </dgm:pt>
    <dgm:pt modelId="{311D9BEA-25C4-4BDA-BDCC-ABBA67BA41C1}" type="pres">
      <dgm:prSet presAssocID="{186EA5F9-1BED-4C06-B182-B016FA331FFB}" presName="vertFlow" presStyleCnt="0"/>
      <dgm:spPr/>
      <dgm:t>
        <a:bodyPr/>
        <a:lstStyle/>
        <a:p>
          <a:endParaRPr lang="en-US"/>
        </a:p>
      </dgm:t>
    </dgm:pt>
    <dgm:pt modelId="{004E8E8C-3337-4815-83A5-9180868CD23D}" type="pres">
      <dgm:prSet presAssocID="{186EA5F9-1BED-4C06-B182-B016FA331FFB}" presName="header" presStyleLbl="node1" presStyleIdx="1" presStyleCnt="2" custScaleX="294111" custScaleY="206402"/>
      <dgm:spPr/>
      <dgm:t>
        <a:bodyPr/>
        <a:lstStyle/>
        <a:p>
          <a:endParaRPr lang="en-US"/>
        </a:p>
      </dgm:t>
    </dgm:pt>
    <dgm:pt modelId="{0E8032D3-502B-41BD-845E-EF3C103EC370}" type="pres">
      <dgm:prSet presAssocID="{74447616-A52B-45C1-97EA-70C4CEE376D7}" presName="parTrans" presStyleLbl="sibTrans2D1" presStyleIdx="10" presStyleCnt="20" custScaleX="294110"/>
      <dgm:spPr/>
      <dgm:t>
        <a:bodyPr/>
        <a:lstStyle/>
        <a:p>
          <a:endParaRPr lang="en-US"/>
        </a:p>
      </dgm:t>
    </dgm:pt>
    <dgm:pt modelId="{B9C94445-6ACC-47CD-AE48-DEC7FDC9F535}" type="pres">
      <dgm:prSet presAssocID="{4A5812CE-7D24-4A4E-8D8D-151FB9BD13D6}" presName="child" presStyleLbl="alignAccFollowNode1" presStyleIdx="10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112E3-6104-4EEA-9F8B-B7415942E8FE}" type="pres">
      <dgm:prSet presAssocID="{0D3ED482-71AC-4E09-803E-525E23C3B227}" presName="sibTrans" presStyleLbl="sibTrans2D1" presStyleIdx="11" presStyleCnt="20" custScaleX="294110"/>
      <dgm:spPr/>
      <dgm:t>
        <a:bodyPr/>
        <a:lstStyle/>
        <a:p>
          <a:endParaRPr lang="en-US"/>
        </a:p>
      </dgm:t>
    </dgm:pt>
    <dgm:pt modelId="{2641CD6C-C367-499D-80CE-1D84D9288DF5}" type="pres">
      <dgm:prSet presAssocID="{D0547F1F-04E3-498F-9DB8-C82633F9CF13}" presName="child" presStyleLbl="alignAccFollowNode1" presStyleIdx="11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AC13A-A371-44AB-9940-004A06B6B4CB}" type="pres">
      <dgm:prSet presAssocID="{821A642D-700D-4E53-8E2A-631D151B86E5}" presName="sibTrans" presStyleLbl="sibTrans2D1" presStyleIdx="12" presStyleCnt="20" custScaleX="294110"/>
      <dgm:spPr/>
      <dgm:t>
        <a:bodyPr/>
        <a:lstStyle/>
        <a:p>
          <a:endParaRPr lang="en-US"/>
        </a:p>
      </dgm:t>
    </dgm:pt>
    <dgm:pt modelId="{38956430-F19F-400E-A2B5-E2BC078890E0}" type="pres">
      <dgm:prSet presAssocID="{60A4B496-B1DD-4990-BCA0-F4ED28F00137}" presName="child" presStyleLbl="alignAccFollowNode1" presStyleIdx="12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6D247-C386-4209-B9B5-98D8F2E9AF21}" type="pres">
      <dgm:prSet presAssocID="{7A650265-7FF4-480C-A8E7-12BAC875AA61}" presName="sibTrans" presStyleLbl="sibTrans2D1" presStyleIdx="13" presStyleCnt="20" custScaleX="294110"/>
      <dgm:spPr/>
      <dgm:t>
        <a:bodyPr/>
        <a:lstStyle/>
        <a:p>
          <a:endParaRPr lang="en-US"/>
        </a:p>
      </dgm:t>
    </dgm:pt>
    <dgm:pt modelId="{661F3C92-AADA-4747-9147-89721BE60AB5}" type="pres">
      <dgm:prSet presAssocID="{FCED5EEC-BF6E-4ACF-BD83-08CB01BF8675}" presName="child" presStyleLbl="alignAccFollowNode1" presStyleIdx="13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A5B8-DFDF-4409-8C6A-F6473BAEF845}" type="pres">
      <dgm:prSet presAssocID="{565C5D44-E202-4762-BA12-A67015FE61F3}" presName="sibTrans" presStyleLbl="sibTrans2D1" presStyleIdx="14" presStyleCnt="20" custScaleX="294110"/>
      <dgm:spPr/>
      <dgm:t>
        <a:bodyPr/>
        <a:lstStyle/>
        <a:p>
          <a:endParaRPr lang="en-US"/>
        </a:p>
      </dgm:t>
    </dgm:pt>
    <dgm:pt modelId="{26F54F58-F169-4CAA-AEB3-26B67A97B3C8}" type="pres">
      <dgm:prSet presAssocID="{FC6BDF1B-7666-4901-8933-E59C87501C83}" presName="child" presStyleLbl="alignAccFollowNode1" presStyleIdx="14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1A12-5B41-4B45-993D-6867CBD70BE7}" type="pres">
      <dgm:prSet presAssocID="{82FA9713-DD07-416F-88F4-532B5F2EAC90}" presName="sibTrans" presStyleLbl="sibTrans2D1" presStyleIdx="15" presStyleCnt="20" custScaleX="294110"/>
      <dgm:spPr/>
      <dgm:t>
        <a:bodyPr/>
        <a:lstStyle/>
        <a:p>
          <a:endParaRPr lang="en-US"/>
        </a:p>
      </dgm:t>
    </dgm:pt>
    <dgm:pt modelId="{3A0C2E89-C69F-470B-AA8E-DA642D15ED52}" type="pres">
      <dgm:prSet presAssocID="{6161268B-89CE-44F0-B63C-93650AD9DFB1}" presName="child" presStyleLbl="alignAccFollowNode1" presStyleIdx="15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0A71F-9DCE-4CCE-9956-BA215A767540}" type="pres">
      <dgm:prSet presAssocID="{4641B145-6B04-4411-8AC9-7DD52129D40B}" presName="sibTrans" presStyleLbl="sibTrans2D1" presStyleIdx="16" presStyleCnt="20" custScaleX="294110"/>
      <dgm:spPr/>
      <dgm:t>
        <a:bodyPr/>
        <a:lstStyle/>
        <a:p>
          <a:endParaRPr lang="en-US"/>
        </a:p>
      </dgm:t>
    </dgm:pt>
    <dgm:pt modelId="{B37383AF-9B7A-42A6-B08D-32613F242FB7}" type="pres">
      <dgm:prSet presAssocID="{1645CB60-6D54-4567-A27F-A13ADC81D2E4}" presName="child" presStyleLbl="alignAccFollowNode1" presStyleIdx="16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430FF-FF48-4D0B-9C34-5A7CCD3CC292}" type="pres">
      <dgm:prSet presAssocID="{CCEF4520-D58B-4CBA-BA7E-FB8ACAF80541}" presName="sibTrans" presStyleLbl="sibTrans2D1" presStyleIdx="17" presStyleCnt="20" custScaleX="294110"/>
      <dgm:spPr/>
      <dgm:t>
        <a:bodyPr/>
        <a:lstStyle/>
        <a:p>
          <a:endParaRPr lang="en-US"/>
        </a:p>
      </dgm:t>
    </dgm:pt>
    <dgm:pt modelId="{85670776-CDB8-4801-A3E5-ABBFCA559329}" type="pres">
      <dgm:prSet presAssocID="{F358C470-BAEE-4E47-9803-963781AF9A9A}" presName="child" presStyleLbl="alignAccFollowNode1" presStyleIdx="17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DB74B-1798-434D-AB5E-70695B3AD95F}" type="pres">
      <dgm:prSet presAssocID="{ECBC8715-F487-4C00-90F7-4285DD43656E}" presName="sibTrans" presStyleLbl="sibTrans2D1" presStyleIdx="18" presStyleCnt="20" custScaleX="294110"/>
      <dgm:spPr/>
      <dgm:t>
        <a:bodyPr/>
        <a:lstStyle/>
        <a:p>
          <a:endParaRPr lang="en-US"/>
        </a:p>
      </dgm:t>
    </dgm:pt>
    <dgm:pt modelId="{FFF16584-33AE-4680-B3AE-09CBA63E204B}" type="pres">
      <dgm:prSet presAssocID="{91EF51DC-6A99-46F7-AFC2-BBA925CB8350}" presName="child" presStyleLbl="alignAccFollowNode1" presStyleIdx="18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46A9C-C56D-49E2-A3F6-0D259BCDB23D}" type="pres">
      <dgm:prSet presAssocID="{5356D253-13A4-4E63-9090-ACD4D516A1F9}" presName="sibTrans" presStyleLbl="sibTrans2D1" presStyleIdx="19" presStyleCnt="20" custScaleX="294110"/>
      <dgm:spPr/>
      <dgm:t>
        <a:bodyPr/>
        <a:lstStyle/>
        <a:p>
          <a:endParaRPr lang="en-US"/>
        </a:p>
      </dgm:t>
    </dgm:pt>
    <dgm:pt modelId="{167AC13F-E107-42A1-A60B-7FF28F58AE54}" type="pres">
      <dgm:prSet presAssocID="{0AA5AB4A-EACF-4C20-B35B-E19CE7E60213}" presName="child" presStyleLbl="alignAccFollowNode1" presStyleIdx="19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ECD102-5FDD-4276-B6CA-C1764FB8BCF4}" type="presOf" srcId="{6EF07664-D48C-4917-BFBD-08DB8C68251F}" destId="{F749CD68-74B8-49A9-81E4-07F3CE1FCE0A}" srcOrd="0" destOrd="0" presId="urn:microsoft.com/office/officeart/2005/8/layout/lProcess1"/>
    <dgm:cxn modelId="{05055B12-1E74-4EB2-BA6A-C6B1233A6E99}" type="presOf" srcId="{08747053-149D-471B-B170-B59D52A97313}" destId="{056A8768-C0C8-4387-8D87-25CB5E4C3677}" srcOrd="0" destOrd="0" presId="urn:microsoft.com/office/officeart/2005/8/layout/lProcess1"/>
    <dgm:cxn modelId="{DC749A12-BC13-4509-8165-7D6CCEA5A157}" type="presOf" srcId="{CCEF4520-D58B-4CBA-BA7E-FB8ACAF80541}" destId="{411430FF-FF48-4D0B-9C34-5A7CCD3CC292}" srcOrd="0" destOrd="0" presId="urn:microsoft.com/office/officeart/2005/8/layout/lProcess1"/>
    <dgm:cxn modelId="{028FD50E-ABCC-48AD-B918-90EA9F66D905}" srcId="{1BB0636C-C7F1-48A1-8271-46FCC3EFF219}" destId="{73AE9112-097F-4691-9164-8D0EB8CB76D9}" srcOrd="2" destOrd="0" parTransId="{01597230-898A-4494-82C4-5BAB5DCE8A80}" sibTransId="{346A265A-6EF0-43E7-AEDC-6AD1B6DDF85A}"/>
    <dgm:cxn modelId="{2D78A0F9-AFAC-4983-BDEA-E2CD3F78DEF1}" type="presOf" srcId="{E54C6F2A-497C-4674-BC4B-029E14196524}" destId="{321DC9E4-1828-4EE3-ABDE-6EF207FFA05A}" srcOrd="0" destOrd="0" presId="urn:microsoft.com/office/officeart/2005/8/layout/lProcess1"/>
    <dgm:cxn modelId="{90001CCB-52ED-4696-A008-6749B01BE337}" srcId="{186EA5F9-1BED-4C06-B182-B016FA331FFB}" destId="{60A4B496-B1DD-4990-BCA0-F4ED28F00137}" srcOrd="2" destOrd="0" parTransId="{057038AB-4A16-4F30-B6F9-B282D4D02CD5}" sibTransId="{7A650265-7FF4-480C-A8E7-12BAC875AA61}"/>
    <dgm:cxn modelId="{0DDFF8AD-1C65-4436-8413-EFAA11AF2576}" type="presOf" srcId="{7CFC53EC-611C-44EB-B618-7875677B9893}" destId="{76F52F46-BAC2-4306-9498-EFC0E2E5EF03}" srcOrd="0" destOrd="0" presId="urn:microsoft.com/office/officeart/2005/8/layout/lProcess1"/>
    <dgm:cxn modelId="{AF2B2E06-B66C-455F-9862-6CCF2DA9D487}" type="presOf" srcId="{7FFA533E-BFF8-4B89-92D1-07957357D3B5}" destId="{BCA9ED3A-6EA1-4F2C-969F-00240FBE72B9}" srcOrd="0" destOrd="0" presId="urn:microsoft.com/office/officeart/2005/8/layout/lProcess1"/>
    <dgm:cxn modelId="{E21A1861-A885-404B-82E2-4E6DD03997AF}" srcId="{186EA5F9-1BED-4C06-B182-B016FA331FFB}" destId="{6161268B-89CE-44F0-B63C-93650AD9DFB1}" srcOrd="5" destOrd="0" parTransId="{95DAD433-C5C7-4CF6-8E99-95BCEF62E738}" sibTransId="{4641B145-6B04-4411-8AC9-7DD52129D40B}"/>
    <dgm:cxn modelId="{C203885F-897F-4F48-A959-1564A9653E83}" type="presOf" srcId="{821A642D-700D-4E53-8E2A-631D151B86E5}" destId="{067AC13A-A371-44AB-9940-004A06B6B4CB}" srcOrd="0" destOrd="0" presId="urn:microsoft.com/office/officeart/2005/8/layout/lProcess1"/>
    <dgm:cxn modelId="{4B6A62CF-D146-4CC5-A5B5-4BE7297BB017}" type="presOf" srcId="{FC6BDF1B-7666-4901-8933-E59C87501C83}" destId="{26F54F58-F169-4CAA-AEB3-26B67A97B3C8}" srcOrd="0" destOrd="0" presId="urn:microsoft.com/office/officeart/2005/8/layout/lProcess1"/>
    <dgm:cxn modelId="{EAC1BCBB-117D-4CDF-BA66-07B2B711D05B}" srcId="{377E3500-8585-404E-9D08-4140C13B54E2}" destId="{186EA5F9-1BED-4C06-B182-B016FA331FFB}" srcOrd="1" destOrd="0" parTransId="{DED5BC83-53B8-49CF-99B2-6D9118DB924B}" sibTransId="{E2B20211-2173-4A3C-A6D1-AAE1BB5971A0}"/>
    <dgm:cxn modelId="{52FB74AC-2C5E-4D9F-B33A-79B1346C5D0B}" type="presOf" srcId="{5356D253-13A4-4E63-9090-ACD4D516A1F9}" destId="{73A46A9C-C56D-49E2-A3F6-0D259BCDB23D}" srcOrd="0" destOrd="0" presId="urn:microsoft.com/office/officeart/2005/8/layout/lProcess1"/>
    <dgm:cxn modelId="{BCB8B75F-C7DE-468B-86B2-1B86169A4EC0}" type="presOf" srcId="{1BB0636C-C7F1-48A1-8271-46FCC3EFF219}" destId="{189665C0-EEDD-459E-8D4A-8E338650848B}" srcOrd="0" destOrd="0" presId="urn:microsoft.com/office/officeart/2005/8/layout/lProcess1"/>
    <dgm:cxn modelId="{97C18EB8-A7AD-4785-8A22-60A43A86292A}" srcId="{186EA5F9-1BED-4C06-B182-B016FA331FFB}" destId="{FC6BDF1B-7666-4901-8933-E59C87501C83}" srcOrd="4" destOrd="0" parTransId="{423A87BC-601A-45E9-BAB5-4E74775C65AB}" sibTransId="{82FA9713-DD07-416F-88F4-532B5F2EAC90}"/>
    <dgm:cxn modelId="{1718DFC8-01ED-4D0D-A005-335FA176F77D}" type="presOf" srcId="{1645CB60-6D54-4567-A27F-A13ADC81D2E4}" destId="{B37383AF-9B7A-42A6-B08D-32613F242FB7}" srcOrd="0" destOrd="0" presId="urn:microsoft.com/office/officeart/2005/8/layout/lProcess1"/>
    <dgm:cxn modelId="{5722AB07-A8D1-4201-ABDD-6010F1E241D9}" type="presOf" srcId="{8E2A2579-89C7-4BEA-8BF4-1DF44F6F55E6}" destId="{4E44D5A5-63B1-41D5-9FDF-F41902F20B19}" srcOrd="0" destOrd="0" presId="urn:microsoft.com/office/officeart/2005/8/layout/lProcess1"/>
    <dgm:cxn modelId="{57C6F165-A568-4C7A-8590-54E80981EEB4}" srcId="{186EA5F9-1BED-4C06-B182-B016FA331FFB}" destId="{0AA5AB4A-EACF-4C20-B35B-E19CE7E60213}" srcOrd="9" destOrd="0" parTransId="{27C745D0-C849-426D-99CC-7751E9DF5859}" sibTransId="{B568009E-334F-44AB-AF8E-E54120294878}"/>
    <dgm:cxn modelId="{D4450FC6-6620-4792-B396-E8E19DBE44F4}" srcId="{1BB0636C-C7F1-48A1-8271-46FCC3EFF219}" destId="{360C0236-8E7C-4A9B-86F4-ADC4AA76ECD1}" srcOrd="6" destOrd="0" parTransId="{B57EA4D9-ED4F-40C8-8106-240E80E97DFF}" sibTransId="{994012F0-68DB-4730-9C9C-A29CAF9753B4}"/>
    <dgm:cxn modelId="{4B524FEA-E671-4B02-8703-C90053A3A966}" type="presOf" srcId="{0AD9C268-E417-4DBD-B145-00EFE77ED46C}" destId="{7BEB1777-A344-438B-BF3C-16D3BF0B94C8}" srcOrd="0" destOrd="0" presId="urn:microsoft.com/office/officeart/2005/8/layout/lProcess1"/>
    <dgm:cxn modelId="{3D4C1769-DE4D-4AC7-960F-F50021005909}" type="presOf" srcId="{82FA9713-DD07-416F-88F4-532B5F2EAC90}" destId="{A0811A12-5B41-4B45-993D-6867CBD70BE7}" srcOrd="0" destOrd="0" presId="urn:microsoft.com/office/officeart/2005/8/layout/lProcess1"/>
    <dgm:cxn modelId="{04C47416-BF13-4C0E-A0D7-2FAAEE6DAB10}" type="presOf" srcId="{703D37DA-9D04-48C7-9917-03C11B75579F}" destId="{FA2DC799-6746-4A73-AA04-A3161797863C}" srcOrd="0" destOrd="0" presId="urn:microsoft.com/office/officeart/2005/8/layout/lProcess1"/>
    <dgm:cxn modelId="{87BC4E66-4B16-4A09-A820-4519C6C65DB7}" srcId="{1BB0636C-C7F1-48A1-8271-46FCC3EFF219}" destId="{61B9C7FC-4601-4633-97D9-AEFB53A31398}" srcOrd="3" destOrd="0" parTransId="{A45FF0C9-4F27-444E-96DC-E79BB01A6A14}" sibTransId="{EFD33CA1-C47A-4427-84FB-37C18717486F}"/>
    <dgm:cxn modelId="{C37A0620-39E5-45DB-8CB0-7B544535EA5B}" type="presOf" srcId="{C89AF841-141A-4818-BA7B-C2C1BA7C1BB3}" destId="{C64FB877-5306-40BE-9CA9-5764B3AFBE36}" srcOrd="0" destOrd="0" presId="urn:microsoft.com/office/officeart/2005/8/layout/lProcess1"/>
    <dgm:cxn modelId="{C0A5EEB7-0734-4EDB-AE56-CA6E7780DBCF}" type="presOf" srcId="{61B9C7FC-4601-4633-97D9-AEFB53A31398}" destId="{AF0DE083-F133-40B8-9946-2424AE07A5D2}" srcOrd="0" destOrd="0" presId="urn:microsoft.com/office/officeart/2005/8/layout/lProcess1"/>
    <dgm:cxn modelId="{C56F8FA8-9860-4169-A8E9-940430BED623}" type="presOf" srcId="{CA4A9E74-B7DE-465C-A042-3A04D18EA4AB}" destId="{2B631270-A20E-48C9-8196-9D41D4D19ACE}" srcOrd="0" destOrd="0" presId="urn:microsoft.com/office/officeart/2005/8/layout/lProcess1"/>
    <dgm:cxn modelId="{BE9D3FCA-3729-4C3A-A50A-DE38C8C8F35E}" srcId="{1BB0636C-C7F1-48A1-8271-46FCC3EFF219}" destId="{7FFA533E-BFF8-4B89-92D1-07957357D3B5}" srcOrd="8" destOrd="0" parTransId="{77E7F068-ED25-4D80-A150-EEA6358778C3}" sibTransId="{703D37DA-9D04-48C7-9917-03C11B75579F}"/>
    <dgm:cxn modelId="{CABF9AA9-7FD7-4C75-9F19-D24F3AB0D3A1}" type="presOf" srcId="{565C5D44-E202-4762-BA12-A67015FE61F3}" destId="{3D7EA5B8-DFDF-4409-8C6A-F6473BAEF845}" srcOrd="0" destOrd="0" presId="urn:microsoft.com/office/officeart/2005/8/layout/lProcess1"/>
    <dgm:cxn modelId="{992054C4-AAFA-46DF-AE80-2F7C11233426}" srcId="{1BB0636C-C7F1-48A1-8271-46FCC3EFF219}" destId="{0BF82AA6-96D5-4A7F-9EDF-BDBD6C4CE2B8}" srcOrd="9" destOrd="0" parTransId="{700B5907-8BCC-4D7D-89F5-5E2725D80FEA}" sibTransId="{67B033B4-13E0-43E4-B27D-76408437EA3F}"/>
    <dgm:cxn modelId="{B11975DD-9194-4E36-8B4C-A0938DE06C7B}" type="presOf" srcId="{4A5812CE-7D24-4A4E-8D8D-151FB9BD13D6}" destId="{B9C94445-6ACC-47CD-AE48-DEC7FDC9F535}" srcOrd="0" destOrd="0" presId="urn:microsoft.com/office/officeart/2005/8/layout/lProcess1"/>
    <dgm:cxn modelId="{8B3ADB41-ACAD-4C14-BFD7-99683923AE2E}" type="presOf" srcId="{377E3500-8585-404E-9D08-4140C13B54E2}" destId="{8E039649-0AE6-4E66-AE65-9E0C86962154}" srcOrd="0" destOrd="0" presId="urn:microsoft.com/office/officeart/2005/8/layout/lProcess1"/>
    <dgm:cxn modelId="{117E3458-6A5A-4280-B736-CCB81967D6DC}" srcId="{186EA5F9-1BED-4C06-B182-B016FA331FFB}" destId="{91EF51DC-6A99-46F7-AFC2-BBA925CB8350}" srcOrd="8" destOrd="0" parTransId="{9BB9EFA5-867C-4266-AFF0-CEDE3D210E35}" sibTransId="{5356D253-13A4-4E63-9090-ACD4D516A1F9}"/>
    <dgm:cxn modelId="{31D7DC1E-D0CC-47E9-9CA9-2C9D4CBC1584}" type="presOf" srcId="{4641B145-6B04-4411-8AC9-7DD52129D40B}" destId="{E0C0A71F-9DCE-4CCE-9956-BA215A767540}" srcOrd="0" destOrd="0" presId="urn:microsoft.com/office/officeart/2005/8/layout/lProcess1"/>
    <dgm:cxn modelId="{E5832CAA-9F1E-4324-99E7-3AB1A1AB45E7}" type="presOf" srcId="{ECBC8715-F487-4C00-90F7-4285DD43656E}" destId="{DE2DB74B-1798-434D-AB5E-70695B3AD95F}" srcOrd="0" destOrd="0" presId="urn:microsoft.com/office/officeart/2005/8/layout/lProcess1"/>
    <dgm:cxn modelId="{CDE31D88-9C6F-4451-BC6A-513991B557B2}" type="presOf" srcId="{0D3ED482-71AC-4E09-803E-525E23C3B227}" destId="{CD7112E3-6104-4EEA-9F8B-B7415942E8FE}" srcOrd="0" destOrd="0" presId="urn:microsoft.com/office/officeart/2005/8/layout/lProcess1"/>
    <dgm:cxn modelId="{99B17B38-B741-4155-B8A7-0FC4591379DA}" type="presOf" srcId="{FCED5EEC-BF6E-4ACF-BD83-08CB01BF8675}" destId="{661F3C92-AADA-4747-9147-89721BE60AB5}" srcOrd="0" destOrd="0" presId="urn:microsoft.com/office/officeart/2005/8/layout/lProcess1"/>
    <dgm:cxn modelId="{99D4BDA5-6D41-495F-A245-6B7A07B41598}" type="presOf" srcId="{D0547F1F-04E3-498F-9DB8-C82633F9CF13}" destId="{2641CD6C-C367-499D-80CE-1D84D9288DF5}" srcOrd="0" destOrd="0" presId="urn:microsoft.com/office/officeart/2005/8/layout/lProcess1"/>
    <dgm:cxn modelId="{56A3B716-7735-4C12-8CBB-C458DBA21EDD}" srcId="{1BB0636C-C7F1-48A1-8271-46FCC3EFF219}" destId="{8E2A2579-89C7-4BEA-8BF4-1DF44F6F55E6}" srcOrd="1" destOrd="0" parTransId="{8EFDD2F4-4374-47C6-AC69-67CE4E2BB0BE}" sibTransId="{7CFC53EC-611C-44EB-B618-7875677B9893}"/>
    <dgm:cxn modelId="{32FB86B7-7DE7-4B53-AF12-9D81FEB460DD}" type="presOf" srcId="{5A976395-8DEA-48D6-A47D-BAE388D0B5DA}" destId="{79232466-364B-43FE-8E18-AD66380D4267}" srcOrd="0" destOrd="0" presId="urn:microsoft.com/office/officeart/2005/8/layout/lProcess1"/>
    <dgm:cxn modelId="{E68E7B5A-CFAD-4ACA-BA05-E1D5CFE8024F}" type="presOf" srcId="{0BF82AA6-96D5-4A7F-9EDF-BDBD6C4CE2B8}" destId="{972459B8-80A4-4BFF-AEE8-BFA6A4F5B7BC}" srcOrd="0" destOrd="0" presId="urn:microsoft.com/office/officeart/2005/8/layout/lProcess1"/>
    <dgm:cxn modelId="{B99C3B90-2C0E-4E62-9D0A-3844BD02B41E}" type="presOf" srcId="{186EA5F9-1BED-4C06-B182-B016FA331FFB}" destId="{004E8E8C-3337-4815-83A5-9180868CD23D}" srcOrd="0" destOrd="0" presId="urn:microsoft.com/office/officeart/2005/8/layout/lProcess1"/>
    <dgm:cxn modelId="{D44C6B98-9120-4017-A292-3533923FEF20}" srcId="{1BB0636C-C7F1-48A1-8271-46FCC3EFF219}" destId="{E54C6F2A-497C-4674-BC4B-029E14196524}" srcOrd="0" destOrd="0" parTransId="{CA4A9E74-B7DE-465C-A042-3A04D18EA4AB}" sibTransId="{6EF07664-D48C-4917-BFBD-08DB8C68251F}"/>
    <dgm:cxn modelId="{A1EBF995-EFA2-4618-9E58-33FE2606D3A0}" type="presOf" srcId="{73AE9112-097F-4691-9164-8D0EB8CB76D9}" destId="{623710D2-52C9-4B5D-B717-A4B262FC757F}" srcOrd="0" destOrd="0" presId="urn:microsoft.com/office/officeart/2005/8/layout/lProcess1"/>
    <dgm:cxn modelId="{468CDA31-A4CC-437A-BABA-0FFB976B45F4}" type="presOf" srcId="{346A265A-6EF0-43E7-AEDC-6AD1B6DDF85A}" destId="{8E5E8A04-D28D-4036-AF63-E37181D6F72F}" srcOrd="0" destOrd="0" presId="urn:microsoft.com/office/officeart/2005/8/layout/lProcess1"/>
    <dgm:cxn modelId="{A21D8733-897B-4D46-8560-59B54DAF2DCD}" type="presOf" srcId="{360C0236-8E7C-4A9B-86F4-ADC4AA76ECD1}" destId="{023BCC6B-9583-44B1-A8C6-CEE801B9A747}" srcOrd="0" destOrd="0" presId="urn:microsoft.com/office/officeart/2005/8/layout/lProcess1"/>
    <dgm:cxn modelId="{D66544F6-26E3-460F-B418-F1A44EEDD08D}" type="presOf" srcId="{6161268B-89CE-44F0-B63C-93650AD9DFB1}" destId="{3A0C2E89-C69F-470B-AA8E-DA642D15ED52}" srcOrd="0" destOrd="0" presId="urn:microsoft.com/office/officeart/2005/8/layout/lProcess1"/>
    <dgm:cxn modelId="{35E11E63-C28F-412C-93B4-FB29B6ACE96D}" type="presOf" srcId="{8DAC51EF-4BF6-4F80-92D7-607D23CE4BBE}" destId="{6CC9942D-8CF8-41F8-A27B-72DB207E9C9B}" srcOrd="0" destOrd="0" presId="urn:microsoft.com/office/officeart/2005/8/layout/lProcess1"/>
    <dgm:cxn modelId="{0B06A1A4-3017-42C1-93AE-B0DE07606C42}" type="presOf" srcId="{60A4B496-B1DD-4990-BCA0-F4ED28F00137}" destId="{38956430-F19F-400E-A2B5-E2BC078890E0}" srcOrd="0" destOrd="0" presId="urn:microsoft.com/office/officeart/2005/8/layout/lProcess1"/>
    <dgm:cxn modelId="{8C8C2B67-E9A3-4392-A377-093565C317C1}" type="presOf" srcId="{F358C470-BAEE-4E47-9803-963781AF9A9A}" destId="{85670776-CDB8-4801-A3E5-ABBFCA559329}" srcOrd="0" destOrd="0" presId="urn:microsoft.com/office/officeart/2005/8/layout/lProcess1"/>
    <dgm:cxn modelId="{A603B7A4-2DA6-45D6-8001-48763B379D59}" srcId="{377E3500-8585-404E-9D08-4140C13B54E2}" destId="{1BB0636C-C7F1-48A1-8271-46FCC3EFF219}" srcOrd="0" destOrd="0" parTransId="{94E1D22B-56B7-4A55-9C67-1A747645D5F2}" sibTransId="{46CD4697-2A92-4F1B-899F-1B807116C1FC}"/>
    <dgm:cxn modelId="{388F1BA1-04DF-42FE-AFD0-6358A5724EB1}" type="presOf" srcId="{74447616-A52B-45C1-97EA-70C4CEE376D7}" destId="{0E8032D3-502B-41BD-845E-EF3C103EC370}" srcOrd="0" destOrd="0" presId="urn:microsoft.com/office/officeart/2005/8/layout/lProcess1"/>
    <dgm:cxn modelId="{1158D9BB-DA86-4916-8059-5C2017CF8B70}" srcId="{186EA5F9-1BED-4C06-B182-B016FA331FFB}" destId="{FCED5EEC-BF6E-4ACF-BD83-08CB01BF8675}" srcOrd="3" destOrd="0" parTransId="{D6DFE8B4-1AF1-4FAA-8B9B-9B41464965AE}" sibTransId="{565C5D44-E202-4762-BA12-A67015FE61F3}"/>
    <dgm:cxn modelId="{3BC1D2D1-60D9-4DA9-8482-5BD6BB32C1C3}" type="presOf" srcId="{A01F37DA-C01F-4400-8563-D8418EB89946}" destId="{3BEF012E-7C7F-4313-8DD7-20EA4255B2FD}" srcOrd="0" destOrd="0" presId="urn:microsoft.com/office/officeart/2005/8/layout/lProcess1"/>
    <dgm:cxn modelId="{CAC19A43-CCBA-4FD3-A562-BE10D5B06D56}" srcId="{186EA5F9-1BED-4C06-B182-B016FA331FFB}" destId="{F358C470-BAEE-4E47-9803-963781AF9A9A}" srcOrd="7" destOrd="0" parTransId="{9B49B0DF-DC6C-4A2D-9259-8315E2C61C61}" sibTransId="{ECBC8715-F487-4C00-90F7-4285DD43656E}"/>
    <dgm:cxn modelId="{B695600D-3211-4829-AB7A-5247A977896F}" type="presOf" srcId="{91EF51DC-6A99-46F7-AFC2-BBA925CB8350}" destId="{FFF16584-33AE-4680-B3AE-09CBA63E204B}" srcOrd="0" destOrd="0" presId="urn:microsoft.com/office/officeart/2005/8/layout/lProcess1"/>
    <dgm:cxn modelId="{97218399-F8CF-46D8-B899-EDC945FB4F76}" type="presOf" srcId="{7A650265-7FF4-480C-A8E7-12BAC875AA61}" destId="{6786D247-C386-4209-B9B5-98D8F2E9AF21}" srcOrd="0" destOrd="0" presId="urn:microsoft.com/office/officeart/2005/8/layout/lProcess1"/>
    <dgm:cxn modelId="{73EACE7C-8488-45FB-B3AA-A0856795C339}" type="presOf" srcId="{EFD33CA1-C47A-4427-84FB-37C18717486F}" destId="{64097DF6-3CF6-4242-9C53-075F4AAB23F3}" srcOrd="0" destOrd="0" presId="urn:microsoft.com/office/officeart/2005/8/layout/lProcess1"/>
    <dgm:cxn modelId="{29FDD577-CD7E-4AD4-A0C8-D34DF7DFF5C4}" srcId="{186EA5F9-1BED-4C06-B182-B016FA331FFB}" destId="{D0547F1F-04E3-498F-9DB8-C82633F9CF13}" srcOrd="1" destOrd="0" parTransId="{AF9D6714-CA5A-4116-B9A7-7C843825361D}" sibTransId="{821A642D-700D-4E53-8E2A-631D151B86E5}"/>
    <dgm:cxn modelId="{2972A115-60D5-458D-96DC-9D594A7BE0D6}" srcId="{1BB0636C-C7F1-48A1-8271-46FCC3EFF219}" destId="{8DAC51EF-4BF6-4F80-92D7-607D23CE4BBE}" srcOrd="7" destOrd="0" parTransId="{85BA5B28-2B12-408A-9502-CD37A368DB24}" sibTransId="{A01F37DA-C01F-4400-8563-D8418EB89946}"/>
    <dgm:cxn modelId="{A015FF10-49A4-4B43-B0EC-E09918D791F9}" srcId="{1BB0636C-C7F1-48A1-8271-46FCC3EFF219}" destId="{C89AF841-141A-4818-BA7B-C2C1BA7C1BB3}" srcOrd="4" destOrd="0" parTransId="{6EA441E3-EB9E-43EF-A76B-472DD5C2D9AD}" sibTransId="{08747053-149D-471B-B170-B59D52A97313}"/>
    <dgm:cxn modelId="{5C7743A4-6C09-4446-9984-183046478772}" srcId="{1BB0636C-C7F1-48A1-8271-46FCC3EFF219}" destId="{0AD9C268-E417-4DBD-B145-00EFE77ED46C}" srcOrd="5" destOrd="0" parTransId="{3304EC09-A0AE-4333-B6B2-3984D26C2E8D}" sibTransId="{5A976395-8DEA-48D6-A47D-BAE388D0B5DA}"/>
    <dgm:cxn modelId="{924E72B7-43C2-4FF6-B14C-3C0CA73D5E2C}" type="presOf" srcId="{994012F0-68DB-4730-9C9C-A29CAF9753B4}" destId="{2138C29A-0D85-40A5-82F4-9FC397B84FE9}" srcOrd="0" destOrd="0" presId="urn:microsoft.com/office/officeart/2005/8/layout/lProcess1"/>
    <dgm:cxn modelId="{547CC7C7-5A2A-44FF-B10F-01BA1B3B3989}" type="presOf" srcId="{0AA5AB4A-EACF-4C20-B35B-E19CE7E60213}" destId="{167AC13F-E107-42A1-A60B-7FF28F58AE54}" srcOrd="0" destOrd="0" presId="urn:microsoft.com/office/officeart/2005/8/layout/lProcess1"/>
    <dgm:cxn modelId="{4966585F-BBE3-42EC-BF44-5C0BD8C9418A}" srcId="{186EA5F9-1BED-4C06-B182-B016FA331FFB}" destId="{1645CB60-6D54-4567-A27F-A13ADC81D2E4}" srcOrd="6" destOrd="0" parTransId="{AC5139EB-569E-4BC2-A144-F30CDC3A9864}" sibTransId="{CCEF4520-D58B-4CBA-BA7E-FB8ACAF80541}"/>
    <dgm:cxn modelId="{BC874C53-FF49-4E75-866F-6F657676E48F}" srcId="{186EA5F9-1BED-4C06-B182-B016FA331FFB}" destId="{4A5812CE-7D24-4A4E-8D8D-151FB9BD13D6}" srcOrd="0" destOrd="0" parTransId="{74447616-A52B-45C1-97EA-70C4CEE376D7}" sibTransId="{0D3ED482-71AC-4E09-803E-525E23C3B227}"/>
    <dgm:cxn modelId="{15B889F6-C5A4-4360-8703-9C5984D97DB0}" type="presParOf" srcId="{8E039649-0AE6-4E66-AE65-9E0C86962154}" destId="{322B12C1-7313-4A91-8CAD-1CAF516A92DA}" srcOrd="0" destOrd="0" presId="urn:microsoft.com/office/officeart/2005/8/layout/lProcess1"/>
    <dgm:cxn modelId="{701ADF67-4E9F-4E77-883B-D7278730D4A2}" type="presParOf" srcId="{322B12C1-7313-4A91-8CAD-1CAF516A92DA}" destId="{189665C0-EEDD-459E-8D4A-8E338650848B}" srcOrd="0" destOrd="0" presId="urn:microsoft.com/office/officeart/2005/8/layout/lProcess1"/>
    <dgm:cxn modelId="{081E7D05-C652-4114-B92C-0483EE65FC73}" type="presParOf" srcId="{322B12C1-7313-4A91-8CAD-1CAF516A92DA}" destId="{2B631270-A20E-48C9-8196-9D41D4D19ACE}" srcOrd="1" destOrd="0" presId="urn:microsoft.com/office/officeart/2005/8/layout/lProcess1"/>
    <dgm:cxn modelId="{1EF82DFB-E8EF-4BF5-B57A-55A7123467C3}" type="presParOf" srcId="{322B12C1-7313-4A91-8CAD-1CAF516A92DA}" destId="{321DC9E4-1828-4EE3-ABDE-6EF207FFA05A}" srcOrd="2" destOrd="0" presId="urn:microsoft.com/office/officeart/2005/8/layout/lProcess1"/>
    <dgm:cxn modelId="{0CC612A3-F8B9-44CE-BDDD-1094C8FA98CE}" type="presParOf" srcId="{322B12C1-7313-4A91-8CAD-1CAF516A92DA}" destId="{F749CD68-74B8-49A9-81E4-07F3CE1FCE0A}" srcOrd="3" destOrd="0" presId="urn:microsoft.com/office/officeart/2005/8/layout/lProcess1"/>
    <dgm:cxn modelId="{093DC492-2ABA-426C-A1C0-B153220BF0BE}" type="presParOf" srcId="{322B12C1-7313-4A91-8CAD-1CAF516A92DA}" destId="{4E44D5A5-63B1-41D5-9FDF-F41902F20B19}" srcOrd="4" destOrd="0" presId="urn:microsoft.com/office/officeart/2005/8/layout/lProcess1"/>
    <dgm:cxn modelId="{D87CC98F-2F90-4AD2-9E3B-126F1F1634FC}" type="presParOf" srcId="{322B12C1-7313-4A91-8CAD-1CAF516A92DA}" destId="{76F52F46-BAC2-4306-9498-EFC0E2E5EF03}" srcOrd="5" destOrd="0" presId="urn:microsoft.com/office/officeart/2005/8/layout/lProcess1"/>
    <dgm:cxn modelId="{CD587B43-C910-448B-BA6C-063C354E5F80}" type="presParOf" srcId="{322B12C1-7313-4A91-8CAD-1CAF516A92DA}" destId="{623710D2-52C9-4B5D-B717-A4B262FC757F}" srcOrd="6" destOrd="0" presId="urn:microsoft.com/office/officeart/2005/8/layout/lProcess1"/>
    <dgm:cxn modelId="{41E0AAEE-D5FD-487E-8428-FEE750320B60}" type="presParOf" srcId="{322B12C1-7313-4A91-8CAD-1CAF516A92DA}" destId="{8E5E8A04-D28D-4036-AF63-E37181D6F72F}" srcOrd="7" destOrd="0" presId="urn:microsoft.com/office/officeart/2005/8/layout/lProcess1"/>
    <dgm:cxn modelId="{842FC5D8-38CC-4A31-BCDE-3607862A2197}" type="presParOf" srcId="{322B12C1-7313-4A91-8CAD-1CAF516A92DA}" destId="{AF0DE083-F133-40B8-9946-2424AE07A5D2}" srcOrd="8" destOrd="0" presId="urn:microsoft.com/office/officeart/2005/8/layout/lProcess1"/>
    <dgm:cxn modelId="{E76A2C27-C1A4-4418-A0A3-5EC3F8BE3A73}" type="presParOf" srcId="{322B12C1-7313-4A91-8CAD-1CAF516A92DA}" destId="{64097DF6-3CF6-4242-9C53-075F4AAB23F3}" srcOrd="9" destOrd="0" presId="urn:microsoft.com/office/officeart/2005/8/layout/lProcess1"/>
    <dgm:cxn modelId="{C87D2458-9C9E-415C-9D1D-C92363AC4DC1}" type="presParOf" srcId="{322B12C1-7313-4A91-8CAD-1CAF516A92DA}" destId="{C64FB877-5306-40BE-9CA9-5764B3AFBE36}" srcOrd="10" destOrd="0" presId="urn:microsoft.com/office/officeart/2005/8/layout/lProcess1"/>
    <dgm:cxn modelId="{F5EA6427-B305-4806-81FA-EBBE207C654A}" type="presParOf" srcId="{322B12C1-7313-4A91-8CAD-1CAF516A92DA}" destId="{056A8768-C0C8-4387-8D87-25CB5E4C3677}" srcOrd="11" destOrd="0" presId="urn:microsoft.com/office/officeart/2005/8/layout/lProcess1"/>
    <dgm:cxn modelId="{D1D4DFF5-BB58-4E78-85AC-2DCB7CA0639E}" type="presParOf" srcId="{322B12C1-7313-4A91-8CAD-1CAF516A92DA}" destId="{7BEB1777-A344-438B-BF3C-16D3BF0B94C8}" srcOrd="12" destOrd="0" presId="urn:microsoft.com/office/officeart/2005/8/layout/lProcess1"/>
    <dgm:cxn modelId="{0C34ABE6-19B5-4062-A0B5-5E881B28199F}" type="presParOf" srcId="{322B12C1-7313-4A91-8CAD-1CAF516A92DA}" destId="{79232466-364B-43FE-8E18-AD66380D4267}" srcOrd="13" destOrd="0" presId="urn:microsoft.com/office/officeart/2005/8/layout/lProcess1"/>
    <dgm:cxn modelId="{B448A68A-0E39-497E-8856-6676C88FA897}" type="presParOf" srcId="{322B12C1-7313-4A91-8CAD-1CAF516A92DA}" destId="{023BCC6B-9583-44B1-A8C6-CEE801B9A747}" srcOrd="14" destOrd="0" presId="urn:microsoft.com/office/officeart/2005/8/layout/lProcess1"/>
    <dgm:cxn modelId="{2B08AF96-CD4B-486C-8191-3FD65C2FA576}" type="presParOf" srcId="{322B12C1-7313-4A91-8CAD-1CAF516A92DA}" destId="{2138C29A-0D85-40A5-82F4-9FC397B84FE9}" srcOrd="15" destOrd="0" presId="urn:microsoft.com/office/officeart/2005/8/layout/lProcess1"/>
    <dgm:cxn modelId="{6F729980-7F63-4C76-BF3B-A5380B368316}" type="presParOf" srcId="{322B12C1-7313-4A91-8CAD-1CAF516A92DA}" destId="{6CC9942D-8CF8-41F8-A27B-72DB207E9C9B}" srcOrd="16" destOrd="0" presId="urn:microsoft.com/office/officeart/2005/8/layout/lProcess1"/>
    <dgm:cxn modelId="{D0E63DEE-8819-4A3F-8C5F-8CAC5E3DFD0A}" type="presParOf" srcId="{322B12C1-7313-4A91-8CAD-1CAF516A92DA}" destId="{3BEF012E-7C7F-4313-8DD7-20EA4255B2FD}" srcOrd="17" destOrd="0" presId="urn:microsoft.com/office/officeart/2005/8/layout/lProcess1"/>
    <dgm:cxn modelId="{B8361F75-C4C5-4814-AB54-372B59C33402}" type="presParOf" srcId="{322B12C1-7313-4A91-8CAD-1CAF516A92DA}" destId="{BCA9ED3A-6EA1-4F2C-969F-00240FBE72B9}" srcOrd="18" destOrd="0" presId="urn:microsoft.com/office/officeart/2005/8/layout/lProcess1"/>
    <dgm:cxn modelId="{DF1D7D6C-9D33-4330-B512-A1597BE0D2CB}" type="presParOf" srcId="{322B12C1-7313-4A91-8CAD-1CAF516A92DA}" destId="{FA2DC799-6746-4A73-AA04-A3161797863C}" srcOrd="19" destOrd="0" presId="urn:microsoft.com/office/officeart/2005/8/layout/lProcess1"/>
    <dgm:cxn modelId="{15CDCDE3-3917-49E7-B797-5026ACA404B2}" type="presParOf" srcId="{322B12C1-7313-4A91-8CAD-1CAF516A92DA}" destId="{972459B8-80A4-4BFF-AEE8-BFA6A4F5B7BC}" srcOrd="20" destOrd="0" presId="urn:microsoft.com/office/officeart/2005/8/layout/lProcess1"/>
    <dgm:cxn modelId="{00E17163-FCE9-471D-927E-82C38F4A8744}" type="presParOf" srcId="{8E039649-0AE6-4E66-AE65-9E0C86962154}" destId="{423C00D9-6B43-4373-8F99-0F963599DC63}" srcOrd="1" destOrd="0" presId="urn:microsoft.com/office/officeart/2005/8/layout/lProcess1"/>
    <dgm:cxn modelId="{A91386E6-A3F4-43ED-B8ED-40A36679DDC6}" type="presParOf" srcId="{8E039649-0AE6-4E66-AE65-9E0C86962154}" destId="{311D9BEA-25C4-4BDA-BDCC-ABBA67BA41C1}" srcOrd="2" destOrd="0" presId="urn:microsoft.com/office/officeart/2005/8/layout/lProcess1"/>
    <dgm:cxn modelId="{72B0D2DD-CE60-40D5-A67B-065284CE80CD}" type="presParOf" srcId="{311D9BEA-25C4-4BDA-BDCC-ABBA67BA41C1}" destId="{004E8E8C-3337-4815-83A5-9180868CD23D}" srcOrd="0" destOrd="0" presId="urn:microsoft.com/office/officeart/2005/8/layout/lProcess1"/>
    <dgm:cxn modelId="{ACF58BC4-2E22-497E-A66E-0C32ED1CC469}" type="presParOf" srcId="{311D9BEA-25C4-4BDA-BDCC-ABBA67BA41C1}" destId="{0E8032D3-502B-41BD-845E-EF3C103EC370}" srcOrd="1" destOrd="0" presId="urn:microsoft.com/office/officeart/2005/8/layout/lProcess1"/>
    <dgm:cxn modelId="{256C21DC-4CCD-4B64-9695-548583250F47}" type="presParOf" srcId="{311D9BEA-25C4-4BDA-BDCC-ABBA67BA41C1}" destId="{B9C94445-6ACC-47CD-AE48-DEC7FDC9F535}" srcOrd="2" destOrd="0" presId="urn:microsoft.com/office/officeart/2005/8/layout/lProcess1"/>
    <dgm:cxn modelId="{CB9CEAD0-2F15-4A23-85C6-D3BA794B5DF0}" type="presParOf" srcId="{311D9BEA-25C4-4BDA-BDCC-ABBA67BA41C1}" destId="{CD7112E3-6104-4EEA-9F8B-B7415942E8FE}" srcOrd="3" destOrd="0" presId="urn:microsoft.com/office/officeart/2005/8/layout/lProcess1"/>
    <dgm:cxn modelId="{DF47E302-924F-4E5B-9A8D-132BC9FDC041}" type="presParOf" srcId="{311D9BEA-25C4-4BDA-BDCC-ABBA67BA41C1}" destId="{2641CD6C-C367-499D-80CE-1D84D9288DF5}" srcOrd="4" destOrd="0" presId="urn:microsoft.com/office/officeart/2005/8/layout/lProcess1"/>
    <dgm:cxn modelId="{A4C53848-AB67-453D-85C2-ED43210F75FD}" type="presParOf" srcId="{311D9BEA-25C4-4BDA-BDCC-ABBA67BA41C1}" destId="{067AC13A-A371-44AB-9940-004A06B6B4CB}" srcOrd="5" destOrd="0" presId="urn:microsoft.com/office/officeart/2005/8/layout/lProcess1"/>
    <dgm:cxn modelId="{07129C03-CAE7-4F17-B2F0-1405002C02AF}" type="presParOf" srcId="{311D9BEA-25C4-4BDA-BDCC-ABBA67BA41C1}" destId="{38956430-F19F-400E-A2B5-E2BC078890E0}" srcOrd="6" destOrd="0" presId="urn:microsoft.com/office/officeart/2005/8/layout/lProcess1"/>
    <dgm:cxn modelId="{6D9887BF-F3AC-4273-96FB-6BB8BCFD6C4D}" type="presParOf" srcId="{311D9BEA-25C4-4BDA-BDCC-ABBA67BA41C1}" destId="{6786D247-C386-4209-B9B5-98D8F2E9AF21}" srcOrd="7" destOrd="0" presId="urn:microsoft.com/office/officeart/2005/8/layout/lProcess1"/>
    <dgm:cxn modelId="{54D55940-A472-4B01-8484-74595B2134CD}" type="presParOf" srcId="{311D9BEA-25C4-4BDA-BDCC-ABBA67BA41C1}" destId="{661F3C92-AADA-4747-9147-89721BE60AB5}" srcOrd="8" destOrd="0" presId="urn:microsoft.com/office/officeart/2005/8/layout/lProcess1"/>
    <dgm:cxn modelId="{BB4BA99C-802B-46A2-8B18-5D064912FABC}" type="presParOf" srcId="{311D9BEA-25C4-4BDA-BDCC-ABBA67BA41C1}" destId="{3D7EA5B8-DFDF-4409-8C6A-F6473BAEF845}" srcOrd="9" destOrd="0" presId="urn:microsoft.com/office/officeart/2005/8/layout/lProcess1"/>
    <dgm:cxn modelId="{952606A6-D523-464F-8706-FB573068E4D4}" type="presParOf" srcId="{311D9BEA-25C4-4BDA-BDCC-ABBA67BA41C1}" destId="{26F54F58-F169-4CAA-AEB3-26B67A97B3C8}" srcOrd="10" destOrd="0" presId="urn:microsoft.com/office/officeart/2005/8/layout/lProcess1"/>
    <dgm:cxn modelId="{C3AF85DC-85CC-4CD2-A5A7-DFCCA785B714}" type="presParOf" srcId="{311D9BEA-25C4-4BDA-BDCC-ABBA67BA41C1}" destId="{A0811A12-5B41-4B45-993D-6867CBD70BE7}" srcOrd="11" destOrd="0" presId="urn:microsoft.com/office/officeart/2005/8/layout/lProcess1"/>
    <dgm:cxn modelId="{06D5743C-2037-4AC3-84C6-D5EC87DFACC1}" type="presParOf" srcId="{311D9BEA-25C4-4BDA-BDCC-ABBA67BA41C1}" destId="{3A0C2E89-C69F-470B-AA8E-DA642D15ED52}" srcOrd="12" destOrd="0" presId="urn:microsoft.com/office/officeart/2005/8/layout/lProcess1"/>
    <dgm:cxn modelId="{0992E53B-670A-4814-B1E1-64861838701B}" type="presParOf" srcId="{311D9BEA-25C4-4BDA-BDCC-ABBA67BA41C1}" destId="{E0C0A71F-9DCE-4CCE-9956-BA215A767540}" srcOrd="13" destOrd="0" presId="urn:microsoft.com/office/officeart/2005/8/layout/lProcess1"/>
    <dgm:cxn modelId="{30BE5399-6647-40A8-937A-71D0DBC25523}" type="presParOf" srcId="{311D9BEA-25C4-4BDA-BDCC-ABBA67BA41C1}" destId="{B37383AF-9B7A-42A6-B08D-32613F242FB7}" srcOrd="14" destOrd="0" presId="urn:microsoft.com/office/officeart/2005/8/layout/lProcess1"/>
    <dgm:cxn modelId="{93F2AE48-490C-4CF2-B35D-3EF0454CD3B9}" type="presParOf" srcId="{311D9BEA-25C4-4BDA-BDCC-ABBA67BA41C1}" destId="{411430FF-FF48-4D0B-9C34-5A7CCD3CC292}" srcOrd="15" destOrd="0" presId="urn:microsoft.com/office/officeart/2005/8/layout/lProcess1"/>
    <dgm:cxn modelId="{10C51250-A467-4D84-9C36-85347F33ACE4}" type="presParOf" srcId="{311D9BEA-25C4-4BDA-BDCC-ABBA67BA41C1}" destId="{85670776-CDB8-4801-A3E5-ABBFCA559329}" srcOrd="16" destOrd="0" presId="urn:microsoft.com/office/officeart/2005/8/layout/lProcess1"/>
    <dgm:cxn modelId="{B1EFA562-B381-4DDA-80FA-5F2565D96D30}" type="presParOf" srcId="{311D9BEA-25C4-4BDA-BDCC-ABBA67BA41C1}" destId="{DE2DB74B-1798-434D-AB5E-70695B3AD95F}" srcOrd="17" destOrd="0" presId="urn:microsoft.com/office/officeart/2005/8/layout/lProcess1"/>
    <dgm:cxn modelId="{CEEDCD0E-59DF-4265-91D8-C35754FEBAD3}" type="presParOf" srcId="{311D9BEA-25C4-4BDA-BDCC-ABBA67BA41C1}" destId="{FFF16584-33AE-4680-B3AE-09CBA63E204B}" srcOrd="18" destOrd="0" presId="urn:microsoft.com/office/officeart/2005/8/layout/lProcess1"/>
    <dgm:cxn modelId="{877C6D5A-E05D-48A9-AFB5-07F6495D01AC}" type="presParOf" srcId="{311D9BEA-25C4-4BDA-BDCC-ABBA67BA41C1}" destId="{73A46A9C-C56D-49E2-A3F6-0D259BCDB23D}" srcOrd="19" destOrd="0" presId="urn:microsoft.com/office/officeart/2005/8/layout/lProcess1"/>
    <dgm:cxn modelId="{860C2EF1-7478-410C-91F7-CC7BBE7CD2F9}" type="presParOf" srcId="{311D9BEA-25C4-4BDA-BDCC-ABBA67BA41C1}" destId="{167AC13F-E107-42A1-A60B-7FF28F58AE54}" srcOrd="20" destOrd="0" presId="urn:microsoft.com/office/officeart/2005/8/layout/l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10/23/2008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228600"/>
            <a:ext cx="9144000" cy="1588"/>
          </a:xfrm>
          <a:prstGeom prst="line">
            <a:avLst/>
          </a:prstGeom>
          <a:ln w="203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1588"/>
          </a:xfrm>
          <a:prstGeom prst="line">
            <a:avLst/>
          </a:prstGeom>
          <a:ln w="203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4" r:id="rId3"/>
    <p:sldLayoutId id="2147483715" r:id="rId4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p/?id=7d3J93" TargetMode="External"/><Relationship Id="rId2" Type="http://schemas.openxmlformats.org/officeDocument/2006/relationships/hyperlink" Target="http://app/?file=1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ESAPI Pictures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For </a:t>
            </a:r>
            <a:r>
              <a:rPr lang="en-US" err="1" smtClean="0"/>
              <a:t>Javadoc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71"/>
          <p:cNvGrpSpPr/>
          <p:nvPr/>
        </p:nvGrpSpPr>
        <p:grpSpPr>
          <a:xfrm>
            <a:off x="2667000" y="3200400"/>
            <a:ext cx="4038600" cy="106680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4" name="Rounded Rectangle 8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8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  <a:cs typeface="+mn-cs"/>
                </a:rPr>
                <a:t>ESAPI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66" name="Group 24"/>
          <p:cNvGrpSpPr/>
          <p:nvPr/>
        </p:nvGrpSpPr>
        <p:grpSpPr>
          <a:xfrm>
            <a:off x="6802245" y="4038600"/>
            <a:ext cx="2133600" cy="197561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Logging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fatal()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error()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w</a:t>
              </a:r>
              <a:r>
                <a:rPr lang="en-US" sz="1200" b="1" smtClean="0">
                  <a:solidFill>
                    <a:schemeClr val="tx1"/>
                  </a:solidFill>
                </a:rPr>
                <a:t>arning</a:t>
              </a:r>
              <a:r>
                <a:rPr lang="en-US" sz="1200" b="1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info()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debug()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trace()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…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71"/>
          <p:cNvGrpSpPr/>
          <p:nvPr/>
        </p:nvGrpSpPr>
        <p:grpSpPr>
          <a:xfrm>
            <a:off x="4399155" y="4495800"/>
            <a:ext cx="2535045" cy="761999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72" name="Rounded Rectangle 7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7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  <a:cs typeface="+mn-cs"/>
                </a:rPr>
                <a:t>Logger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Logging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018965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89809" y="1517059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947131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75297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304453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6343126" y="195697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6343126" y="245703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oup 68"/>
          <p:cNvGrpSpPr/>
          <p:nvPr/>
        </p:nvGrpSpPr>
        <p:grpSpPr>
          <a:xfrm>
            <a:off x="2601532" y="2161829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7" name="Rounded Rectangle 16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8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22" name="Group 86"/>
          <p:cNvGrpSpPr/>
          <p:nvPr/>
        </p:nvGrpSpPr>
        <p:grpSpPr>
          <a:xfrm>
            <a:off x="3276600" y="3423382"/>
            <a:ext cx="571504" cy="640033"/>
            <a:chOff x="3214678" y="3860538"/>
            <a:chExt cx="571504" cy="640032"/>
          </a:xfrm>
          <a:solidFill>
            <a:schemeClr val="bg1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3" name="Rounded Rectangle 22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25" name="Oval 24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Freeform 26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Straight Arrow Connector 41"/>
          <p:cNvCxnSpPr/>
          <p:nvPr/>
        </p:nvCxnSpPr>
        <p:spPr bwMode="auto">
          <a:xfrm rot="16200000" flipV="1">
            <a:off x="3760749" y="2922549"/>
            <a:ext cx="2514600" cy="631902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rot="5400000" flipH="1" flipV="1">
            <a:off x="4648200" y="3124200"/>
            <a:ext cx="2438400" cy="457200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>
            <a:off x="3989373" y="4026894"/>
            <a:ext cx="1039827" cy="849906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rot="5400000">
            <a:off x="5676900" y="4152900"/>
            <a:ext cx="1143000" cy="304800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rot="16200000" flipV="1">
            <a:off x="3090874" y="2709874"/>
            <a:ext cx="1981200" cy="1895452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V="1">
            <a:off x="3086101" y="2400301"/>
            <a:ext cx="2590800" cy="1600198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Detecting Intrusions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018965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89809" y="1517059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947131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75297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304453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6343126" y="195697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6343126" y="245703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oup 68"/>
          <p:cNvGrpSpPr/>
          <p:nvPr/>
        </p:nvGrpSpPr>
        <p:grpSpPr>
          <a:xfrm>
            <a:off x="2601532" y="2161829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7" name="Rounded Rectangle 16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8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19" name="Group 24"/>
          <p:cNvGrpSpPr/>
          <p:nvPr/>
        </p:nvGrpSpPr>
        <p:grpSpPr>
          <a:xfrm>
            <a:off x="2633634" y="3206158"/>
            <a:ext cx="4071966" cy="1071570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ESAPI</a:t>
              </a:r>
            </a:p>
          </p:txBody>
        </p:sp>
      </p:grpSp>
      <p:grpSp>
        <p:nvGrpSpPr>
          <p:cNvPr id="22" name="Group 86"/>
          <p:cNvGrpSpPr/>
          <p:nvPr/>
        </p:nvGrpSpPr>
        <p:grpSpPr>
          <a:xfrm>
            <a:off x="3276600" y="3423382"/>
            <a:ext cx="571504" cy="640033"/>
            <a:chOff x="3214678" y="3860538"/>
            <a:chExt cx="571504" cy="640032"/>
          </a:xfrm>
          <a:solidFill>
            <a:schemeClr val="bg1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3" name="Rounded Rectangle 22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25" name="Oval 24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Freeform 26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24"/>
          <p:cNvGrpSpPr/>
          <p:nvPr/>
        </p:nvGrpSpPr>
        <p:grpSpPr>
          <a:xfrm>
            <a:off x="3562344" y="4300526"/>
            <a:ext cx="857256" cy="14144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Logging</a:t>
              </a:r>
            </a:p>
          </p:txBody>
        </p:sp>
      </p:grpSp>
      <p:grpSp>
        <p:nvGrpSpPr>
          <p:cNvPr id="35" name="Group 24"/>
          <p:cNvGrpSpPr/>
          <p:nvPr/>
        </p:nvGrpSpPr>
        <p:grpSpPr>
          <a:xfrm>
            <a:off x="5848344" y="4300526"/>
            <a:ext cx="857256" cy="1643074"/>
            <a:chOff x="2065" y="557359"/>
            <a:chExt cx="8135402" cy="817182"/>
          </a:xfrm>
          <a:scene3d>
            <a:camera prst="orthographicFront"/>
            <a:lightRig rig="chilly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2065" y="561058"/>
              <a:ext cx="8135402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Intrusion</a:t>
              </a:r>
              <a:b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Detection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 bwMode="auto">
          <a:xfrm flipV="1">
            <a:off x="4057573" y="1981200"/>
            <a:ext cx="644525" cy="1587500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flipV="1">
            <a:off x="4094162" y="2133600"/>
            <a:ext cx="2001838" cy="1516062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rot="16200000" flipH="1">
            <a:off x="3741434" y="3970033"/>
            <a:ext cx="773705" cy="277827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>
            <a:off x="3990961" y="3706220"/>
            <a:ext cx="2428875" cy="857250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rot="16200000" flipV="1">
            <a:off x="3090874" y="2709874"/>
            <a:ext cx="685800" cy="600052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V="1">
            <a:off x="3048001" y="2438400"/>
            <a:ext cx="1447800" cy="380999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9" name="Group 24"/>
          <p:cNvGrpSpPr/>
          <p:nvPr/>
        </p:nvGrpSpPr>
        <p:grpSpPr>
          <a:xfrm>
            <a:off x="7315200" y="4812654"/>
            <a:ext cx="1066800" cy="606841"/>
            <a:chOff x="2066" y="561058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0" name="Rounded Rectangle 59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1379610" y="644558"/>
              <a:ext cx="4433461" cy="5777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solidFill>
                    <a:schemeClr val="dk1"/>
                  </a:solidFill>
                </a:rPr>
                <a:t>Tailorable</a:t>
              </a:r>
              <a:endParaRPr lang="en-US" sz="1400" b="1" dirty="0" smtClean="0">
                <a:solidFill>
                  <a:schemeClr val="dk1"/>
                </a:solidFill>
              </a:endParaRPr>
            </a:p>
            <a:p>
              <a:pPr algn="ctr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dk1"/>
                  </a:solidFill>
                </a:rPr>
                <a:t>Quotas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 bwMode="auto">
          <a:xfrm>
            <a:off x="6553200" y="5105400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auto">
          <a:xfrm>
            <a:off x="4267200" y="4953000"/>
            <a:ext cx="1676400" cy="1588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22315" y="4343400"/>
            <a:ext cx="99418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Quota </a:t>
            </a:r>
          </a:p>
          <a:p>
            <a:pPr algn="ctr"/>
            <a:r>
              <a:rPr lang="en-US" sz="1400" b="1" smtClean="0"/>
              <a:t>Exceeded</a:t>
            </a:r>
            <a:endParaRPr lang="en-US" sz="1400" b="1"/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4267200" y="5073804"/>
            <a:ext cx="1676400" cy="1588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95800" y="5151592"/>
            <a:ext cx="130407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Log Intrusion</a:t>
            </a:r>
          </a:p>
          <a:p>
            <a:pPr algn="ctr"/>
            <a:r>
              <a:rPr lang="en-US" sz="1400" b="1" smtClean="0"/>
              <a:t>Event</a:t>
            </a:r>
            <a:endParaRPr lang="en-US" sz="1400" b="1"/>
          </a:p>
        </p:txBody>
      </p:sp>
      <p:grpSp>
        <p:nvGrpSpPr>
          <p:cNvPr id="75" name="Group 24"/>
          <p:cNvGrpSpPr/>
          <p:nvPr/>
        </p:nvGrpSpPr>
        <p:grpSpPr>
          <a:xfrm>
            <a:off x="2633634" y="4300030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76" name="Rounded Rectangle 75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Authentication</a:t>
              </a:r>
            </a:p>
          </p:txBody>
        </p:sp>
      </p:grpSp>
      <p:sp>
        <p:nvSpPr>
          <p:cNvPr id="78" name="Flowchart: Magnetic Disk 77"/>
          <p:cNvSpPr/>
          <p:nvPr/>
        </p:nvSpPr>
        <p:spPr bwMode="auto">
          <a:xfrm>
            <a:off x="1295400" y="5112682"/>
            <a:ext cx="857256" cy="785818"/>
          </a:xfrm>
          <a:prstGeom prst="flowChartMagneticDisk">
            <a:avLst/>
          </a:prstGeom>
          <a:solidFill>
            <a:srgbClr val="FF9933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>
              <a:defRPr/>
            </a:pPr>
            <a:r>
              <a:rPr lang="en-US" sz="1400" b="1">
                <a:latin typeface="Tahoma" pitchFamily="34" charset="0"/>
                <a:ea typeface="Tahoma" pitchFamily="34" charset="0"/>
                <a:cs typeface="Tahoma" pitchFamily="34" charset="0"/>
              </a:rPr>
              <a:t>Users</a:t>
            </a:r>
          </a:p>
        </p:txBody>
      </p:sp>
      <p:cxnSp>
        <p:nvCxnSpPr>
          <p:cNvPr id="79" name="Straight Arrow Connector 78"/>
          <p:cNvCxnSpPr>
            <a:endCxn id="78" idx="4"/>
          </p:cNvCxnSpPr>
          <p:nvPr/>
        </p:nvCxnSpPr>
        <p:spPr bwMode="auto">
          <a:xfrm rot="10800000">
            <a:off x="2152657" y="5505592"/>
            <a:ext cx="625775" cy="3111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3276600" y="5768898"/>
            <a:ext cx="2819400" cy="1588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29000" y="5833947"/>
            <a:ext cx="28194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Logout User, Lock Account</a:t>
            </a:r>
            <a:endParaRPr lang="en-US" sz="1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Cryptography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53808" y="21336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24652" y="2133601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881974" y="21336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10140" y="21336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239296" y="21336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789113" y="2573750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789113" y="3073813"/>
            <a:ext cx="1001712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278563" y="2573750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278563" y="3073813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520473" y="2778371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5560901" y="3844341"/>
            <a:ext cx="2592499" cy="1870659"/>
            <a:chOff x="2066" y="561058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3377" y="716714"/>
              <a:ext cx="8087755" cy="4045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dirty="0" smtClean="0">
                  <a:solidFill>
                    <a:schemeClr val="tx1"/>
                  </a:solidFill>
                </a:rPr>
                <a:t>Crypto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: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encrypt() / decrypt()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hash()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seal() / unseal()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sign()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verifySeal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verifySignature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180206" y="3992145"/>
            <a:ext cx="2643206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Encryptor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" name="Up-Down Arrow 26"/>
          <p:cNvSpPr/>
          <p:nvPr/>
        </p:nvSpPr>
        <p:spPr bwMode="auto">
          <a:xfrm>
            <a:off x="4212315" y="2971800"/>
            <a:ext cx="525463" cy="110018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p-Down Arrow 27"/>
          <p:cNvSpPr/>
          <p:nvPr/>
        </p:nvSpPr>
        <p:spPr bwMode="auto">
          <a:xfrm rot="2985513">
            <a:off x="5196226" y="2730322"/>
            <a:ext cx="525463" cy="1623717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Encrypted Properties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53808" y="2122282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24652" y="2122283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881974" y="2122282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10140" y="2122282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239296" y="2122282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789113" y="2562432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789113" y="3062495"/>
            <a:ext cx="1001712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278563" y="256243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278563" y="306249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520473" y="2767053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5052994" y="3798682"/>
            <a:ext cx="1805006" cy="96846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Encrypted Properties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048000" y="3802466"/>
            <a:ext cx="1805006" cy="96846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Encryptor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lowchart: Magnetic Disk 26"/>
          <p:cNvSpPr/>
          <p:nvPr/>
        </p:nvSpPr>
        <p:spPr bwMode="auto">
          <a:xfrm>
            <a:off x="5421928" y="5300547"/>
            <a:ext cx="1066800" cy="838200"/>
          </a:xfrm>
          <a:prstGeom prst="flowChartMagneticDisk">
            <a:avLst/>
          </a:prstGeom>
          <a:solidFill>
            <a:srgbClr val="FF9933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Tahoma"/>
                <a:cs typeface="+mn-cs"/>
              </a:rPr>
              <a:t>Encrypted Properties File</a:t>
            </a:r>
            <a:endParaRPr lang="en-US" sz="1200" b="1" kern="0" dirty="0">
              <a:solidFill>
                <a:srgbClr val="FFFFFF"/>
              </a:solidFill>
              <a:latin typeface="Tahoma"/>
              <a:cs typeface="+mn-cs"/>
            </a:endParaRPr>
          </a:p>
        </p:txBody>
      </p:sp>
      <p:sp>
        <p:nvSpPr>
          <p:cNvPr id="28" name="Up-Down Arrow 27"/>
          <p:cNvSpPr/>
          <p:nvPr/>
        </p:nvSpPr>
        <p:spPr bwMode="auto">
          <a:xfrm>
            <a:off x="5673968" y="4538547"/>
            <a:ext cx="525463" cy="99060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Line Callout 2 (Border and Accent Bar) 28"/>
          <p:cNvSpPr/>
          <p:nvPr/>
        </p:nvSpPr>
        <p:spPr bwMode="auto">
          <a:xfrm rot="10800000" flipV="1">
            <a:off x="6477000" y="903083"/>
            <a:ext cx="2583558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354661"/>
              <a:gd name="adj6" fmla="val 132000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new </a:t>
            </a:r>
            <a:r>
              <a:rPr lang="en-US" sz="1400" b="1" dirty="0" err="1" smtClean="0">
                <a:solidFill>
                  <a:schemeClr val="tx1"/>
                </a:solidFill>
              </a:rPr>
              <a:t>EncryptedProperties</a:t>
            </a:r>
            <a:r>
              <a:rPr lang="en-US" sz="1400" b="1" dirty="0" smtClean="0">
                <a:solidFill>
                  <a:schemeClr val="tx1"/>
                </a:solidFill>
              </a:rPr>
              <a:t>()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Line Callout 2 (Border and Accent Bar) 29"/>
          <p:cNvSpPr/>
          <p:nvPr/>
        </p:nvSpPr>
        <p:spPr bwMode="auto">
          <a:xfrm rot="10800000" flipV="1">
            <a:off x="6477000" y="1448253"/>
            <a:ext cx="2583558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204641"/>
              <a:gd name="adj6" fmla="val 119748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set() / get()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Up-Down Arrow 30"/>
          <p:cNvSpPr/>
          <p:nvPr/>
        </p:nvSpPr>
        <p:spPr bwMode="auto">
          <a:xfrm>
            <a:off x="5675731" y="2625943"/>
            <a:ext cx="525463" cy="137160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423144" y="4251331"/>
            <a:ext cx="1001712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OS Command Execution 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61050" y="3229612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31894" y="3229613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889216" y="3229612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17382" y="3229612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246538" y="3229612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796355" y="3669762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796355" y="4169825"/>
            <a:ext cx="1001712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285805" y="366976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285805" y="416982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527715" y="3874383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sp>
        <p:nvSpPr>
          <p:cNvPr id="21" name="Line Callout 2 (Border and Accent Bar) 20"/>
          <p:cNvSpPr/>
          <p:nvPr/>
        </p:nvSpPr>
        <p:spPr bwMode="auto">
          <a:xfrm rot="10800000" flipV="1">
            <a:off x="6484242" y="2010413"/>
            <a:ext cx="2583558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349502"/>
              <a:gd name="adj6" fmla="val 154489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 err="1" smtClean="0"/>
              <a:t>executeSystemCommand</a:t>
            </a:r>
            <a:r>
              <a:rPr lang="en-US" sz="1100" b="1" dirty="0" smtClean="0">
                <a:solidFill>
                  <a:schemeClr val="tx1"/>
                </a:solidFill>
              </a:rPr>
              <a:t>()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486"/>
            <a:ext cx="8229600" cy="914400"/>
          </a:xfrm>
        </p:spPr>
        <p:txBody>
          <a:bodyPr/>
          <a:lstStyle/>
          <a:p>
            <a:r>
              <a:rPr lang="en-US" smtClean="0"/>
              <a:t>Architecture Overview</a:t>
            </a:r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500034" y="636299"/>
          <a:ext cx="81439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7"/>
          <p:cNvGrpSpPr/>
          <p:nvPr/>
        </p:nvGrpSpPr>
        <p:grpSpPr>
          <a:xfrm>
            <a:off x="501327" y="5323542"/>
            <a:ext cx="8141345" cy="813483"/>
            <a:chOff x="0" y="433514"/>
            <a:chExt cx="8141345" cy="813483"/>
          </a:xfrm>
          <a:solidFill>
            <a:srgbClr val="99FF66"/>
          </a:solidFill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0" y="433514"/>
              <a:ext cx="8141345" cy="813483"/>
            </a:xfrm>
            <a:prstGeom prst="roundRect">
              <a:avLst>
                <a:gd name="adj" fmla="val 10000"/>
              </a:avLst>
            </a:prstGeom>
            <a:grpFill/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3826" y="457340"/>
              <a:ext cx="8093693" cy="765831"/>
            </a:xfrm>
            <a:prstGeom prst="rect">
              <a:avLst/>
            </a:prstGeom>
            <a:solidFill>
              <a:srgbClr val="99FF66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Existing Enterprise Security Services/Libraries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486"/>
            <a:ext cx="8229600" cy="914400"/>
          </a:xfrm>
        </p:spPr>
        <p:txBody>
          <a:bodyPr/>
          <a:lstStyle/>
          <a:p>
            <a:r>
              <a:rPr lang="en-US" smtClean="0"/>
              <a:t>OWASP Top Ten Coverage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0" y="1071546"/>
          <a:ext cx="9144000" cy="5062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Enforcing Access Control</a:t>
            </a:r>
            <a:endParaRPr lang="en-US"/>
          </a:p>
        </p:txBody>
      </p:sp>
      <p:sp>
        <p:nvSpPr>
          <p:cNvPr id="5" name="Line Callout 2 (Border and Accent Bar) 4"/>
          <p:cNvSpPr/>
          <p:nvPr/>
        </p:nvSpPr>
        <p:spPr bwMode="auto">
          <a:xfrm flipH="1">
            <a:off x="552697" y="2097151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231006"/>
              <a:gd name="adj6" fmla="val -18160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isAuthorizedForURL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Line Callout 2 (Border and Accent Bar) 5"/>
          <p:cNvSpPr/>
          <p:nvPr/>
        </p:nvSpPr>
        <p:spPr bwMode="auto">
          <a:xfrm flipH="1">
            <a:off x="521493" y="4698486"/>
            <a:ext cx="2554139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-132167"/>
              <a:gd name="adj6" fmla="val -16093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isAuthorizedForFunction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" name="Line Callout 2 (Border and Accent Bar) 6"/>
          <p:cNvSpPr/>
          <p:nvPr/>
        </p:nvSpPr>
        <p:spPr bwMode="auto">
          <a:xfrm rot="10800000" flipH="1" flipV="1">
            <a:off x="1614488" y="1429021"/>
            <a:ext cx="2577345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418030"/>
              <a:gd name="adj6" fmla="val 118173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isAuthorizedForFunction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Line Callout 2 (Border and Accent Bar) 7"/>
          <p:cNvSpPr/>
          <p:nvPr/>
        </p:nvSpPr>
        <p:spPr bwMode="auto">
          <a:xfrm>
            <a:off x="6419439" y="2343152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166535"/>
              <a:gd name="adj6" fmla="val -17114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isAuthorizedForService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Line Callout 2 (Border and Accent Bar) 8"/>
          <p:cNvSpPr/>
          <p:nvPr/>
        </p:nvSpPr>
        <p:spPr bwMode="auto">
          <a:xfrm rot="10800000" flipV="1">
            <a:off x="6027783" y="1517296"/>
            <a:ext cx="2422817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391581"/>
              <a:gd name="adj6" fmla="val 120006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isAuthorizedForData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0" name="Line Callout 2 (Border and Accent Bar) 9"/>
          <p:cNvSpPr/>
          <p:nvPr/>
        </p:nvSpPr>
        <p:spPr bwMode="auto">
          <a:xfrm>
            <a:off x="6371426" y="4758327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-143631"/>
              <a:gd name="adj6" fmla="val -19313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isAuthorizedForFile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8965" y="2983507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12" name="Group 68"/>
          <p:cNvGrpSpPr/>
          <p:nvPr/>
        </p:nvGrpSpPr>
        <p:grpSpPr>
          <a:xfrm>
            <a:off x="2589809" y="2983508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4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15" name="Group 71"/>
          <p:cNvGrpSpPr/>
          <p:nvPr/>
        </p:nvGrpSpPr>
        <p:grpSpPr>
          <a:xfrm>
            <a:off x="3947131" y="2983507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875297" y="2983507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9" name="Group 22"/>
          <p:cNvGrpSpPr/>
          <p:nvPr/>
        </p:nvGrpSpPr>
        <p:grpSpPr>
          <a:xfrm>
            <a:off x="5304453" y="2983507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1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>
            <a:off x="1853676" y="3423421"/>
            <a:ext cx="1052513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1853676" y="3923484"/>
            <a:ext cx="1001713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6343126" y="3423421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6343126" y="3923484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6" name="Group 68"/>
          <p:cNvGrpSpPr/>
          <p:nvPr/>
        </p:nvGrpSpPr>
        <p:grpSpPr>
          <a:xfrm>
            <a:off x="2601532" y="3628278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8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sp>
        <p:nvSpPr>
          <p:cNvPr id="29" name="Rectangle 107"/>
          <p:cNvSpPr>
            <a:spLocks noChangeArrowheads="1"/>
          </p:cNvSpPr>
          <p:nvPr/>
        </p:nvSpPr>
        <p:spPr bwMode="auto">
          <a:xfrm>
            <a:off x="3922680" y="5377512"/>
            <a:ext cx="725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Roles</a:t>
            </a:r>
            <a:endParaRPr lang="en-US"/>
          </a:p>
        </p:txBody>
      </p:sp>
      <p:grpSp>
        <p:nvGrpSpPr>
          <p:cNvPr id="30" name="Group 58"/>
          <p:cNvGrpSpPr/>
          <p:nvPr/>
        </p:nvGrpSpPr>
        <p:grpSpPr>
          <a:xfrm>
            <a:off x="3355724" y="5257800"/>
            <a:ext cx="571504" cy="640033"/>
            <a:chOff x="3214678" y="3860538"/>
            <a:chExt cx="571504" cy="640032"/>
          </a:xfrm>
          <a:solidFill>
            <a:srgbClr val="FFFFFF"/>
          </a:solidFill>
          <a:effectLst>
            <a:glow rad="101600">
              <a:srgbClr val="333399">
                <a:satMod val="175000"/>
                <a:alpha val="40000"/>
              </a:srgbClr>
            </a:glow>
          </a:effectLst>
        </p:grpSpPr>
        <p:sp>
          <p:nvSpPr>
            <p:cNvPr id="31" name="Rounded Rectangle 30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</p:sp>
        <p:grpSp>
          <p:nvGrpSpPr>
            <p:cNvPr id="32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33" name="Oval 32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00" b="1" kern="0">
                  <a:solidFill>
                    <a:srgbClr val="808080"/>
                  </a:solidFill>
                  <a:cs typeface="+mn-cs"/>
                </a:endParaRPr>
              </a:p>
            </p:txBody>
          </p:sp>
          <p:cxnSp>
            <p:nvCxnSpPr>
              <p:cNvPr id="34" name="Straight Connector 33"/>
              <p:cNvCxnSpPr>
                <a:stCxn id="33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35" name="Freeform 34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/>
                  <a:cs typeface="+mn-cs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Authentication and Identity</a:t>
            </a: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018965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5" name="Group 68"/>
          <p:cNvGrpSpPr/>
          <p:nvPr/>
        </p:nvGrpSpPr>
        <p:grpSpPr>
          <a:xfrm>
            <a:off x="2589809" y="1517059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46" name="Rounded Rectangle 4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4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48" name="Group 71"/>
          <p:cNvGrpSpPr/>
          <p:nvPr/>
        </p:nvGrpSpPr>
        <p:grpSpPr>
          <a:xfrm>
            <a:off x="3947131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49" name="Rounded Rectangle 4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5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875297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52" name="Group 22"/>
          <p:cNvGrpSpPr/>
          <p:nvPr/>
        </p:nvGrpSpPr>
        <p:grpSpPr>
          <a:xfrm>
            <a:off x="5304453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54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 bwMode="auto">
          <a:xfrm>
            <a:off x="6343126" y="195697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6343126" y="245703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9" name="Group 68"/>
          <p:cNvGrpSpPr/>
          <p:nvPr/>
        </p:nvGrpSpPr>
        <p:grpSpPr>
          <a:xfrm>
            <a:off x="2601532" y="2161829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0" name="Rounded Rectangle 59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1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62" name="Group 24"/>
          <p:cNvGrpSpPr/>
          <p:nvPr/>
        </p:nvGrpSpPr>
        <p:grpSpPr>
          <a:xfrm>
            <a:off x="2633634" y="3206158"/>
            <a:ext cx="4071966" cy="1071570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63" name="Rounded Rectangle 6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ESAPI</a:t>
              </a:r>
            </a:p>
          </p:txBody>
        </p:sp>
      </p:grpSp>
      <p:grpSp>
        <p:nvGrpSpPr>
          <p:cNvPr id="65" name="Group 86"/>
          <p:cNvGrpSpPr/>
          <p:nvPr/>
        </p:nvGrpSpPr>
        <p:grpSpPr>
          <a:xfrm>
            <a:off x="3419452" y="3423382"/>
            <a:ext cx="571504" cy="640033"/>
            <a:chOff x="3214678" y="3860538"/>
            <a:chExt cx="571504" cy="640032"/>
          </a:xfrm>
          <a:solidFill>
            <a:schemeClr val="bg1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66" name="Rounded Rectangle 65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7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Straight Connector 68"/>
              <p:cNvCxnSpPr>
                <a:stCxn id="68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Freeform 69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24"/>
          <p:cNvGrpSpPr/>
          <p:nvPr/>
        </p:nvGrpSpPr>
        <p:grpSpPr>
          <a:xfrm>
            <a:off x="4081850" y="4300526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73" name="Rounded Rectangle 7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Access</a:t>
              </a:r>
              <a:b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Control</a:t>
              </a:r>
            </a:p>
          </p:txBody>
        </p:sp>
      </p:grpSp>
      <p:grpSp>
        <p:nvGrpSpPr>
          <p:cNvPr id="75" name="Group 24"/>
          <p:cNvGrpSpPr/>
          <p:nvPr/>
        </p:nvGrpSpPr>
        <p:grpSpPr>
          <a:xfrm>
            <a:off x="4961904" y="4300526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76" name="Rounded Rectangle 75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Logging</a:t>
              </a:r>
            </a:p>
          </p:txBody>
        </p:sp>
      </p:grpSp>
      <p:grpSp>
        <p:nvGrpSpPr>
          <p:cNvPr id="78" name="Group 24"/>
          <p:cNvGrpSpPr/>
          <p:nvPr/>
        </p:nvGrpSpPr>
        <p:grpSpPr>
          <a:xfrm>
            <a:off x="5848344" y="4300526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79" name="Rounded Rectangle 78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Intrusion</a:t>
              </a:r>
              <a:b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Detection</a:t>
              </a:r>
            </a:p>
          </p:txBody>
        </p:sp>
      </p:grpSp>
      <p:grpSp>
        <p:nvGrpSpPr>
          <p:cNvPr id="81" name="Group 24"/>
          <p:cNvGrpSpPr/>
          <p:nvPr/>
        </p:nvGrpSpPr>
        <p:grpSpPr>
          <a:xfrm>
            <a:off x="2633634" y="4277728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82" name="Rounded Rectangle 8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Authentication</a:t>
              </a:r>
            </a:p>
          </p:txBody>
        </p:sp>
      </p:grpSp>
      <p:sp>
        <p:nvSpPr>
          <p:cNvPr id="84" name="Freeform 83"/>
          <p:cNvSpPr/>
          <p:nvPr/>
        </p:nvSpPr>
        <p:spPr bwMode="auto">
          <a:xfrm>
            <a:off x="2065323" y="1972671"/>
            <a:ext cx="1401763" cy="2973387"/>
          </a:xfrm>
          <a:custGeom>
            <a:avLst/>
            <a:gdLst>
              <a:gd name="connsiteX0" fmla="*/ 0 w 1400783"/>
              <a:gd name="connsiteY0" fmla="*/ 0 h 2821022"/>
              <a:gd name="connsiteX1" fmla="*/ 846306 w 1400783"/>
              <a:gd name="connsiteY1" fmla="*/ 0 h 2821022"/>
              <a:gd name="connsiteX2" fmla="*/ 836579 w 1400783"/>
              <a:gd name="connsiteY2" fmla="*/ 2821022 h 2821022"/>
              <a:gd name="connsiteX3" fmla="*/ 1128408 w 1400783"/>
              <a:gd name="connsiteY3" fmla="*/ 2821022 h 2821022"/>
              <a:gd name="connsiteX4" fmla="*/ 1128408 w 1400783"/>
              <a:gd name="connsiteY4" fmla="*/ 1663430 h 2821022"/>
              <a:gd name="connsiteX5" fmla="*/ 1400783 w 1400783"/>
              <a:gd name="connsiteY5" fmla="*/ 1673158 h 282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783" h="2821022">
                <a:moveTo>
                  <a:pt x="0" y="0"/>
                </a:moveTo>
                <a:lnTo>
                  <a:pt x="846306" y="0"/>
                </a:lnTo>
                <a:cubicBezTo>
                  <a:pt x="843064" y="940341"/>
                  <a:pt x="839821" y="1880681"/>
                  <a:pt x="836579" y="2821022"/>
                </a:cubicBezTo>
                <a:lnTo>
                  <a:pt x="1128408" y="2821022"/>
                </a:lnTo>
                <a:lnTo>
                  <a:pt x="1128408" y="1663430"/>
                </a:lnTo>
                <a:lnTo>
                  <a:pt x="1400783" y="1673158"/>
                </a:lnTo>
              </a:path>
            </a:pathLst>
          </a:cu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 bwMode="auto">
          <a:xfrm flipV="1">
            <a:off x="3989373" y="2134595"/>
            <a:ext cx="644525" cy="1587500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flipV="1">
            <a:off x="3989373" y="2206033"/>
            <a:ext cx="2001838" cy="1516062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>
            <a:off x="3989373" y="3722095"/>
            <a:ext cx="573088" cy="84137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>
            <a:off x="3989373" y="3722095"/>
            <a:ext cx="1501775" cy="84137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>
            <a:off x="3990961" y="3706220"/>
            <a:ext cx="2428875" cy="857250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Flowchart: Magnetic Disk 89"/>
          <p:cNvSpPr/>
          <p:nvPr/>
        </p:nvSpPr>
        <p:spPr bwMode="auto">
          <a:xfrm>
            <a:off x="1295400" y="5090380"/>
            <a:ext cx="857256" cy="785818"/>
          </a:xfrm>
          <a:prstGeom prst="flowChartMagneticDisk">
            <a:avLst/>
          </a:prstGeom>
          <a:solidFill>
            <a:srgbClr val="FF9933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>
              <a:defRPr/>
            </a:pPr>
            <a:r>
              <a:rPr lang="en-US" sz="1400" b="1">
                <a:latin typeface="Tahoma" pitchFamily="34" charset="0"/>
                <a:ea typeface="Tahoma" pitchFamily="34" charset="0"/>
                <a:cs typeface="Tahoma" pitchFamily="34" charset="0"/>
              </a:rPr>
              <a:t>Users</a:t>
            </a:r>
          </a:p>
        </p:txBody>
      </p:sp>
      <p:cxnSp>
        <p:nvCxnSpPr>
          <p:cNvPr id="91" name="Straight Arrow Connector 90"/>
          <p:cNvCxnSpPr>
            <a:endCxn id="90" idx="4"/>
          </p:cNvCxnSpPr>
          <p:nvPr/>
        </p:nvCxnSpPr>
        <p:spPr bwMode="auto">
          <a:xfrm rot="10800000">
            <a:off x="2152657" y="5483290"/>
            <a:ext cx="625775" cy="3111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Direct Object References</a:t>
            </a:r>
            <a:endParaRPr lang="en-US"/>
          </a:p>
        </p:txBody>
      </p:sp>
      <p:sp>
        <p:nvSpPr>
          <p:cNvPr id="3" name="Rectangle 57"/>
          <p:cNvSpPr>
            <a:spLocks noChangeArrowheads="1"/>
          </p:cNvSpPr>
          <p:nvPr/>
        </p:nvSpPr>
        <p:spPr bwMode="auto">
          <a:xfrm>
            <a:off x="271463" y="4647179"/>
            <a:ext cx="2586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hlinkClick r:id="rId2"/>
              </a:rPr>
              <a:t>http://app?file=1</a:t>
            </a:r>
            <a:endParaRPr lang="en-US" sz="2000" b="1"/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6759575" y="4353491"/>
            <a:ext cx="1993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Report123.xls</a:t>
            </a: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282575" y="5380604"/>
            <a:ext cx="31257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hlinkClick r:id="rId3"/>
              </a:rPr>
              <a:t>http://app?id=7d3J93</a:t>
            </a:r>
            <a:endParaRPr lang="en-US" sz="2000" b="1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6789738" y="5158354"/>
            <a:ext cx="1973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Acct:9182374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0988" y="5096441"/>
            <a:ext cx="3402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>
                <a:solidFill>
                  <a:srgbClr val="FF0000"/>
                </a:solidFill>
              </a:rPr>
              <a:t>http://app?id=9182374</a:t>
            </a:r>
            <a:r>
              <a:rPr lang="en-US" sz="2000" b="1"/>
              <a:t> </a:t>
            </a: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271463" y="4356666"/>
            <a:ext cx="4306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>
                <a:solidFill>
                  <a:srgbClr val="FF0000"/>
                </a:solidFill>
              </a:rPr>
              <a:t>http://app?file=Report123.xls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98864" y="196544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10" name="Group 68"/>
          <p:cNvGrpSpPr/>
          <p:nvPr/>
        </p:nvGrpSpPr>
        <p:grpSpPr>
          <a:xfrm>
            <a:off x="2669708" y="1965449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2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4027030" y="196544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4" name="Rounded Rectangle 1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955196" y="196544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7" name="Group 22"/>
          <p:cNvGrpSpPr/>
          <p:nvPr/>
        </p:nvGrpSpPr>
        <p:grpSpPr>
          <a:xfrm>
            <a:off x="5384352" y="196544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8" name="Rounded Rectangle 1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>
            <a:off x="1933575" y="2405362"/>
            <a:ext cx="1052513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1933575" y="2905425"/>
            <a:ext cx="1001713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6423025" y="240536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6423025" y="290542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4" name="Group 68"/>
          <p:cNvGrpSpPr/>
          <p:nvPr/>
        </p:nvGrpSpPr>
        <p:grpSpPr>
          <a:xfrm>
            <a:off x="2681431" y="2610219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27" name="Group 71"/>
          <p:cNvGrpSpPr/>
          <p:nvPr/>
        </p:nvGrpSpPr>
        <p:grpSpPr>
          <a:xfrm>
            <a:off x="4800600" y="4353491"/>
            <a:ext cx="1357322" cy="170316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8" name="Rounded Rectangle 2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Access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Reference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Map</a:t>
              </a:r>
            </a:p>
          </p:txBody>
        </p:sp>
      </p:grpSp>
      <p:sp>
        <p:nvSpPr>
          <p:cNvPr id="30" name="Line Callout 2 (Border and Accent Bar) 29"/>
          <p:cNvSpPr/>
          <p:nvPr/>
        </p:nvSpPr>
        <p:spPr bwMode="auto">
          <a:xfrm flipH="1">
            <a:off x="877304" y="3519805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-96670"/>
              <a:gd name="adj6" fmla="val -13527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getIndirectReference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31" name="Line Callout 2 (Border and Accent Bar) 30"/>
          <p:cNvSpPr/>
          <p:nvPr/>
        </p:nvSpPr>
        <p:spPr bwMode="auto">
          <a:xfrm>
            <a:off x="5463839" y="1447800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164924"/>
              <a:gd name="adj6" fmla="val -18949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getDirectReference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7" grpId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24"/>
          <p:cNvGrpSpPr/>
          <p:nvPr/>
        </p:nvGrpSpPr>
        <p:grpSpPr>
          <a:xfrm>
            <a:off x="6629400" y="4713249"/>
            <a:ext cx="2371297" cy="1479295"/>
            <a:chOff x="2068" y="561058"/>
            <a:chExt cx="8135405" cy="813483"/>
          </a:xfrm>
          <a:scene3d>
            <a:camera prst="orthographicFront"/>
            <a:lightRig rig="chilly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2068" y="561058"/>
              <a:ext cx="8135405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33377" y="747374"/>
              <a:ext cx="8087755" cy="4045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Encode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encodeForSQL()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encodeForLDAP()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encodeForXML()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encodeForXPath()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encodeForOS()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24"/>
          <p:cNvGrpSpPr/>
          <p:nvPr/>
        </p:nvGrpSpPr>
        <p:grpSpPr>
          <a:xfrm>
            <a:off x="5181600" y="5029200"/>
            <a:ext cx="1828800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50" name="Rounded Rectangle 49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solidFill>
                    <a:schemeClr val="tx1"/>
                  </a:solidFill>
                </a:rPr>
                <a:t>Encoding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Decoding/Encoding Untrusted Data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329478" y="33528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900322" y="3352801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4257644" y="33528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185810" y="33528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614966" y="33528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2164783" y="3792950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654233" y="3792950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654233" y="4293013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896143" y="3997571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76200" y="4692905"/>
            <a:ext cx="2371297" cy="1479295"/>
            <a:chOff x="2068" y="561058"/>
            <a:chExt cx="8135405" cy="813483"/>
          </a:xfrm>
          <a:scene3d>
            <a:camera prst="orthographicFront"/>
            <a:lightRig rig="chilly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2068" y="561058"/>
              <a:ext cx="8135405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3377" y="747374"/>
              <a:ext cx="8087755" cy="4045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Encode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encodeForHTML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encodeForHTMLAttribute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encodeForJavaScript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encodeForCSS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encodeForURL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86000" y="5211345"/>
            <a:ext cx="1777413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6" name="Rounded Rectangle 25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Encoding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Up-Down Arrow 23"/>
          <p:cNvSpPr/>
          <p:nvPr/>
        </p:nvSpPr>
        <p:spPr bwMode="auto">
          <a:xfrm>
            <a:off x="3360738" y="4542788"/>
            <a:ext cx="525463" cy="71918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24"/>
          <p:cNvGrpSpPr/>
          <p:nvPr/>
        </p:nvGrpSpPr>
        <p:grpSpPr>
          <a:xfrm>
            <a:off x="6679556" y="1234504"/>
            <a:ext cx="1948128" cy="1889696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dirty="0" err="1" smtClean="0">
                  <a:solidFill>
                    <a:schemeClr val="tx1"/>
                  </a:solidFill>
                </a:rPr>
                <a:t>Codecs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: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HTML </a:t>
              </a:r>
              <a:r>
                <a:rPr lang="en-US" sz="1200" b="1" smtClean="0">
                  <a:solidFill>
                    <a:schemeClr val="tx1"/>
                  </a:solidFill>
                </a:rPr>
                <a:t>Entity 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Percent 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JavaScript 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VBScript 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CSS 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44" name="Group 24"/>
          <p:cNvGrpSpPr/>
          <p:nvPr/>
        </p:nvGrpSpPr>
        <p:grpSpPr>
          <a:xfrm>
            <a:off x="2514600" y="2196083"/>
            <a:ext cx="2643206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Validation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>
            <a:off x="2133600" y="433387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 bwMode="auto">
          <a:xfrm>
            <a:off x="3576345" y="2793375"/>
            <a:ext cx="525463" cy="6822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 bwMode="auto">
          <a:xfrm>
            <a:off x="6005435" y="3733800"/>
            <a:ext cx="525463" cy="137160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" name="Group 24"/>
          <p:cNvGrpSpPr/>
          <p:nvPr/>
        </p:nvGrpSpPr>
        <p:grpSpPr>
          <a:xfrm>
            <a:off x="4264762" y="1326008"/>
            <a:ext cx="2593238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Decoding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Up-Down Arrow 54"/>
          <p:cNvSpPr/>
          <p:nvPr/>
        </p:nvSpPr>
        <p:spPr bwMode="auto">
          <a:xfrm>
            <a:off x="4419600" y="1752600"/>
            <a:ext cx="525463" cy="6822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4"/>
          <p:cNvGrpSpPr/>
          <p:nvPr/>
        </p:nvGrpSpPr>
        <p:grpSpPr>
          <a:xfrm>
            <a:off x="6781800" y="4724400"/>
            <a:ext cx="2133600" cy="151841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57" name="Rounded Rectangle 56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u="sng" dirty="0" smtClean="0">
                  <a:solidFill>
                    <a:schemeClr val="tx1"/>
                  </a:solidFill>
                </a:rPr>
                <a:t>Validate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: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getValidDate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getValidCreditCard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smtClean="0">
                  <a:solidFill>
                    <a:schemeClr val="tx1"/>
                  </a:solidFill>
                </a:rPr>
                <a:t>getValidInput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err="1" smtClean="0">
                  <a:solidFill>
                    <a:schemeClr val="tx1"/>
                  </a:solidFill>
                </a:rPr>
                <a:t>getValidNumber</a:t>
              </a:r>
              <a:r>
                <a:rPr lang="en-US" sz="1050" b="1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smtClean="0">
                  <a:solidFill>
                    <a:schemeClr val="tx1"/>
                  </a:solidFill>
                </a:rPr>
                <a:t>…</a:t>
              </a:r>
              <a:endParaRPr lang="en-US" sz="105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Validating Untrusted Input/Output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329478" y="33528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11" name="Group 68"/>
          <p:cNvGrpSpPr/>
          <p:nvPr/>
        </p:nvGrpSpPr>
        <p:grpSpPr>
          <a:xfrm>
            <a:off x="2900322" y="3352801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15" name="Group 71"/>
          <p:cNvGrpSpPr/>
          <p:nvPr/>
        </p:nvGrpSpPr>
        <p:grpSpPr>
          <a:xfrm>
            <a:off x="4257644" y="33528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185810" y="33528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8" name="Group 22"/>
          <p:cNvGrpSpPr/>
          <p:nvPr/>
        </p:nvGrpSpPr>
        <p:grpSpPr>
          <a:xfrm>
            <a:off x="5614966" y="33528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2164783" y="3792950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654233" y="3792950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654233" y="4293013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1" name="Group 68"/>
          <p:cNvGrpSpPr/>
          <p:nvPr/>
        </p:nvGrpSpPr>
        <p:grpSpPr>
          <a:xfrm>
            <a:off x="2896143" y="3997571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grpSp>
        <p:nvGrpSpPr>
          <p:cNvPr id="30" name="Group 24"/>
          <p:cNvGrpSpPr/>
          <p:nvPr/>
        </p:nvGrpSpPr>
        <p:grpSpPr>
          <a:xfrm>
            <a:off x="1143000" y="1202489"/>
            <a:ext cx="1948128" cy="212801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42" name="Rounded Rectangle 41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u="sng" dirty="0" smtClean="0">
                  <a:solidFill>
                    <a:schemeClr val="tx1"/>
                  </a:solidFill>
                </a:rPr>
                <a:t>Validate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: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getValidDate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getValidCreditCard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getValidSafeHTML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getValidInput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getValidNumber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getValidFileName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getValidRedirect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safeReadLine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31" name="Group 24"/>
          <p:cNvGrpSpPr/>
          <p:nvPr/>
        </p:nvGrpSpPr>
        <p:grpSpPr>
          <a:xfrm>
            <a:off x="2863788" y="2229536"/>
            <a:ext cx="2643206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Validation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>
            <a:off x="2133600" y="433387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 bwMode="auto">
          <a:xfrm>
            <a:off x="3319328" y="2771073"/>
            <a:ext cx="525463" cy="6822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24"/>
          <p:cNvGrpSpPr/>
          <p:nvPr/>
        </p:nvGrpSpPr>
        <p:grpSpPr>
          <a:xfrm>
            <a:off x="4309947" y="5029200"/>
            <a:ext cx="2643206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52" name="Rounded Rectangle 5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Validation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Up-Down Arrow 47"/>
          <p:cNvSpPr/>
          <p:nvPr/>
        </p:nvSpPr>
        <p:spPr bwMode="auto">
          <a:xfrm>
            <a:off x="6005435" y="4267200"/>
            <a:ext cx="525463" cy="83820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Enhancing HTTP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098864" y="28956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669708" y="2895601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4027030" y="28956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55196" y="28956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384352" y="28956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933575" y="3335514"/>
            <a:ext cx="1052513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933575" y="3835577"/>
            <a:ext cx="1001713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423025" y="3335514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423025" y="3835577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681431" y="3540371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21" name="Group 71"/>
          <p:cNvGrpSpPr/>
          <p:nvPr/>
        </p:nvGrpSpPr>
        <p:grpSpPr>
          <a:xfrm>
            <a:off x="2453269" y="4724401"/>
            <a:ext cx="1925445" cy="761999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  <a:cs typeface="+mn-cs"/>
                </a:rPr>
                <a:t>HTTP Utilities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24" name="Group 71"/>
          <p:cNvGrpSpPr/>
          <p:nvPr/>
        </p:nvGrpSpPr>
        <p:grpSpPr>
          <a:xfrm>
            <a:off x="2453269" y="1828800"/>
            <a:ext cx="1925445" cy="761999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  <a:cs typeface="+mn-cs"/>
                </a:rPr>
                <a:t>HTTP Utilities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sp>
        <p:nvSpPr>
          <p:cNvPr id="27" name="Up-Down Arrow 26"/>
          <p:cNvSpPr/>
          <p:nvPr/>
        </p:nvSpPr>
        <p:spPr bwMode="auto">
          <a:xfrm>
            <a:off x="3153260" y="2297151"/>
            <a:ext cx="525463" cy="6822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p-Down Arrow 27"/>
          <p:cNvSpPr/>
          <p:nvPr/>
        </p:nvSpPr>
        <p:spPr bwMode="auto">
          <a:xfrm>
            <a:off x="3153260" y="4038600"/>
            <a:ext cx="525463" cy="8346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4"/>
          <p:cNvGrpSpPr/>
          <p:nvPr/>
        </p:nvGrpSpPr>
        <p:grpSpPr>
          <a:xfrm>
            <a:off x="4191000" y="1219200"/>
            <a:ext cx="2133600" cy="167640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Input Utilities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assertSecureRequest()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getCSRFToken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getSafeFileUploads()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safeSendForward()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verifyCSRFToken()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…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24"/>
          <p:cNvGrpSpPr/>
          <p:nvPr/>
        </p:nvGrpSpPr>
        <p:grpSpPr>
          <a:xfrm>
            <a:off x="4191000" y="4272790"/>
            <a:ext cx="2133600" cy="197561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Output Utilities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addCSRFToken()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changeSessionIdentifier()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safeSetContentType()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setNoCacheHeaders()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setRememberToken()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verifyCSRFToken()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…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249</TotalTime>
  <Words>475</Words>
  <Application>Microsoft Office PowerPoint</Application>
  <PresentationFormat>On-screen Show (4:3)</PresentationFormat>
  <Paragraphs>244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ESAPI Pictures</vt:lpstr>
      <vt:lpstr>Architecture Overview</vt:lpstr>
      <vt:lpstr>OWASP Top Ten Coverage</vt:lpstr>
      <vt:lpstr>Enforcing Access Control</vt:lpstr>
      <vt:lpstr>Handling Authentication and Identity</vt:lpstr>
      <vt:lpstr>Handling Direct Object References</vt:lpstr>
      <vt:lpstr>Decoding/Encoding Untrusted Data</vt:lpstr>
      <vt:lpstr>Validating Untrusted Input/Output</vt:lpstr>
      <vt:lpstr>Enhancing HTTP</vt:lpstr>
      <vt:lpstr>Security Logging</vt:lpstr>
      <vt:lpstr>Detecting Intrusions</vt:lpstr>
      <vt:lpstr>Basic Cryptography</vt:lpstr>
      <vt:lpstr>Encrypted Properties</vt:lpstr>
      <vt:lpstr>Safe OS Command Execution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ESAPI Pictures</dc:title>
  <dc:creator>Dave Wichers</dc:creator>
  <cp:lastModifiedBy>dwichers</cp:lastModifiedBy>
  <cp:revision>20</cp:revision>
  <dcterms:created xsi:type="dcterms:W3CDTF">2006-08-16T00:00:00Z</dcterms:created>
  <dcterms:modified xsi:type="dcterms:W3CDTF">2008-10-23T19:24:36Z</dcterms:modified>
</cp:coreProperties>
</file>