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448684-EB42-4B5D-A2FA-652ECE5591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177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5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448684-EB42-4B5D-A2FA-652ECE5591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77355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68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3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5448684-EB42-4B5D-A2FA-652ECE5591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4765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5448684-EB42-4B5D-A2FA-652ECE5591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3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448684-EB42-4B5D-A2FA-652ECE5591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99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5400" dirty="0" err="1" smtClean="0"/>
              <a:t>Tugas</a:t>
            </a:r>
            <a:r>
              <a:rPr lang="en-US" sz="5400" dirty="0" smtClean="0"/>
              <a:t> 6:</a:t>
            </a:r>
            <a:br>
              <a:rPr lang="en-US" sz="5400" dirty="0" smtClean="0"/>
            </a:br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Web</a:t>
            </a:r>
          </a:p>
          <a:p>
            <a:r>
              <a:rPr lang="en-US" dirty="0" smtClean="0"/>
              <a:t>L. </a:t>
            </a:r>
            <a:r>
              <a:rPr lang="en-US" dirty="0" err="1" smtClean="0"/>
              <a:t>Erawan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Deskripsi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err="1" smtClean="0"/>
              <a:t>Materi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javascript</a:t>
            </a:r>
            <a:r>
              <a:rPr lang="en-US" sz="2000" dirty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script client side (PHP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script server side) yang paling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. </a:t>
            </a:r>
            <a:r>
              <a:rPr lang="en-US" sz="2000" dirty="0" err="1" smtClean="0"/>
              <a:t>Penugasan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meminta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mempelajari</a:t>
            </a:r>
            <a:r>
              <a:rPr lang="en-US" sz="2000" dirty="0" smtClean="0"/>
              <a:t> </a:t>
            </a:r>
            <a:r>
              <a:rPr lang="en-US" sz="2000" dirty="0" err="1" smtClean="0"/>
              <a:t>dasar-dasar</a:t>
            </a:r>
            <a:r>
              <a:rPr lang="en-US" sz="2000" dirty="0" smtClean="0"/>
              <a:t>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persiapan</a:t>
            </a:r>
            <a:r>
              <a:rPr lang="en-US" sz="2000" dirty="0" smtClean="0"/>
              <a:t> </a:t>
            </a:r>
            <a:r>
              <a:rPr lang="en-US" sz="2000" dirty="0" err="1" smtClean="0"/>
              <a:t>materi</a:t>
            </a:r>
            <a:r>
              <a:rPr lang="en-US" sz="2000" dirty="0" smtClean="0"/>
              <a:t>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r>
              <a:rPr lang="en-US" sz="2000" dirty="0" err="1" smtClean="0"/>
              <a:t>selanjutnya</a:t>
            </a:r>
            <a:r>
              <a:rPr lang="en-US" sz="2000" dirty="0" smtClean="0"/>
              <a:t>.</a:t>
            </a:r>
          </a:p>
          <a:p>
            <a:r>
              <a:rPr lang="en-US" sz="2400" dirty="0" err="1" smtClean="0"/>
              <a:t>Tujuan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memahami</a:t>
            </a:r>
            <a:r>
              <a:rPr lang="en-US" sz="2000" dirty="0" smtClean="0"/>
              <a:t> </a:t>
            </a:r>
            <a:r>
              <a:rPr lang="en-US" sz="2000" dirty="0" err="1" smtClean="0"/>
              <a:t>dasar-dasar</a:t>
            </a:r>
            <a:r>
              <a:rPr lang="en-US" sz="2000" dirty="0" smtClean="0"/>
              <a:t>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89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err="1"/>
              <a:t>Langkah-langkah</a:t>
            </a:r>
            <a:endParaRPr lang="en-US" sz="2400" dirty="0"/>
          </a:p>
          <a:p>
            <a:pPr lvl="1"/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situs sekolahkoding.com </a:t>
            </a:r>
            <a:r>
              <a:rPr lang="en-US" sz="2000" dirty="0" err="1"/>
              <a:t>cari</a:t>
            </a:r>
            <a:r>
              <a:rPr lang="en-US" sz="2000" dirty="0"/>
              <a:t> </a:t>
            </a:r>
            <a:r>
              <a:rPr lang="en-US" sz="2000" dirty="0" err="1"/>
              <a:t>materi</a:t>
            </a:r>
            <a:r>
              <a:rPr lang="en-US" sz="2000" dirty="0"/>
              <a:t> free </a:t>
            </a:r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berjudul</a:t>
            </a:r>
            <a:r>
              <a:rPr lang="en-US" sz="2000" dirty="0"/>
              <a:t> “</a:t>
            </a:r>
            <a:r>
              <a:rPr lang="en-US" sz="2000" dirty="0" err="1"/>
              <a:t>Belajar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pemula</a:t>
            </a:r>
            <a:r>
              <a:rPr lang="en-US" sz="2000" dirty="0"/>
              <a:t>”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gunakan</a:t>
            </a:r>
            <a:r>
              <a:rPr lang="en-US" sz="2000" dirty="0"/>
              <a:t> link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login di situs: https://sekolahkoding.com/kelas/belajar-javascript-untuk-pemula </a:t>
            </a:r>
          </a:p>
          <a:p>
            <a:pPr lvl="1"/>
            <a:r>
              <a:rPr lang="en-US" sz="2000" dirty="0" err="1"/>
              <a:t>Pelajari</a:t>
            </a:r>
            <a:r>
              <a:rPr lang="en-US" sz="2000" dirty="0"/>
              <a:t> </a:t>
            </a:r>
            <a:r>
              <a:rPr lang="en-US" sz="2000" dirty="0" err="1"/>
              <a:t>dasar-dasar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materi</a:t>
            </a:r>
            <a:r>
              <a:rPr lang="en-US" sz="2000" dirty="0"/>
              <a:t> online free </a:t>
            </a:r>
            <a:r>
              <a:rPr lang="en-US" sz="2000" dirty="0" err="1" smtClean="0"/>
              <a:t>tersebut</a:t>
            </a:r>
            <a:endParaRPr lang="en-US" sz="2000" dirty="0" smtClean="0"/>
          </a:p>
          <a:p>
            <a:pPr lvl="1"/>
            <a:r>
              <a:rPr lang="en-US" sz="2000" dirty="0" err="1" smtClean="0"/>
              <a:t>Tulis</a:t>
            </a:r>
            <a:r>
              <a:rPr lang="en-US" sz="2000" dirty="0" smtClean="0"/>
              <a:t> tutorial </a:t>
            </a:r>
            <a:r>
              <a:rPr lang="en-US" sz="2000" dirty="0" err="1" smtClean="0"/>
              <a:t>singkat</a:t>
            </a:r>
            <a:r>
              <a:rPr lang="en-US" sz="2000" dirty="0" smtClean="0"/>
              <a:t>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r>
              <a:rPr lang="en-US" sz="2000" dirty="0" err="1" smtClean="0"/>
              <a:t>berisi</a:t>
            </a:r>
            <a:r>
              <a:rPr lang="en-US" sz="2000" dirty="0" smtClean="0"/>
              <a:t>:</a:t>
            </a:r>
          </a:p>
          <a:p>
            <a:pPr lvl="2"/>
            <a:r>
              <a:rPr lang="en-US" sz="1800" dirty="0" err="1" smtClean="0"/>
              <a:t>Pengertian</a:t>
            </a:r>
            <a:r>
              <a:rPr lang="en-US" sz="1800" dirty="0" smtClean="0"/>
              <a:t> </a:t>
            </a:r>
            <a:r>
              <a:rPr lang="en-US" sz="1800" dirty="0" err="1" smtClean="0"/>
              <a:t>javascript</a:t>
            </a:r>
            <a:endParaRPr lang="en-US" sz="1800" dirty="0" smtClean="0"/>
          </a:p>
          <a:p>
            <a:pPr lvl="2"/>
            <a:r>
              <a:rPr lang="en-US" sz="1800" dirty="0" smtClean="0"/>
              <a:t>Cara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javascript</a:t>
            </a:r>
            <a:endParaRPr lang="en-US" sz="1800" dirty="0" smtClean="0"/>
          </a:p>
          <a:p>
            <a:pPr lvl="2"/>
            <a:r>
              <a:rPr lang="en-US" sz="1800" dirty="0" smtClean="0"/>
              <a:t>Array</a:t>
            </a:r>
          </a:p>
          <a:p>
            <a:pPr lvl="2"/>
            <a:r>
              <a:rPr lang="en-US" sz="1800" dirty="0" err="1" smtClean="0"/>
              <a:t>fungsi</a:t>
            </a:r>
            <a:endParaRPr lang="en-US" sz="1800" dirty="0"/>
          </a:p>
          <a:p>
            <a:pPr lvl="1"/>
            <a:r>
              <a:rPr lang="en-US" sz="2000" dirty="0" err="1" smtClean="0"/>
              <a:t>Kumpulkan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file pdf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dasar-javascript-nim-nama</a:t>
            </a:r>
            <a:endParaRPr lang="en-US" sz="2000" dirty="0" smtClean="0"/>
          </a:p>
          <a:p>
            <a:pPr lvl="1"/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/>
              <a:t>penugasan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menguasai</a:t>
            </a:r>
            <a:r>
              <a:rPr lang="en-US" sz="2000" dirty="0"/>
              <a:t> </a:t>
            </a:r>
            <a:r>
              <a:rPr lang="en-US" sz="2000" dirty="0" err="1"/>
              <a:t>dasar-dasar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endParaRPr lang="en-US" sz="2000" dirty="0"/>
          </a:p>
          <a:p>
            <a:r>
              <a:rPr lang="en-US" sz="2400" dirty="0" err="1"/>
              <a:t>Waktu</a:t>
            </a:r>
            <a:endParaRPr lang="en-US" sz="2400" dirty="0"/>
          </a:p>
          <a:p>
            <a:pPr lvl="1"/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penugasan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minggu</a:t>
            </a:r>
            <a:r>
              <a:rPr lang="en-US" sz="2000" dirty="0"/>
              <a:t> (</a:t>
            </a:r>
            <a:r>
              <a:rPr lang="en-US" sz="2000" dirty="0" err="1"/>
              <a:t>seminggu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sesudah</a:t>
            </a:r>
            <a:r>
              <a:rPr lang="en-US" sz="2000" dirty="0"/>
              <a:t> </a:t>
            </a:r>
            <a:r>
              <a:rPr lang="en-US" sz="2000" dirty="0" err="1"/>
              <a:t>lebaran</a:t>
            </a:r>
            <a:r>
              <a:rPr lang="en-US" sz="20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3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24</TotalTime>
  <Words>137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Tugas 6: dasar-dasar javascript</vt:lpstr>
      <vt:lpstr>Penjelasan Tugas</vt:lpstr>
      <vt:lpstr>Penjelasan 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6: Javascript</dc:title>
  <dc:creator>user</dc:creator>
  <cp:lastModifiedBy>user</cp:lastModifiedBy>
  <cp:revision>6</cp:revision>
  <dcterms:created xsi:type="dcterms:W3CDTF">2021-05-06T14:53:48Z</dcterms:created>
  <dcterms:modified xsi:type="dcterms:W3CDTF">2021-05-06T15:32:15Z</dcterms:modified>
</cp:coreProperties>
</file>