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9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5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85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62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8684-EB42-4B5D-A2FA-652ECE55911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259E98-72FB-4DBE-8BBF-6618EAF9A2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1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 err="1"/>
              <a:t>Tugas</a:t>
            </a:r>
            <a:r>
              <a:rPr lang="en-US" sz="5400" dirty="0"/>
              <a:t> 7:</a:t>
            </a:r>
            <a:br>
              <a:rPr lang="en-US" sz="5400" dirty="0"/>
            </a:br>
            <a:r>
              <a:rPr lang="en-US" dirty="0" err="1"/>
              <a:t>dOM</a:t>
            </a:r>
            <a:r>
              <a:rPr lang="en-US" dirty="0"/>
              <a:t> pada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Web</a:t>
            </a:r>
          </a:p>
          <a:p>
            <a:r>
              <a:rPr lang="en-US" dirty="0"/>
              <a:t>L. </a:t>
            </a:r>
            <a:r>
              <a:rPr lang="en-US" dirty="0" err="1"/>
              <a:t>Erawan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Deskripsi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DOM </a:t>
            </a:r>
            <a:r>
              <a:rPr lang="en-US" sz="2000" dirty="0" err="1"/>
              <a:t>singkatan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Document Object Model. </a:t>
            </a:r>
            <a:r>
              <a:rPr lang="en-US" sz="2000" dirty="0" err="1"/>
              <a:t>Merupakan</a:t>
            </a:r>
            <a:r>
              <a:rPr lang="en-US" sz="2000" dirty="0"/>
              <a:t> model object </a:t>
            </a:r>
            <a:r>
              <a:rPr lang="en-US" sz="2000" dirty="0" err="1"/>
              <a:t>untuk</a:t>
            </a:r>
            <a:r>
              <a:rPr lang="en-US" sz="2000" dirty="0"/>
              <a:t> HTML. </a:t>
            </a:r>
            <a:r>
              <a:rPr lang="en-US" sz="2000" dirty="0" err="1"/>
              <a:t>Kenapa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DOM?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dimanipulasi</a:t>
            </a:r>
            <a:r>
              <a:rPr lang="en-US" sz="2000" dirty="0"/>
              <a:t> oleh </a:t>
            </a:r>
            <a:r>
              <a:rPr lang="en-US" sz="2000" dirty="0" err="1"/>
              <a:t>javascript</a:t>
            </a:r>
            <a:r>
              <a:rPr lang="en-US" sz="2000" dirty="0"/>
              <a:t>, </a:t>
            </a:r>
            <a:r>
              <a:rPr lang="en-US" sz="2000" dirty="0" err="1"/>
              <a:t>elemen-elemen</a:t>
            </a:r>
            <a:r>
              <a:rPr lang="en-US" sz="2000" dirty="0"/>
              <a:t> HTML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. </a:t>
            </a:r>
            <a:r>
              <a:rPr lang="en-US" sz="2000" dirty="0" err="1"/>
              <a:t>Siapa</a:t>
            </a:r>
            <a:r>
              <a:rPr lang="en-US" sz="2000" dirty="0"/>
              <a:t> yang </a:t>
            </a:r>
            <a:r>
              <a:rPr lang="en-US" sz="2000" dirty="0" err="1"/>
              <a:t>merubah</a:t>
            </a:r>
            <a:r>
              <a:rPr lang="en-US" sz="2000" dirty="0"/>
              <a:t> </a:t>
            </a:r>
            <a:r>
              <a:rPr lang="en-US" sz="2000" dirty="0" err="1"/>
              <a:t>elemen-elemen</a:t>
            </a:r>
            <a:r>
              <a:rPr lang="en-US" sz="2000" dirty="0"/>
              <a:t> html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obyek-byek</a:t>
            </a:r>
            <a:r>
              <a:rPr lang="en-US" sz="2000" dirty="0"/>
              <a:t>? Browser! Pada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 </a:t>
            </a:r>
            <a:r>
              <a:rPr lang="en-US" sz="2000" dirty="0" err="1"/>
              <a:t>diload</a:t>
            </a:r>
            <a:r>
              <a:rPr lang="en-US" sz="2000" dirty="0"/>
              <a:t>, browser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DOM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DOM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 yang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memanipulasi</a:t>
            </a:r>
            <a:r>
              <a:rPr lang="en-US" sz="2000" dirty="0"/>
              <a:t> </a:t>
            </a:r>
            <a:r>
              <a:rPr lang="en-US" sz="2000" dirty="0" err="1"/>
              <a:t>elemen-elemen</a:t>
            </a:r>
            <a:r>
              <a:rPr lang="en-US" sz="2000" dirty="0"/>
              <a:t> HTML.</a:t>
            </a:r>
          </a:p>
          <a:p>
            <a:r>
              <a:rPr lang="en-US" sz="2400" dirty="0" err="1"/>
              <a:t>Tujuan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DOM pada </a:t>
            </a:r>
            <a:r>
              <a:rPr lang="en-US" sz="2000" dirty="0" err="1"/>
              <a:t>Javascript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95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/>
              <a:t>Langkah-langkah</a:t>
            </a:r>
            <a:endParaRPr lang="en-US" sz="2400" dirty="0"/>
          </a:p>
          <a:p>
            <a:pPr lvl="1"/>
            <a:r>
              <a:rPr lang="en-US" sz="2000" dirty="0" err="1"/>
              <a:t>Pahami</a:t>
            </a:r>
            <a:r>
              <a:rPr lang="en-US" sz="2000" dirty="0"/>
              <a:t> DOM </a:t>
            </a:r>
            <a:r>
              <a:rPr lang="en-US" sz="2000" dirty="0" err="1"/>
              <a:t>disini</a:t>
            </a:r>
            <a:r>
              <a:rPr lang="en-US" sz="2000" dirty="0"/>
              <a:t> https://www.w3schools.com/whatis/whatis_htmldom.asp.</a:t>
            </a:r>
          </a:p>
          <a:p>
            <a:pPr lvl="1"/>
            <a:r>
              <a:rPr lang="en-US" sz="2000" dirty="0"/>
              <a:t>Masuk </a:t>
            </a:r>
            <a:r>
              <a:rPr lang="en-US" sz="2000" dirty="0" err="1"/>
              <a:t>ke</a:t>
            </a:r>
            <a:r>
              <a:rPr lang="en-US" sz="2000" dirty="0"/>
              <a:t> situs sekolahkoding.com </a:t>
            </a:r>
            <a:r>
              <a:rPr lang="en-US" sz="2000" dirty="0" err="1"/>
              <a:t>cari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free </a:t>
            </a:r>
            <a:r>
              <a:rPr lang="en-US" sz="2000" dirty="0" err="1"/>
              <a:t>tentang</a:t>
            </a:r>
            <a:r>
              <a:rPr lang="en-US" sz="2000" dirty="0"/>
              <a:t> DOM pada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berjudul</a:t>
            </a:r>
            <a:r>
              <a:rPr lang="en-US" sz="2000" dirty="0"/>
              <a:t> “DOM Pada 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link </a:t>
            </a:r>
            <a:r>
              <a:rPr lang="en-US" sz="2000" dirty="0" err="1"/>
              <a:t>ini</a:t>
            </a:r>
            <a:r>
              <a:rPr lang="en-US" sz="2000" dirty="0"/>
              <a:t> https://sekolahkoding.com/kelas/dom-pada-javascript. </a:t>
            </a:r>
          </a:p>
          <a:p>
            <a:pPr lvl="1"/>
            <a:r>
              <a:rPr lang="en-US" sz="2000" dirty="0" err="1"/>
              <a:t>Tulis</a:t>
            </a:r>
            <a:r>
              <a:rPr lang="en-US" sz="2000" dirty="0"/>
              <a:t> tutorial </a:t>
            </a:r>
            <a:r>
              <a:rPr lang="en-US" sz="2000" dirty="0" err="1"/>
              <a:t>singkat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:</a:t>
            </a:r>
          </a:p>
          <a:p>
            <a:pPr lvl="2"/>
            <a:r>
              <a:rPr lang="en-US" sz="1800" dirty="0" err="1"/>
              <a:t>Pengertian</a:t>
            </a:r>
            <a:r>
              <a:rPr lang="en-US" sz="1800" dirty="0"/>
              <a:t> DOM</a:t>
            </a:r>
          </a:p>
          <a:p>
            <a:pPr lvl="2"/>
            <a:r>
              <a:rPr lang="en-US" sz="1800" dirty="0"/>
              <a:t>Cara </a:t>
            </a:r>
            <a:r>
              <a:rPr lang="en-US" sz="1800" dirty="0" err="1"/>
              <a:t>javascript</a:t>
            </a:r>
            <a:r>
              <a:rPr lang="en-US" sz="1800" dirty="0"/>
              <a:t> </a:t>
            </a:r>
            <a:r>
              <a:rPr lang="en-US" sz="1800" dirty="0" err="1"/>
              <a:t>memanipulasi</a:t>
            </a:r>
            <a:r>
              <a:rPr lang="en-US" sz="1800" dirty="0"/>
              <a:t> </a:t>
            </a:r>
            <a:r>
              <a:rPr lang="en-US" sz="1800" dirty="0" err="1"/>
              <a:t>halaman</a:t>
            </a:r>
            <a:r>
              <a:rPr lang="en-US" sz="1800" dirty="0"/>
              <a:t> web </a:t>
            </a:r>
            <a:r>
              <a:rPr lang="en-US" sz="1800" dirty="0" err="1"/>
              <a:t>menggunakan</a:t>
            </a:r>
            <a:r>
              <a:rPr lang="en-US" sz="1800" dirty="0"/>
              <a:t> DOM</a:t>
            </a:r>
          </a:p>
          <a:p>
            <a:pPr lvl="1"/>
            <a:r>
              <a:rPr lang="en-US" sz="2000" dirty="0" err="1"/>
              <a:t>Kumpulkan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file pdf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dom-javascript-nim-nama</a:t>
            </a:r>
            <a:endParaRPr lang="en-US" sz="2000" dirty="0"/>
          </a:p>
          <a:p>
            <a:pPr lvl="1"/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penugasan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menguasai</a:t>
            </a:r>
            <a:r>
              <a:rPr lang="en-US" sz="2000" dirty="0"/>
              <a:t> DOM pada </a:t>
            </a:r>
            <a:r>
              <a:rPr lang="en-US" sz="2000" dirty="0" err="1"/>
              <a:t>javascript</a:t>
            </a:r>
            <a:endParaRPr lang="en-US" sz="2000" dirty="0"/>
          </a:p>
          <a:p>
            <a:r>
              <a:rPr lang="en-US" sz="2400" dirty="0" err="1"/>
              <a:t>Waktu</a:t>
            </a:r>
            <a:endParaRPr lang="en-US" sz="2400" dirty="0"/>
          </a:p>
          <a:p>
            <a:pPr lvl="1"/>
            <a:r>
              <a:rPr lang="en-US" sz="2000" dirty="0"/>
              <a:t>Waktu </a:t>
            </a:r>
            <a:r>
              <a:rPr lang="en-US" sz="2000" dirty="0" err="1"/>
              <a:t>penugasan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minggu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361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47</TotalTime>
  <Words>189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Tugas 7: dOM pada javascript</vt:lpstr>
      <vt:lpstr>Penjelasan Tugas</vt:lpstr>
      <vt:lpstr>Penjelasan 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6: Javascript</dc:title>
  <dc:creator>user</dc:creator>
  <cp:lastModifiedBy>pf30xpsn@outlook.com</cp:lastModifiedBy>
  <cp:revision>10</cp:revision>
  <dcterms:created xsi:type="dcterms:W3CDTF">2021-05-06T14:53:48Z</dcterms:created>
  <dcterms:modified xsi:type="dcterms:W3CDTF">2022-04-13T15:42:47Z</dcterms:modified>
</cp:coreProperties>
</file>