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59" r:id="rId13"/>
  </p:sldIdLst>
  <p:sldSz cx="30279975" cy="42808525"/>
  <p:notesSz cx="9926638" cy="1435576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B0E6BB"/>
    <a:srgbClr val="00E266"/>
    <a:srgbClr val="37FF91"/>
    <a:srgbClr val="005828"/>
    <a:srgbClr val="005850"/>
    <a:srgbClr val="854A15"/>
    <a:srgbClr val="C00000"/>
    <a:srgbClr val="2D6BA8"/>
    <a:srgbClr val="8E2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62D83-B920-4671-A777-C2D18AF5B825}" v="4791" dt="2025-06-12T08:30:1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9" autoAdjust="0"/>
    <p:restoredTop sz="63318" autoAdjust="0"/>
  </p:normalViewPr>
  <p:slideViewPr>
    <p:cSldViewPr snapToGrid="0" snapToObjects="1">
      <p:cViewPr>
        <p:scale>
          <a:sx n="33" d="100"/>
          <a:sy n="33" d="100"/>
        </p:scale>
        <p:origin x="3588" y="-966"/>
      </p:cViewPr>
      <p:guideLst>
        <p:guide orient="horz" pos="13483"/>
        <p:guide pos="9537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y Melvin" userId="4185c7b12e03c5d7" providerId="LiveId" clId="{4E996923-57CB-4FC4-80F6-61B9C42683B2}"/>
    <pc:docChg chg="custSel modSld">
      <pc:chgData name="Kirsty Melvin" userId="4185c7b12e03c5d7" providerId="LiveId" clId="{4E996923-57CB-4FC4-80F6-61B9C42683B2}" dt="2025-03-04T16:09:43.238" v="51" actId="1076"/>
      <pc:docMkLst>
        <pc:docMk/>
      </pc:docMkLst>
      <pc:sldChg chg="addSp delSp modSp mod">
        <pc:chgData name="Kirsty Melvin" userId="4185c7b12e03c5d7" providerId="LiveId" clId="{4E996923-57CB-4FC4-80F6-61B9C42683B2}" dt="2025-03-04T16:09:43.238" v="51" actId="1076"/>
        <pc:sldMkLst>
          <pc:docMk/>
          <pc:sldMk cId="0" sldId="256"/>
        </pc:sldMkLst>
      </pc:sldChg>
    </pc:docChg>
  </pc:docChgLst>
  <pc:docChgLst>
    <pc:chgData name="Thomas Stegen" userId="22c4adc426855124" providerId="LiveId" clId="{DF962D83-B920-4671-A777-C2D18AF5B825}"/>
    <pc:docChg chg="undo redo custSel addSld delSld modSld sldOrd">
      <pc:chgData name="Thomas Stegen" userId="22c4adc426855124" providerId="LiveId" clId="{DF962D83-B920-4671-A777-C2D18AF5B825}" dt="2025-06-12T08:30:52.353" v="11001" actId="6549"/>
      <pc:docMkLst>
        <pc:docMk/>
      </pc:docMkLst>
      <pc:sldChg chg="addSp delSp modSp mod">
        <pc:chgData name="Thomas Stegen" userId="22c4adc426855124" providerId="LiveId" clId="{DF962D83-B920-4671-A777-C2D18AF5B825}" dt="2025-05-27T09:53:09.490" v="3593" actId="478"/>
        <pc:sldMkLst>
          <pc:docMk/>
          <pc:sldMk cId="0" sldId="256"/>
        </pc:sldMkLst>
        <pc:spChg chg="add mod">
          <ac:chgData name="Thomas Stegen" userId="22c4adc426855124" providerId="LiveId" clId="{DF962D83-B920-4671-A777-C2D18AF5B825}" dt="2025-05-27T09:52:52.105" v="3591" actId="313"/>
          <ac:spMkLst>
            <pc:docMk/>
            <pc:sldMk cId="0" sldId="256"/>
            <ac:spMk id="2" creationId="{6BEB6775-3E57-75CC-79A7-3855E9DEC130}"/>
          </ac:spMkLst>
        </pc:spChg>
        <pc:spChg chg="add mod ord">
          <ac:chgData name="Thomas Stegen" userId="22c4adc426855124" providerId="LiveId" clId="{DF962D83-B920-4671-A777-C2D18AF5B825}" dt="2025-05-23T11:57:27.019" v="2129"/>
          <ac:spMkLst>
            <pc:docMk/>
            <pc:sldMk cId="0" sldId="256"/>
            <ac:spMk id="4" creationId="{1952570F-F30B-EBCD-092D-EE88E73B8B52}"/>
          </ac:spMkLst>
        </pc:spChg>
        <pc:spChg chg="add mod">
          <ac:chgData name="Thomas Stegen" userId="22c4adc426855124" providerId="LiveId" clId="{DF962D83-B920-4671-A777-C2D18AF5B825}" dt="2025-05-25T20:46:41.196" v="2159" actId="693"/>
          <ac:spMkLst>
            <pc:docMk/>
            <pc:sldMk cId="0" sldId="256"/>
            <ac:spMk id="7" creationId="{3D13BAAC-5081-DB63-9D23-399DF16CA365}"/>
          </ac:spMkLst>
        </pc:spChg>
        <pc:spChg chg="add mod">
          <ac:chgData name="Thomas Stegen" userId="22c4adc426855124" providerId="LiveId" clId="{DF962D83-B920-4671-A777-C2D18AF5B825}" dt="2025-05-26T11:49:06.277" v="2172" actId="2711"/>
          <ac:spMkLst>
            <pc:docMk/>
            <pc:sldMk cId="0" sldId="256"/>
            <ac:spMk id="11" creationId="{10766ACC-BA52-E398-DFF9-C69309782037}"/>
          </ac:spMkLst>
        </pc:spChg>
        <pc:spChg chg="add mod">
          <ac:chgData name="Thomas Stegen" userId="22c4adc426855124" providerId="LiveId" clId="{DF962D83-B920-4671-A777-C2D18AF5B825}" dt="2025-05-25T20:46:05.027" v="2156" actId="693"/>
          <ac:spMkLst>
            <pc:docMk/>
            <pc:sldMk cId="0" sldId="256"/>
            <ac:spMk id="13" creationId="{3B1294B3-3957-332A-E9F1-9166652378C2}"/>
          </ac:spMkLst>
        </pc:spChg>
        <pc:spChg chg="add mod">
          <ac:chgData name="Thomas Stegen" userId="22c4adc426855124" providerId="LiveId" clId="{DF962D83-B920-4671-A777-C2D18AF5B825}" dt="2025-05-25T20:46:05.027" v="2156" actId="693"/>
          <ac:spMkLst>
            <pc:docMk/>
            <pc:sldMk cId="0" sldId="256"/>
            <ac:spMk id="14" creationId="{012C35F1-18F3-50EE-618F-FE66A300D821}"/>
          </ac:spMkLst>
        </pc:spChg>
        <pc:spChg chg="add mod">
          <ac:chgData name="Thomas Stegen" userId="22c4adc426855124" providerId="LiveId" clId="{DF962D83-B920-4671-A777-C2D18AF5B825}" dt="2025-05-27T09:27:21.936" v="2559" actId="20577"/>
          <ac:spMkLst>
            <pc:docMk/>
            <pc:sldMk cId="0" sldId="256"/>
            <ac:spMk id="15" creationId="{214BBEC4-C959-74F0-B130-FB5FD336FA65}"/>
          </ac:spMkLst>
        </pc:spChg>
        <pc:spChg chg="add mod">
          <ac:chgData name="Thomas Stegen" userId="22c4adc426855124" providerId="LiveId" clId="{DF962D83-B920-4671-A777-C2D18AF5B825}" dt="2025-05-27T09:29:34.568" v="2656" actId="20577"/>
          <ac:spMkLst>
            <pc:docMk/>
            <pc:sldMk cId="0" sldId="256"/>
            <ac:spMk id="16" creationId="{0BE27FF4-7EBC-DC94-E300-0CC932503C93}"/>
          </ac:spMkLst>
        </pc:spChg>
        <pc:spChg chg="add mod">
          <ac:chgData name="Thomas Stegen" userId="22c4adc426855124" providerId="LiveId" clId="{DF962D83-B920-4671-A777-C2D18AF5B825}" dt="2025-05-27T09:31:35.634" v="2817" actId="20577"/>
          <ac:spMkLst>
            <pc:docMk/>
            <pc:sldMk cId="0" sldId="256"/>
            <ac:spMk id="17" creationId="{EC0497C9-8D0E-BAD4-1207-1F404535FBAF}"/>
          </ac:spMkLst>
        </pc:spChg>
        <pc:spChg chg="add mod">
          <ac:chgData name="Thomas Stegen" userId="22c4adc426855124" providerId="LiveId" clId="{DF962D83-B920-4671-A777-C2D18AF5B825}" dt="2025-05-27T09:33:37.443" v="3011" actId="20577"/>
          <ac:spMkLst>
            <pc:docMk/>
            <pc:sldMk cId="0" sldId="256"/>
            <ac:spMk id="18" creationId="{6650A98E-DCDB-EF24-DF57-2A01E639D1C0}"/>
          </ac:spMkLst>
        </pc:spChg>
        <pc:spChg chg="add mod">
          <ac:chgData name="Thomas Stegen" userId="22c4adc426855124" providerId="LiveId" clId="{DF962D83-B920-4671-A777-C2D18AF5B825}" dt="2025-05-27T09:30:55.466" v="2761" actId="20577"/>
          <ac:spMkLst>
            <pc:docMk/>
            <pc:sldMk cId="0" sldId="256"/>
            <ac:spMk id="19" creationId="{26600C10-AA69-B6EE-86D0-521D8A754530}"/>
          </ac:spMkLst>
        </pc:spChg>
        <pc:spChg chg="add mod">
          <ac:chgData name="Thomas Stegen" userId="22c4adc426855124" providerId="LiveId" clId="{DF962D83-B920-4671-A777-C2D18AF5B825}" dt="2025-05-27T09:49:58.213" v="3220" actId="404"/>
          <ac:spMkLst>
            <pc:docMk/>
            <pc:sldMk cId="0" sldId="256"/>
            <ac:spMk id="20" creationId="{986317B5-EEB5-650C-5623-06E737A6EDBE}"/>
          </ac:spMkLst>
        </pc:spChg>
        <pc:spChg chg="add mod">
          <ac:chgData name="Thomas Stegen" userId="22c4adc426855124" providerId="LiveId" clId="{DF962D83-B920-4671-A777-C2D18AF5B825}" dt="2025-05-27T09:49:51.248" v="3219" actId="20577"/>
          <ac:spMkLst>
            <pc:docMk/>
            <pc:sldMk cId="0" sldId="256"/>
            <ac:spMk id="21" creationId="{86CFCFF7-09F3-4A46-3963-531FF8A0393A}"/>
          </ac:spMkLst>
        </pc:spChg>
        <pc:spChg chg="add mod">
          <ac:chgData name="Thomas Stegen" userId="22c4adc426855124" providerId="LiveId" clId="{DF962D83-B920-4671-A777-C2D18AF5B825}" dt="2025-05-27T06:49:37.485" v="2177" actId="20577"/>
          <ac:spMkLst>
            <pc:docMk/>
            <pc:sldMk cId="0" sldId="256"/>
            <ac:spMk id="22" creationId="{D4FEC962-BD4A-5193-0A56-B24DCF4A2932}"/>
          </ac:spMkLst>
        </pc:spChg>
        <pc:spChg chg="add mod">
          <ac:chgData name="Thomas Stegen" userId="22c4adc426855124" providerId="LiveId" clId="{DF962D83-B920-4671-A777-C2D18AF5B825}" dt="2025-05-22T19:56:38.177" v="1817" actId="465"/>
          <ac:spMkLst>
            <pc:docMk/>
            <pc:sldMk cId="0" sldId="256"/>
            <ac:spMk id="24" creationId="{99D4152B-C2F4-CC40-47AE-1C684D021F79}"/>
          </ac:spMkLst>
        </pc:spChg>
        <pc:spChg chg="mod">
          <ac:chgData name="Thomas Stegen" userId="22c4adc426855124" providerId="LiveId" clId="{DF962D83-B920-4671-A777-C2D18AF5B825}" dt="2025-05-27T06:49:42.358" v="2181" actId="20577"/>
          <ac:spMkLst>
            <pc:docMk/>
            <pc:sldMk cId="0" sldId="256"/>
            <ac:spMk id="2050" creationId="{00000000-0000-0000-0000-000000000000}"/>
          </ac:spMkLst>
        </pc:spChg>
        <pc:picChg chg="mod">
          <ac:chgData name="Thomas Stegen" userId="22c4adc426855124" providerId="LiveId" clId="{DF962D83-B920-4671-A777-C2D18AF5B825}" dt="2025-05-22T19:56:38.177" v="1817" actId="465"/>
          <ac:picMkLst>
            <pc:docMk/>
            <pc:sldMk cId="0" sldId="256"/>
            <ac:picMk id="3" creationId="{AF6636E2-27FD-D46A-383B-732CB74D7A5D}"/>
          </ac:picMkLst>
        </pc:picChg>
        <pc:picChg chg="add mod ord">
          <ac:chgData name="Thomas Stegen" userId="22c4adc426855124" providerId="LiveId" clId="{DF962D83-B920-4671-A777-C2D18AF5B825}" dt="2025-05-23T10:16:11.220" v="2109" actId="1036"/>
          <ac:picMkLst>
            <pc:docMk/>
            <pc:sldMk cId="0" sldId="256"/>
            <ac:picMk id="6" creationId="{921709A7-1448-6012-BEF4-2D40F50DDB83}"/>
          </ac:picMkLst>
        </pc:picChg>
        <pc:picChg chg="add mod">
          <ac:chgData name="Thomas Stegen" userId="22c4adc426855124" providerId="LiveId" clId="{DF962D83-B920-4671-A777-C2D18AF5B825}" dt="2025-05-26T06:10:26.283" v="2163"/>
          <ac:picMkLst>
            <pc:docMk/>
            <pc:sldMk cId="0" sldId="256"/>
            <ac:picMk id="1026" creationId="{ACA0FE0F-9689-8852-D01F-1E9FE85DFFE8}"/>
          </ac:picMkLst>
        </pc:picChg>
      </pc:sldChg>
      <pc:sldChg chg="addSp delSp modSp add mod ord">
        <pc:chgData name="Thomas Stegen" userId="22c4adc426855124" providerId="LiveId" clId="{DF962D83-B920-4671-A777-C2D18AF5B825}" dt="2025-05-27T14:02:09.031" v="7791"/>
        <pc:sldMkLst>
          <pc:docMk/>
          <pc:sldMk cId="558796047" sldId="257"/>
        </pc:sldMkLst>
        <pc:spChg chg="mod">
          <ac:chgData name="Thomas Stegen" userId="22c4adc426855124" providerId="LiveId" clId="{DF962D83-B920-4671-A777-C2D18AF5B825}" dt="2025-05-27T11:42:14.123" v="3653" actId="113"/>
          <ac:spMkLst>
            <pc:docMk/>
            <pc:sldMk cId="558796047" sldId="257"/>
            <ac:spMk id="2" creationId="{578BDDC1-9733-9ACE-205B-555EDA5EC77B}"/>
          </ac:spMkLst>
        </pc:spChg>
        <pc:spChg chg="mod">
          <ac:chgData name="Thomas Stegen" userId="22c4adc426855124" providerId="LiveId" clId="{DF962D83-B920-4671-A777-C2D18AF5B825}" dt="2025-05-27T11:19:44.639" v="3622" actId="14100"/>
          <ac:spMkLst>
            <pc:docMk/>
            <pc:sldMk cId="558796047" sldId="257"/>
            <ac:spMk id="11" creationId="{4668802B-5DF1-9C9F-EE52-314E55D5F4EB}"/>
          </ac:spMkLst>
        </pc:spChg>
        <pc:spChg chg="mod">
          <ac:chgData name="Thomas Stegen" userId="22c4adc426855124" providerId="LiveId" clId="{DF962D83-B920-4671-A777-C2D18AF5B825}" dt="2025-05-27T11:39:10.205" v="3649" actId="1076"/>
          <ac:spMkLst>
            <pc:docMk/>
            <pc:sldMk cId="558796047" sldId="257"/>
            <ac:spMk id="19" creationId="{141DF031-AD06-839B-C45C-FCE70EDFE5C7}"/>
          </ac:spMkLst>
        </pc:spChg>
        <pc:spChg chg="mod">
          <ac:chgData name="Thomas Stegen" userId="22c4adc426855124" providerId="LiveId" clId="{DF962D83-B920-4671-A777-C2D18AF5B825}" dt="2025-05-27T11:07:19.395" v="3616" actId="14100"/>
          <ac:spMkLst>
            <pc:docMk/>
            <pc:sldMk cId="558796047" sldId="257"/>
            <ac:spMk id="20" creationId="{9C9E6813-9CA8-C7EA-EDAB-D79039C6BF85}"/>
          </ac:spMkLst>
        </pc:spChg>
        <pc:spChg chg="mod">
          <ac:chgData name="Thomas Stegen" userId="22c4adc426855124" providerId="LiveId" clId="{DF962D83-B920-4671-A777-C2D18AF5B825}" dt="2025-05-27T11:39:14.921" v="3650" actId="1076"/>
          <ac:spMkLst>
            <pc:docMk/>
            <pc:sldMk cId="558796047" sldId="257"/>
            <ac:spMk id="21" creationId="{40B38F13-9C2D-F521-BCC5-F40745C2BC5A}"/>
          </ac:spMkLst>
        </pc:spChg>
        <pc:spChg chg="mod">
          <ac:chgData name="Thomas Stegen" userId="22c4adc426855124" providerId="LiveId" clId="{DF962D83-B920-4671-A777-C2D18AF5B825}" dt="2025-05-27T11:06:56.450" v="3615" actId="2711"/>
          <ac:spMkLst>
            <pc:docMk/>
            <pc:sldMk cId="558796047" sldId="257"/>
            <ac:spMk id="22" creationId="{CDFAE6A6-7536-F8D2-191D-3B45F2E1620A}"/>
          </ac:spMkLst>
        </pc:spChg>
        <pc:spChg chg="mod">
          <ac:chgData name="Thomas Stegen" userId="22c4adc426855124" providerId="LiveId" clId="{DF962D83-B920-4671-A777-C2D18AF5B825}" dt="2025-05-27T11:06:56.450" v="3615" actId="2711"/>
          <ac:spMkLst>
            <pc:docMk/>
            <pc:sldMk cId="558796047" sldId="257"/>
            <ac:spMk id="2050" creationId="{438C5011-EF8F-1290-5FA8-41D448C57366}"/>
          </ac:spMkLst>
        </pc:spChg>
        <pc:picChg chg="add mod">
          <ac:chgData name="Thomas Stegen" userId="22c4adc426855124" providerId="LiveId" clId="{DF962D83-B920-4671-A777-C2D18AF5B825}" dt="2025-05-27T11:41:51.924" v="3652"/>
          <ac:picMkLst>
            <pc:docMk/>
            <pc:sldMk cId="558796047" sldId="257"/>
            <ac:picMk id="1071" creationId="{45191471-8B33-C956-5555-B624621099D2}"/>
          </ac:picMkLst>
        </pc:picChg>
      </pc:sldChg>
      <pc:sldChg chg="addSp delSp modSp add del mod">
        <pc:chgData name="Thomas Stegen" userId="22c4adc426855124" providerId="LiveId" clId="{DF962D83-B920-4671-A777-C2D18AF5B825}" dt="2025-05-28T14:03:58.129" v="8857" actId="47"/>
        <pc:sldMkLst>
          <pc:docMk/>
          <pc:sldMk cId="364227261" sldId="258"/>
        </pc:sldMkLst>
        <pc:spChg chg="mod">
          <ac:chgData name="Thomas Stegen" userId="22c4adc426855124" providerId="LiveId" clId="{DF962D83-B920-4671-A777-C2D18AF5B825}" dt="2025-05-27T13:39:08.055" v="7577" actId="1036"/>
          <ac:spMkLst>
            <pc:docMk/>
            <pc:sldMk cId="364227261" sldId="258"/>
            <ac:spMk id="2" creationId="{C92A0069-B30B-E6B4-A794-032600AD0E44}"/>
          </ac:spMkLst>
        </pc:spChg>
        <pc:spChg chg="mod">
          <ac:chgData name="Thomas Stegen" userId="22c4adc426855124" providerId="LiveId" clId="{DF962D83-B920-4671-A777-C2D18AF5B825}" dt="2025-05-27T13:39:08.055" v="7577" actId="1036"/>
          <ac:spMkLst>
            <pc:docMk/>
            <pc:sldMk cId="364227261" sldId="258"/>
            <ac:spMk id="7" creationId="{88CF0D76-0B0A-20C8-3279-13CD80C8C811}"/>
          </ac:spMkLst>
        </pc:spChg>
        <pc:spChg chg="add mod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9" creationId="{964DE9BD-5C05-9552-0CE2-50D444B5F723}"/>
          </ac:spMkLst>
        </pc:spChg>
        <pc:spChg chg="add mod topLvl">
          <ac:chgData name="Thomas Stegen" userId="22c4adc426855124" providerId="LiveId" clId="{DF962D83-B920-4671-A777-C2D18AF5B825}" dt="2025-05-27T13:32:09.898" v="7485" actId="408"/>
          <ac:spMkLst>
            <pc:docMk/>
            <pc:sldMk cId="364227261" sldId="258"/>
            <ac:spMk id="10" creationId="{015A1945-07E4-B551-A041-4B2A793B16CA}"/>
          </ac:spMkLst>
        </pc:spChg>
        <pc:spChg chg="mod">
          <ac:chgData name="Thomas Stegen" userId="22c4adc426855124" providerId="LiveId" clId="{DF962D83-B920-4671-A777-C2D18AF5B825}" dt="2025-05-27T13:38:15.665" v="7515" actId="2085"/>
          <ac:spMkLst>
            <pc:docMk/>
            <pc:sldMk cId="364227261" sldId="258"/>
            <ac:spMk id="11" creationId="{B7C2788A-443A-EF5C-2C80-910F05D11B61}"/>
          </ac:spMkLst>
        </pc:spChg>
        <pc:spChg chg="mod">
          <ac:chgData name="Thomas Stegen" userId="22c4adc426855124" providerId="LiveId" clId="{DF962D83-B920-4671-A777-C2D18AF5B825}" dt="2025-05-28T11:46:12.725" v="8757" actId="2085"/>
          <ac:spMkLst>
            <pc:docMk/>
            <pc:sldMk cId="364227261" sldId="258"/>
            <ac:spMk id="13" creationId="{8A98C502-95F1-C8A4-ACD3-7685764FEF97}"/>
          </ac:spMkLst>
        </pc:spChg>
        <pc:spChg chg="mod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14" creationId="{733B29B4-733C-8D8E-EB95-D1251828BE14}"/>
          </ac:spMkLst>
        </pc:spChg>
        <pc:spChg chg="mod">
          <ac:chgData name="Thomas Stegen" userId="22c4adc426855124" providerId="LiveId" clId="{DF962D83-B920-4671-A777-C2D18AF5B825}" dt="2025-05-27T13:38:15.665" v="7515" actId="2085"/>
          <ac:spMkLst>
            <pc:docMk/>
            <pc:sldMk cId="364227261" sldId="258"/>
            <ac:spMk id="19" creationId="{1AA6C17B-4540-F088-A06B-BD0822DBEFFC}"/>
          </ac:spMkLst>
        </pc:spChg>
        <pc:spChg chg="mod">
          <ac:chgData name="Thomas Stegen" userId="22c4adc426855124" providerId="LiveId" clId="{DF962D83-B920-4671-A777-C2D18AF5B825}" dt="2025-05-27T15:49:42.442" v="8544" actId="20577"/>
          <ac:spMkLst>
            <pc:docMk/>
            <pc:sldMk cId="364227261" sldId="258"/>
            <ac:spMk id="20" creationId="{BFEE3115-B9CA-F643-82C0-18B9D735181E}"/>
          </ac:spMkLst>
        </pc:spChg>
        <pc:spChg chg="mod">
          <ac:chgData name="Thomas Stegen" userId="22c4adc426855124" providerId="LiveId" clId="{DF962D83-B920-4671-A777-C2D18AF5B825}" dt="2025-05-27T14:05:29.851" v="7806" actId="1036"/>
          <ac:spMkLst>
            <pc:docMk/>
            <pc:sldMk cId="364227261" sldId="258"/>
            <ac:spMk id="21" creationId="{3BF88309-6D51-B0F1-6A54-5E441A50380D}"/>
          </ac:spMkLst>
        </pc:spChg>
        <pc:spChg chg="add mod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23" creationId="{74BA91D3-8AFF-843A-7A31-A2D75353DE88}"/>
          </ac:spMkLst>
        </pc:spChg>
        <pc:spChg chg="mod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24" creationId="{A7F27CB4-5A32-5CD2-4974-610B97088567}"/>
          </ac:spMkLst>
        </pc:spChg>
        <pc:spChg chg="add mod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25" creationId="{94B20DE6-05D2-9FC3-5567-AF2D184855A5}"/>
          </ac:spMkLst>
        </pc:spChg>
        <pc:spChg chg="add mod topLvl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28" creationId="{DDE9ACAC-EC01-0912-386A-891F0B8F61C0}"/>
          </ac:spMkLst>
        </pc:spChg>
        <pc:spChg chg="add mod topLvl">
          <ac:chgData name="Thomas Stegen" userId="22c4adc426855124" providerId="LiveId" clId="{DF962D83-B920-4671-A777-C2D18AF5B825}" dt="2025-05-27T13:32:17.376" v="7486" actId="408"/>
          <ac:spMkLst>
            <pc:docMk/>
            <pc:sldMk cId="364227261" sldId="258"/>
            <ac:spMk id="29" creationId="{E26035B0-FF3B-ED52-D008-7387882C9333}"/>
          </ac:spMkLst>
        </pc:spChg>
        <pc:spChg chg="add mod topLvl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30" creationId="{B25D4D4A-0FCD-DCFE-F14E-8A1B53B72B31}"/>
          </ac:spMkLst>
        </pc:spChg>
        <pc:spChg chg="add mod">
          <ac:chgData name="Thomas Stegen" userId="22c4adc426855124" providerId="LiveId" clId="{DF962D83-B920-4671-A777-C2D18AF5B825}" dt="2025-05-27T13:32:04.123" v="7484" actId="408"/>
          <ac:spMkLst>
            <pc:docMk/>
            <pc:sldMk cId="364227261" sldId="258"/>
            <ac:spMk id="31" creationId="{FAA0338D-C6B5-234E-C736-F3338354A1B5}"/>
          </ac:spMkLst>
        </pc:spChg>
        <pc:spChg chg="add mod">
          <ac:chgData name="Thomas Stegen" userId="22c4adc426855124" providerId="LiveId" clId="{DF962D83-B920-4671-A777-C2D18AF5B825}" dt="2025-05-27T13:31:58.346" v="7483" actId="408"/>
          <ac:spMkLst>
            <pc:docMk/>
            <pc:sldMk cId="364227261" sldId="258"/>
            <ac:spMk id="32" creationId="{8826DCCA-BE1F-AC72-F3D4-54334F0C8F55}"/>
          </ac:spMkLst>
        </pc:spChg>
        <pc:spChg chg="add mod topLvl">
          <ac:chgData name="Thomas Stegen" userId="22c4adc426855124" providerId="LiveId" clId="{DF962D83-B920-4671-A777-C2D18AF5B825}" dt="2025-05-27T13:30:49.487" v="7458" actId="164"/>
          <ac:spMkLst>
            <pc:docMk/>
            <pc:sldMk cId="364227261" sldId="258"/>
            <ac:spMk id="33" creationId="{BDD60481-0812-D232-F265-662106227504}"/>
          </ac:spMkLst>
        </pc:spChg>
        <pc:spChg chg="add mod topLvl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34" creationId="{67441D52-BD46-E269-22BF-606FB03DAFE7}"/>
          </ac:spMkLst>
        </pc:spChg>
        <pc:spChg chg="add mod">
          <ac:chgData name="Thomas Stegen" userId="22c4adc426855124" providerId="LiveId" clId="{DF962D83-B920-4671-A777-C2D18AF5B825}" dt="2025-05-27T13:32:09.898" v="7485" actId="408"/>
          <ac:spMkLst>
            <pc:docMk/>
            <pc:sldMk cId="364227261" sldId="258"/>
            <ac:spMk id="35" creationId="{97A82C27-9AB5-4E20-B7CF-089926037370}"/>
          </ac:spMkLst>
        </pc:spChg>
        <pc:spChg chg="add mod">
          <ac:chgData name="Thomas Stegen" userId="22c4adc426855124" providerId="LiveId" clId="{DF962D83-B920-4671-A777-C2D18AF5B825}" dt="2025-05-27T13:32:04.123" v="7484" actId="408"/>
          <ac:spMkLst>
            <pc:docMk/>
            <pc:sldMk cId="364227261" sldId="258"/>
            <ac:spMk id="36" creationId="{8BE268D3-6E91-A114-63C5-3FC39164D8C0}"/>
          </ac:spMkLst>
        </pc:spChg>
        <pc:spChg chg="add mod topLvl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37" creationId="{B497EDC7-2D86-D51B-3AF1-B0942935697E}"/>
          </ac:spMkLst>
        </pc:spChg>
        <pc:spChg chg="add mod">
          <ac:chgData name="Thomas Stegen" userId="22c4adc426855124" providerId="LiveId" clId="{DF962D83-B920-4671-A777-C2D18AF5B825}" dt="2025-05-27T13:30:55.476" v="7461" actId="164"/>
          <ac:spMkLst>
            <pc:docMk/>
            <pc:sldMk cId="364227261" sldId="258"/>
            <ac:spMk id="38" creationId="{85678798-0715-4CE8-C461-0A8627EFF307}"/>
          </ac:spMkLst>
        </pc:spChg>
        <pc:spChg chg="add mod">
          <ac:chgData name="Thomas Stegen" userId="22c4adc426855124" providerId="LiveId" clId="{DF962D83-B920-4671-A777-C2D18AF5B825}" dt="2025-05-27T13:32:17.376" v="7486" actId="408"/>
          <ac:spMkLst>
            <pc:docMk/>
            <pc:sldMk cId="364227261" sldId="258"/>
            <ac:spMk id="39" creationId="{99ACDD45-7F99-2B74-643E-9426926167A0}"/>
          </ac:spMkLst>
        </pc:spChg>
        <pc:spChg chg="add mod">
          <ac:chgData name="Thomas Stegen" userId="22c4adc426855124" providerId="LiveId" clId="{DF962D83-B920-4671-A777-C2D18AF5B825}" dt="2025-05-27T13:32:09.898" v="7485" actId="408"/>
          <ac:spMkLst>
            <pc:docMk/>
            <pc:sldMk cId="364227261" sldId="258"/>
            <ac:spMk id="40" creationId="{B8CF0BFA-3312-27BC-8153-6D095DD68ACA}"/>
          </ac:spMkLst>
        </pc:spChg>
        <pc:spChg chg="add mod">
          <ac:chgData name="Thomas Stegen" userId="22c4adc426855124" providerId="LiveId" clId="{DF962D83-B920-4671-A777-C2D18AF5B825}" dt="2025-05-27T13:32:04.123" v="7484" actId="408"/>
          <ac:spMkLst>
            <pc:docMk/>
            <pc:sldMk cId="364227261" sldId="258"/>
            <ac:spMk id="41" creationId="{76827A55-E833-A66E-1C5D-E1765184F56E}"/>
          </ac:spMkLst>
        </pc:spChg>
        <pc:spChg chg="add mod">
          <ac:chgData name="Thomas Stegen" userId="22c4adc426855124" providerId="LiveId" clId="{DF962D83-B920-4671-A777-C2D18AF5B825}" dt="2025-05-27T13:31:58.346" v="7483" actId="408"/>
          <ac:spMkLst>
            <pc:docMk/>
            <pc:sldMk cId="364227261" sldId="258"/>
            <ac:spMk id="42" creationId="{803181F8-0042-0A0D-5DC2-42E39AD8D30E}"/>
          </ac:spMkLst>
        </pc:spChg>
        <pc:spChg chg="add mod">
          <ac:chgData name="Thomas Stegen" userId="22c4adc426855124" providerId="LiveId" clId="{DF962D83-B920-4671-A777-C2D18AF5B825}" dt="2025-05-27T13:31:54.024" v="7482"/>
          <ac:spMkLst>
            <pc:docMk/>
            <pc:sldMk cId="364227261" sldId="258"/>
            <ac:spMk id="49" creationId="{C1D4CD66-09ED-0674-7756-57A66F377758}"/>
          </ac:spMkLst>
        </pc:spChg>
        <pc:spChg chg="add mod">
          <ac:chgData name="Thomas Stegen" userId="22c4adc426855124" providerId="LiveId" clId="{DF962D83-B920-4671-A777-C2D18AF5B825}" dt="2025-05-27T13:32:17.376" v="7486" actId="408"/>
          <ac:spMkLst>
            <pc:docMk/>
            <pc:sldMk cId="364227261" sldId="258"/>
            <ac:spMk id="50" creationId="{1F855428-7E68-70AA-7D1D-4CCE9D7175ED}"/>
          </ac:spMkLst>
        </pc:spChg>
        <pc:spChg chg="add mod topLvl">
          <ac:chgData name="Thomas Stegen" userId="22c4adc426855124" providerId="LiveId" clId="{DF962D83-B920-4671-A777-C2D18AF5B825}" dt="2025-05-27T13:32:09.898" v="7485" actId="408"/>
          <ac:spMkLst>
            <pc:docMk/>
            <pc:sldMk cId="364227261" sldId="258"/>
            <ac:spMk id="51" creationId="{7359D7FD-C1D5-A0B6-3C6A-06A590C382C5}"/>
          </ac:spMkLst>
        </pc:spChg>
        <pc:spChg chg="add mod topLvl">
          <ac:chgData name="Thomas Stegen" userId="22c4adc426855124" providerId="LiveId" clId="{DF962D83-B920-4671-A777-C2D18AF5B825}" dt="2025-05-27T13:32:04.123" v="7484" actId="408"/>
          <ac:spMkLst>
            <pc:docMk/>
            <pc:sldMk cId="364227261" sldId="258"/>
            <ac:spMk id="52" creationId="{A0DFE57F-D461-3903-98D5-9E0498452D01}"/>
          </ac:spMkLst>
        </pc:spChg>
        <pc:spChg chg="add mod topLvl">
          <ac:chgData name="Thomas Stegen" userId="22c4adc426855124" providerId="LiveId" clId="{DF962D83-B920-4671-A777-C2D18AF5B825}" dt="2025-05-27T14:05:42.943" v="7819" actId="1035"/>
          <ac:spMkLst>
            <pc:docMk/>
            <pc:sldMk cId="364227261" sldId="258"/>
            <ac:spMk id="53" creationId="{380D5020-9166-63C8-0C7B-A5C1604FE509}"/>
          </ac:spMkLst>
        </pc:spChg>
        <pc:spChg chg="add mod">
          <ac:chgData name="Thomas Stegen" userId="22c4adc426855124" providerId="LiveId" clId="{DF962D83-B920-4671-A777-C2D18AF5B825}" dt="2025-05-27T13:34:41.663" v="7514" actId="14100"/>
          <ac:spMkLst>
            <pc:docMk/>
            <pc:sldMk cId="364227261" sldId="258"/>
            <ac:spMk id="1039" creationId="{BD05070C-F704-58D3-BD81-613D05E7290D}"/>
          </ac:spMkLst>
        </pc:spChg>
        <pc:spChg chg="add mod">
          <ac:chgData name="Thomas Stegen" userId="22c4adc426855124" providerId="LiveId" clId="{DF962D83-B920-4671-A777-C2D18AF5B825}" dt="2025-05-28T11:46:47.808" v="8766" actId="114"/>
          <ac:spMkLst>
            <pc:docMk/>
            <pc:sldMk cId="364227261" sldId="258"/>
            <ac:spMk id="1050" creationId="{509BE0DF-8300-DB01-7B8D-12F679ECF9EB}"/>
          </ac:spMkLst>
        </pc:spChg>
        <pc:spChg chg="mod">
          <ac:chgData name="Thomas Stegen" userId="22c4adc426855124" providerId="LiveId" clId="{DF962D83-B920-4671-A777-C2D18AF5B825}" dt="2025-05-27T12:09:19.148" v="6987" actId="2711"/>
          <ac:spMkLst>
            <pc:docMk/>
            <pc:sldMk cId="364227261" sldId="258"/>
            <ac:spMk id="2050" creationId="{367E519C-B9D8-31D7-1689-66050ECAB638}"/>
          </ac:spMkLst>
        </pc:spChg>
        <pc:grpChg chg="add mod">
          <ac:chgData name="Thomas Stegen" userId="22c4adc426855124" providerId="LiveId" clId="{DF962D83-B920-4671-A777-C2D18AF5B825}" dt="2025-05-27T13:31:46.963" v="7476"/>
          <ac:grpSpMkLst>
            <pc:docMk/>
            <pc:sldMk cId="364227261" sldId="258"/>
            <ac:grpSpMk id="1034" creationId="{848ADAA3-0788-B1D9-2181-FBE793189497}"/>
          </ac:grpSpMkLst>
        </pc:grpChg>
        <pc:grpChg chg="add mod">
          <ac:chgData name="Thomas Stegen" userId="22c4adc426855124" providerId="LiveId" clId="{DF962D83-B920-4671-A777-C2D18AF5B825}" dt="2025-05-27T13:41:22.272" v="7616" actId="1076"/>
          <ac:grpSpMkLst>
            <pc:docMk/>
            <pc:sldMk cId="364227261" sldId="258"/>
            <ac:grpSpMk id="1035" creationId="{62CBEEAB-59AA-CE2E-05FF-186D26C0D3F0}"/>
          </ac:grpSpMkLst>
        </pc:grpChg>
        <pc:grpChg chg="add mod">
          <ac:chgData name="Thomas Stegen" userId="22c4adc426855124" providerId="LiveId" clId="{DF962D83-B920-4671-A777-C2D18AF5B825}" dt="2025-05-27T13:32:22.017" v="7487" actId="408"/>
          <ac:grpSpMkLst>
            <pc:docMk/>
            <pc:sldMk cId="364227261" sldId="258"/>
            <ac:grpSpMk id="1036" creationId="{ECC854F7-0E64-9B6B-AC69-4D8CB03DB503}"/>
          </ac:grpSpMkLst>
        </pc:grpChg>
        <pc:grpChg chg="add mod">
          <ac:chgData name="Thomas Stegen" userId="22c4adc426855124" providerId="LiveId" clId="{DF962D83-B920-4671-A777-C2D18AF5B825}" dt="2025-05-27T13:32:22.017" v="7487" actId="408"/>
          <ac:grpSpMkLst>
            <pc:docMk/>
            <pc:sldMk cId="364227261" sldId="258"/>
            <ac:grpSpMk id="1037" creationId="{8817949F-3287-23ED-7429-573DFD4EAFC1}"/>
          </ac:grpSpMkLst>
        </pc:grpChg>
        <pc:grpChg chg="add mod">
          <ac:chgData name="Thomas Stegen" userId="22c4adc426855124" providerId="LiveId" clId="{DF962D83-B920-4671-A777-C2D18AF5B825}" dt="2025-05-27T13:31:54.024" v="7482"/>
          <ac:grpSpMkLst>
            <pc:docMk/>
            <pc:sldMk cId="364227261" sldId="258"/>
            <ac:grpSpMk id="1038" creationId="{ADE03E49-DE7D-A162-BFA5-D9028A8197FB}"/>
          </ac:grpSpMkLst>
        </pc:grpChg>
        <pc:picChg chg="mod">
          <ac:chgData name="Thomas Stegen" userId="22c4adc426855124" providerId="LiveId" clId="{DF962D83-B920-4671-A777-C2D18AF5B825}" dt="2025-05-27T13:46:08.190" v="7628" actId="1076"/>
          <ac:picMkLst>
            <pc:docMk/>
            <pc:sldMk cId="364227261" sldId="258"/>
            <ac:picMk id="6" creationId="{5ED1A04D-1C69-AAE6-C76F-215FBCC9C499}"/>
          </ac:picMkLst>
        </pc:picChg>
        <pc:picChg chg="add mod">
          <ac:chgData name="Thomas Stegen" userId="22c4adc426855124" providerId="LiveId" clId="{DF962D83-B920-4671-A777-C2D18AF5B825}" dt="2025-05-27T13:31:54.024" v="7482"/>
          <ac:picMkLst>
            <pc:docMk/>
            <pc:sldMk cId="364227261" sldId="258"/>
            <ac:picMk id="60" creationId="{E2F58757-F904-6C95-0F46-CD8BCE5C46FE}"/>
          </ac:picMkLst>
        </pc:picChg>
        <pc:picChg chg="add mod">
          <ac:chgData name="Thomas Stegen" userId="22c4adc426855124" providerId="LiveId" clId="{DF962D83-B920-4671-A777-C2D18AF5B825}" dt="2025-05-27T13:30:43.504" v="7457" actId="164"/>
          <ac:picMkLst>
            <pc:docMk/>
            <pc:sldMk cId="364227261" sldId="258"/>
            <ac:picMk id="62" creationId="{4D208D65-576A-411E-5E16-232EDC52BEE6}"/>
          </ac:picMkLst>
        </pc:picChg>
        <pc:picChg chg="add mod">
          <ac:chgData name="Thomas Stegen" userId="22c4adc426855124" providerId="LiveId" clId="{DF962D83-B920-4671-A777-C2D18AF5B825}" dt="2025-05-27T13:30:49.487" v="7458" actId="164"/>
          <ac:picMkLst>
            <pc:docMk/>
            <pc:sldMk cId="364227261" sldId="258"/>
            <ac:picMk id="1024" creationId="{C6BA0C7B-423F-624E-97B3-19E0D5AD1C8E}"/>
          </ac:picMkLst>
        </pc:picChg>
        <pc:picChg chg="add mod">
          <ac:chgData name="Thomas Stegen" userId="22c4adc426855124" providerId="LiveId" clId="{DF962D83-B920-4671-A777-C2D18AF5B825}" dt="2025-05-27T13:31:46.963" v="7476"/>
          <ac:picMkLst>
            <pc:docMk/>
            <pc:sldMk cId="364227261" sldId="258"/>
            <ac:picMk id="1027" creationId="{638A4786-A4C2-296A-A6F6-C101CCAAE14C}"/>
          </ac:picMkLst>
        </pc:picChg>
        <pc:picChg chg="add mod">
          <ac:chgData name="Thomas Stegen" userId="22c4adc426855124" providerId="LiveId" clId="{DF962D83-B920-4671-A777-C2D18AF5B825}" dt="2025-05-27T13:30:55.476" v="7461" actId="164"/>
          <ac:picMkLst>
            <pc:docMk/>
            <pc:sldMk cId="364227261" sldId="258"/>
            <ac:picMk id="1031" creationId="{3F3EF93B-C611-840F-B5DE-C6FC97200CCA}"/>
          </ac:picMkLst>
        </pc:picChg>
        <pc:picChg chg="add mod">
          <ac:chgData name="Thomas Stegen" userId="22c4adc426855124" providerId="LiveId" clId="{DF962D83-B920-4671-A777-C2D18AF5B825}" dt="2025-05-28T11:46:59.253" v="8769" actId="1035"/>
          <ac:picMkLst>
            <pc:docMk/>
            <pc:sldMk cId="364227261" sldId="258"/>
            <ac:picMk id="1052" creationId="{1B9AC9B5-7444-A158-FF25-A772359A3A9D}"/>
          </ac:picMkLst>
        </pc:picChg>
      </pc:sldChg>
      <pc:sldChg chg="addSp delSp modSp add mod">
        <pc:chgData name="Thomas Stegen" userId="22c4adc426855124" providerId="LiveId" clId="{DF962D83-B920-4671-A777-C2D18AF5B825}" dt="2025-05-28T11:47:34.395" v="8789" actId="1035"/>
        <pc:sldMkLst>
          <pc:docMk/>
          <pc:sldMk cId="2333747473" sldId="259"/>
        </pc:sldMkLst>
        <pc:spChg chg="mod">
          <ac:chgData name="Thomas Stegen" userId="22c4adc426855124" providerId="LiveId" clId="{DF962D83-B920-4671-A777-C2D18AF5B825}" dt="2025-05-27T14:37:15.552" v="8039" actId="2085"/>
          <ac:spMkLst>
            <pc:docMk/>
            <pc:sldMk cId="2333747473" sldId="259"/>
            <ac:spMk id="2" creationId="{FBD9C751-6736-A6C8-349F-2C651C90A936}"/>
          </ac:spMkLst>
        </pc:spChg>
        <pc:spChg chg="mod">
          <ac:chgData name="Thomas Stegen" userId="22c4adc426855124" providerId="LiveId" clId="{DF962D83-B920-4671-A777-C2D18AF5B825}" dt="2025-05-27T14:37:15.552" v="8039" actId="2085"/>
          <ac:spMkLst>
            <pc:docMk/>
            <pc:sldMk cId="2333747473" sldId="259"/>
            <ac:spMk id="7" creationId="{5BE9412A-9833-B4CA-94E1-F19ECDF20F0A}"/>
          </ac:spMkLst>
        </pc:spChg>
        <pc:spChg chg="mod">
          <ac:chgData name="Thomas Stegen" userId="22c4adc426855124" providerId="LiveId" clId="{DF962D83-B920-4671-A777-C2D18AF5B825}" dt="2025-05-27T14:30:19.597" v="7947" actId="408"/>
          <ac:spMkLst>
            <pc:docMk/>
            <pc:sldMk cId="2333747473" sldId="259"/>
            <ac:spMk id="9" creationId="{DF8AEA12-869E-E590-4F52-74169E522B88}"/>
          </ac:spMkLst>
        </pc:spChg>
        <pc:spChg chg="mod topLvl">
          <ac:chgData name="Thomas Stegen" userId="22c4adc426855124" providerId="LiveId" clId="{DF962D83-B920-4671-A777-C2D18AF5B825}" dt="2025-05-27T14:48:08.657" v="8319" actId="164"/>
          <ac:spMkLst>
            <pc:docMk/>
            <pc:sldMk cId="2333747473" sldId="259"/>
            <ac:spMk id="10" creationId="{BB727AB0-0934-72B2-E34C-08362ED8C32A}"/>
          </ac:spMkLst>
        </pc:spChg>
        <pc:spChg chg="mod">
          <ac:chgData name="Thomas Stegen" userId="22c4adc426855124" providerId="LiveId" clId="{DF962D83-B920-4671-A777-C2D18AF5B825}" dt="2025-05-27T14:39:49.792" v="8086" actId="1035"/>
          <ac:spMkLst>
            <pc:docMk/>
            <pc:sldMk cId="2333747473" sldId="259"/>
            <ac:spMk id="11" creationId="{A371F7F3-952F-947C-E4D0-8B7C19D83436}"/>
          </ac:spMkLst>
        </pc:spChg>
        <pc:spChg chg="mod">
          <ac:chgData name="Thomas Stegen" userId="22c4adc426855124" providerId="LiveId" clId="{DF962D83-B920-4671-A777-C2D18AF5B825}" dt="2025-05-27T18:40:13.433" v="8662" actId="208"/>
          <ac:spMkLst>
            <pc:docMk/>
            <pc:sldMk cId="2333747473" sldId="259"/>
            <ac:spMk id="13" creationId="{0ECB057E-E239-3579-FB00-1C37ADEB3B32}"/>
          </ac:spMkLst>
        </pc:spChg>
        <pc:spChg chg="mod">
          <ac:chgData name="Thomas Stegen" userId="22c4adc426855124" providerId="LiveId" clId="{DF962D83-B920-4671-A777-C2D18AF5B825}" dt="2025-05-27T12:57:02.159" v="7367"/>
          <ac:spMkLst>
            <pc:docMk/>
            <pc:sldMk cId="2333747473" sldId="259"/>
            <ac:spMk id="14" creationId="{88EBFFE8-8514-85A3-1C86-26835D97425D}"/>
          </ac:spMkLst>
        </pc:spChg>
        <pc:spChg chg="mod">
          <ac:chgData name="Thomas Stegen" userId="22c4adc426855124" providerId="LiveId" clId="{DF962D83-B920-4671-A777-C2D18AF5B825}" dt="2025-05-27T14:39:49.792" v="8086" actId="1035"/>
          <ac:spMkLst>
            <pc:docMk/>
            <pc:sldMk cId="2333747473" sldId="259"/>
            <ac:spMk id="19" creationId="{C6E667A8-770D-2C00-8352-65B3C3234298}"/>
          </ac:spMkLst>
        </pc:spChg>
        <pc:spChg chg="mod">
          <ac:chgData name="Thomas Stegen" userId="22c4adc426855124" providerId="LiveId" clId="{DF962D83-B920-4671-A777-C2D18AF5B825}" dt="2025-05-27T14:39:22.836" v="8048" actId="20577"/>
          <ac:spMkLst>
            <pc:docMk/>
            <pc:sldMk cId="2333747473" sldId="259"/>
            <ac:spMk id="20" creationId="{DE7036D1-0AD9-E921-C804-C4ECDA617858}"/>
          </ac:spMkLst>
        </pc:spChg>
        <pc:spChg chg="mod">
          <ac:chgData name="Thomas Stegen" userId="22c4adc426855124" providerId="LiveId" clId="{DF962D83-B920-4671-A777-C2D18AF5B825}" dt="2025-05-28T10:18:27.148" v="8705" actId="20577"/>
          <ac:spMkLst>
            <pc:docMk/>
            <pc:sldMk cId="2333747473" sldId="259"/>
            <ac:spMk id="21" creationId="{0D983FBF-FE59-99D4-1EB4-4AA863BFB243}"/>
          </ac:spMkLst>
        </pc:spChg>
        <pc:spChg chg="mod">
          <ac:chgData name="Thomas Stegen" userId="22c4adc426855124" providerId="LiveId" clId="{DF962D83-B920-4671-A777-C2D18AF5B825}" dt="2025-05-27T14:39:33.891" v="8060" actId="1035"/>
          <ac:spMkLst>
            <pc:docMk/>
            <pc:sldMk cId="2333747473" sldId="259"/>
            <ac:spMk id="22" creationId="{735929F2-2356-3286-733E-E87FF13351E8}"/>
          </ac:spMkLst>
        </pc:spChg>
        <pc:spChg chg="mod">
          <ac:chgData name="Thomas Stegen" userId="22c4adc426855124" providerId="LiveId" clId="{DF962D83-B920-4671-A777-C2D18AF5B825}" dt="2025-05-27T14:30:19.597" v="7947" actId="408"/>
          <ac:spMkLst>
            <pc:docMk/>
            <pc:sldMk cId="2333747473" sldId="259"/>
            <ac:spMk id="23" creationId="{A3CB349F-DAC4-71ED-06F1-8B5707BC4883}"/>
          </ac:spMkLst>
        </pc:spChg>
        <pc:spChg chg="mod">
          <ac:chgData name="Thomas Stegen" userId="22c4adc426855124" providerId="LiveId" clId="{DF962D83-B920-4671-A777-C2D18AF5B825}" dt="2025-05-27T14:39:37.470" v="8076" actId="1036"/>
          <ac:spMkLst>
            <pc:docMk/>
            <pc:sldMk cId="2333747473" sldId="259"/>
            <ac:spMk id="24" creationId="{37EE76C7-3383-0FD5-BA70-4529ABBB1FAC}"/>
          </ac:spMkLst>
        </pc:spChg>
        <pc:spChg chg="mo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25" creationId="{655E8512-F263-6FA8-B266-5A91A31B2834}"/>
          </ac:spMkLst>
        </pc:spChg>
        <pc:spChg chg="mod">
          <ac:chgData name="Thomas Stegen" userId="22c4adc426855124" providerId="LiveId" clId="{DF962D83-B920-4671-A777-C2D18AF5B825}" dt="2025-05-27T12:57:02.155" v="7363"/>
          <ac:spMkLst>
            <pc:docMk/>
            <pc:sldMk cId="2333747473" sldId="259"/>
            <ac:spMk id="28" creationId="{528680E5-A1D3-968B-0530-9B9B9CE2B04E}"/>
          </ac:spMkLst>
        </pc:spChg>
        <pc:spChg chg="mod">
          <ac:chgData name="Thomas Stegen" userId="22c4adc426855124" providerId="LiveId" clId="{DF962D83-B920-4671-A777-C2D18AF5B825}" dt="2025-05-27T14:30:14.016" v="7946" actId="408"/>
          <ac:spMkLst>
            <pc:docMk/>
            <pc:sldMk cId="2333747473" sldId="259"/>
            <ac:spMk id="29" creationId="{DE2FBDF0-8D32-EF50-9161-FAA61CFE4FF4}"/>
          </ac:spMkLst>
        </pc:spChg>
        <pc:spChg chg="mod">
          <ac:chgData name="Thomas Stegen" userId="22c4adc426855124" providerId="LiveId" clId="{DF962D83-B920-4671-A777-C2D18AF5B825}" dt="2025-05-27T14:30:14.016" v="7946" actId="408"/>
          <ac:spMkLst>
            <pc:docMk/>
            <pc:sldMk cId="2333747473" sldId="259"/>
            <ac:spMk id="30" creationId="{C140790E-7DC9-EE2C-39B2-BD52B58335F4}"/>
          </ac:spMkLst>
        </pc:spChg>
        <pc:spChg chg="mod">
          <ac:chgData name="Thomas Stegen" userId="22c4adc426855124" providerId="LiveId" clId="{DF962D83-B920-4671-A777-C2D18AF5B825}" dt="2025-05-27T14:30:14.016" v="7946" actId="408"/>
          <ac:spMkLst>
            <pc:docMk/>
            <pc:sldMk cId="2333747473" sldId="259"/>
            <ac:spMk id="31" creationId="{4C6055E9-72B0-CFAB-E881-4F94A222E6EC}"/>
          </ac:spMkLst>
        </pc:spChg>
        <pc:spChg chg="mo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2" creationId="{1FFB059E-C900-B314-6721-9C0C5337E314}"/>
          </ac:spMkLst>
        </pc:spChg>
        <pc:spChg chg="mod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3" creationId="{FC8450B9-C2E5-B785-3CFB-AD282EB9165F}"/>
          </ac:spMkLst>
        </pc:spChg>
        <pc:spChg chg="mod or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4" creationId="{93C23661-ADC0-DC48-3AC1-1D763CC45083}"/>
          </ac:spMkLst>
        </pc:spChg>
        <pc:spChg chg="mod or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5" creationId="{A9117677-E691-CAB7-D825-E458467C347F}"/>
          </ac:spMkLst>
        </pc:spChg>
        <pc:spChg chg="mod ord">
          <ac:chgData name="Thomas Stegen" userId="22c4adc426855124" providerId="LiveId" clId="{DF962D83-B920-4671-A777-C2D18AF5B825}" dt="2025-05-27T14:29:55.469" v="7945" actId="408"/>
          <ac:spMkLst>
            <pc:docMk/>
            <pc:sldMk cId="2333747473" sldId="259"/>
            <ac:spMk id="36" creationId="{A71B031B-92F2-9223-BDF1-F1DF275B9622}"/>
          </ac:spMkLst>
        </pc:spChg>
        <pc:spChg chg="mod or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7" creationId="{30BF33FE-19E2-E69D-8DC1-4A71187BB974}"/>
          </ac:spMkLst>
        </pc:spChg>
        <pc:spChg chg="mod">
          <ac:chgData name="Thomas Stegen" userId="22c4adc426855124" providerId="LiveId" clId="{DF962D83-B920-4671-A777-C2D18AF5B825}" dt="2025-05-27T12:57:02.161" v="7369"/>
          <ac:spMkLst>
            <pc:docMk/>
            <pc:sldMk cId="2333747473" sldId="259"/>
            <ac:spMk id="38" creationId="{72F49965-B8AA-7FA7-97A6-D3B621FCE571}"/>
          </ac:spMkLst>
        </pc:spChg>
        <pc:spChg chg="mo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39" creationId="{33B0F290-2F14-ADF9-E761-012A319C9858}"/>
          </ac:spMkLst>
        </pc:spChg>
        <pc:spChg chg="mo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40" creationId="{48FFC449-7E90-BF19-4A09-7E86EAA42DC2}"/>
          </ac:spMkLst>
        </pc:spChg>
        <pc:spChg chg="mod">
          <ac:chgData name="Thomas Stegen" userId="22c4adc426855124" providerId="LiveId" clId="{DF962D83-B920-4671-A777-C2D18AF5B825}" dt="2025-05-27T14:29:43.274" v="7944" actId="408"/>
          <ac:spMkLst>
            <pc:docMk/>
            <pc:sldMk cId="2333747473" sldId="259"/>
            <ac:spMk id="41" creationId="{89D1F573-A17E-3907-78E7-B5B4F00C3183}"/>
          </ac:spMkLst>
        </pc:spChg>
        <pc:spChg chg="mod">
          <ac:chgData name="Thomas Stegen" userId="22c4adc426855124" providerId="LiveId" clId="{DF962D83-B920-4671-A777-C2D18AF5B825}" dt="2025-05-27T14:36:25.132" v="8038"/>
          <ac:spMkLst>
            <pc:docMk/>
            <pc:sldMk cId="2333747473" sldId="259"/>
            <ac:spMk id="42" creationId="{1904591C-FEE5-BCC1-98D7-5B86FFDCD102}"/>
          </ac:spMkLst>
        </pc:spChg>
        <pc:spChg chg="mod">
          <ac:chgData name="Thomas Stegen" userId="22c4adc426855124" providerId="LiveId" clId="{DF962D83-B920-4671-A777-C2D18AF5B825}" dt="2025-05-27T14:27:14.604" v="7919" actId="338"/>
          <ac:spMkLst>
            <pc:docMk/>
            <pc:sldMk cId="2333747473" sldId="259"/>
            <ac:spMk id="49" creationId="{FF12DD89-C022-7B79-06A0-946AFA5BDBF4}"/>
          </ac:spMkLst>
        </pc:spChg>
        <pc:spChg chg="mod topLvl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50" creationId="{9D9CA50D-2B68-1D59-7211-05EBD05722DA}"/>
          </ac:spMkLst>
        </pc:spChg>
        <pc:spChg chg="mod">
          <ac:chgData name="Thomas Stegen" userId="22c4adc426855124" providerId="LiveId" clId="{DF962D83-B920-4671-A777-C2D18AF5B825}" dt="2025-05-27T14:29:38.292" v="7943" actId="408"/>
          <ac:spMkLst>
            <pc:docMk/>
            <pc:sldMk cId="2333747473" sldId="259"/>
            <ac:spMk id="51" creationId="{7839BB86-AC5F-CF84-182B-24342B7FE655}"/>
          </ac:spMkLst>
        </pc:spChg>
        <pc:spChg chg="mod">
          <ac:chgData name="Thomas Stegen" userId="22c4adc426855124" providerId="LiveId" clId="{DF962D83-B920-4671-A777-C2D18AF5B825}" dt="2025-05-27T14:29:38.292" v="7943" actId="408"/>
          <ac:spMkLst>
            <pc:docMk/>
            <pc:sldMk cId="2333747473" sldId="259"/>
            <ac:spMk id="52" creationId="{663B9171-6AD7-E16D-4176-2869D8DF2389}"/>
          </ac:spMkLst>
        </pc:spChg>
        <pc:spChg chg="mod">
          <ac:chgData name="Thomas Stegen" userId="22c4adc426855124" providerId="LiveId" clId="{DF962D83-B920-4671-A777-C2D18AF5B825}" dt="2025-05-27T14:36:20.677" v="8036"/>
          <ac:spMkLst>
            <pc:docMk/>
            <pc:sldMk cId="2333747473" sldId="259"/>
            <ac:spMk id="53" creationId="{AE8D9DA6-5977-9C09-2281-108190A80C5B}"/>
          </ac:spMkLst>
        </pc:spChg>
        <pc:spChg chg="add mod">
          <ac:chgData name="Thomas Stegen" userId="22c4adc426855124" providerId="LiveId" clId="{DF962D83-B920-4671-A777-C2D18AF5B825}" dt="2025-05-27T18:40:04.810" v="8661" actId="1076"/>
          <ac:spMkLst>
            <pc:docMk/>
            <pc:sldMk cId="2333747473" sldId="259"/>
            <ac:spMk id="55" creationId="{FF11248B-53E2-9122-382F-26DE784048CD}"/>
          </ac:spMkLst>
        </pc:spChg>
        <pc:spChg chg="add mod">
          <ac:chgData name="Thomas Stegen" userId="22c4adc426855124" providerId="LiveId" clId="{DF962D83-B920-4671-A777-C2D18AF5B825}" dt="2025-05-27T18:40:04.810" v="8661" actId="1076"/>
          <ac:spMkLst>
            <pc:docMk/>
            <pc:sldMk cId="2333747473" sldId="259"/>
            <ac:spMk id="56" creationId="{262C8BF6-BA02-75AA-CCC3-1EA33E9E599D}"/>
          </ac:spMkLst>
        </pc:spChg>
        <pc:spChg chg="add mod">
          <ac:chgData name="Thomas Stegen" userId="22c4adc426855124" providerId="LiveId" clId="{DF962D83-B920-4671-A777-C2D18AF5B825}" dt="2025-05-27T18:40:04.810" v="8661" actId="1076"/>
          <ac:spMkLst>
            <pc:docMk/>
            <pc:sldMk cId="2333747473" sldId="259"/>
            <ac:spMk id="57" creationId="{E03F5D21-0452-2D32-4782-E042F4C7DADE}"/>
          </ac:spMkLst>
        </pc:spChg>
        <pc:spChg chg="add mod">
          <ac:chgData name="Thomas Stegen" userId="22c4adc426855124" providerId="LiveId" clId="{DF962D83-B920-4671-A777-C2D18AF5B825}" dt="2025-05-27T18:40:04.810" v="8661" actId="1076"/>
          <ac:spMkLst>
            <pc:docMk/>
            <pc:sldMk cId="2333747473" sldId="259"/>
            <ac:spMk id="58" creationId="{1E60CFC5-0097-C72D-7AC3-CACC28291682}"/>
          </ac:spMkLst>
        </pc:spChg>
        <pc:spChg chg="add mod">
          <ac:chgData name="Thomas Stegen" userId="22c4adc426855124" providerId="LiveId" clId="{DF962D83-B920-4671-A777-C2D18AF5B825}" dt="2025-05-27T18:40:04.810" v="8661" actId="1076"/>
          <ac:spMkLst>
            <pc:docMk/>
            <pc:sldMk cId="2333747473" sldId="259"/>
            <ac:spMk id="59" creationId="{311A34CC-102F-8697-7239-55F0F2ED833D}"/>
          </ac:spMkLst>
        </pc:spChg>
        <pc:spChg chg="add mod">
          <ac:chgData name="Thomas Stegen" userId="22c4adc426855124" providerId="LiveId" clId="{DF962D83-B920-4671-A777-C2D18AF5B825}" dt="2025-05-27T14:30:33.509" v="7949" actId="408"/>
          <ac:spMkLst>
            <pc:docMk/>
            <pc:sldMk cId="2333747473" sldId="259"/>
            <ac:spMk id="61" creationId="{81D8A0FB-4126-2A5E-995B-D82DC328119D}"/>
          </ac:spMkLst>
        </pc:spChg>
        <pc:spChg chg="add mod">
          <ac:chgData name="Thomas Stegen" userId="22c4adc426855124" providerId="LiveId" clId="{DF962D83-B920-4671-A777-C2D18AF5B825}" dt="2025-05-27T14:48:11.328" v="8321"/>
          <ac:spMkLst>
            <pc:docMk/>
            <pc:sldMk cId="2333747473" sldId="259"/>
            <ac:spMk id="63" creationId="{2086A8F9-E1AF-A898-2143-3ADEDF031A58}"/>
          </ac:spMkLst>
        </pc:spChg>
        <pc:spChg chg="add mod">
          <ac:chgData name="Thomas Stegen" userId="22c4adc426855124" providerId="LiveId" clId="{DF962D83-B920-4671-A777-C2D18AF5B825}" dt="2025-05-27T14:30:33.509" v="7949" actId="408"/>
          <ac:spMkLst>
            <pc:docMk/>
            <pc:sldMk cId="2333747473" sldId="259"/>
            <ac:spMk id="1025" creationId="{87C8A257-D712-F2E7-1FE3-746C1172466D}"/>
          </ac:spMkLst>
        </pc:spChg>
        <pc:spChg chg="add mod">
          <ac:chgData name="Thomas Stegen" userId="22c4adc426855124" providerId="LiveId" clId="{DF962D83-B920-4671-A777-C2D18AF5B825}" dt="2025-05-27T14:30:33.509" v="7949" actId="408"/>
          <ac:spMkLst>
            <pc:docMk/>
            <pc:sldMk cId="2333747473" sldId="259"/>
            <ac:spMk id="1026" creationId="{32EF7EBE-E0E5-D818-272E-00B798014B5A}"/>
          </ac:spMkLst>
        </pc:spChg>
        <pc:spChg chg="add mod ord">
          <ac:chgData name="Thomas Stegen" userId="22c4adc426855124" providerId="LiveId" clId="{DF962D83-B920-4671-A777-C2D18AF5B825}" dt="2025-05-27T18:40:25.207" v="8663" actId="1076"/>
          <ac:spMkLst>
            <pc:docMk/>
            <pc:sldMk cId="2333747473" sldId="259"/>
            <ac:spMk id="1029" creationId="{94B6833F-AE10-E75F-0245-839F9E5A5675}"/>
          </ac:spMkLst>
        </pc:spChg>
        <pc:spChg chg="add mod ord">
          <ac:chgData name="Thomas Stegen" userId="22c4adc426855124" providerId="LiveId" clId="{DF962D83-B920-4671-A777-C2D18AF5B825}" dt="2025-05-27T18:40:25.207" v="8663" actId="1076"/>
          <ac:spMkLst>
            <pc:docMk/>
            <pc:sldMk cId="2333747473" sldId="259"/>
            <ac:spMk id="1030" creationId="{D2CB92DF-A69D-E2DB-020A-2A795F6155F0}"/>
          </ac:spMkLst>
        </pc:spChg>
        <pc:spChg chg="add mod ord">
          <ac:chgData name="Thomas Stegen" userId="22c4adc426855124" providerId="LiveId" clId="{DF962D83-B920-4671-A777-C2D18AF5B825}" dt="2025-05-27T18:40:25.207" v="8663" actId="1076"/>
          <ac:spMkLst>
            <pc:docMk/>
            <pc:sldMk cId="2333747473" sldId="259"/>
            <ac:spMk id="1032" creationId="{E2C8871A-7E76-A6D5-23AE-73E7C75CC9E3}"/>
          </ac:spMkLst>
        </pc:spChg>
        <pc:spChg chg="add mod ord">
          <ac:chgData name="Thomas Stegen" userId="22c4adc426855124" providerId="LiveId" clId="{DF962D83-B920-4671-A777-C2D18AF5B825}" dt="2025-05-27T18:40:25.207" v="8663" actId="1076"/>
          <ac:spMkLst>
            <pc:docMk/>
            <pc:sldMk cId="2333747473" sldId="259"/>
            <ac:spMk id="1033" creationId="{654727B3-F24A-903C-E302-333211A36808}"/>
          </ac:spMkLst>
        </pc:spChg>
        <pc:spChg chg="add mod">
          <ac:chgData name="Thomas Stegen" userId="22c4adc426855124" providerId="LiveId" clId="{DF962D83-B920-4671-A777-C2D18AF5B825}" dt="2025-05-27T18:40:25.207" v="8663" actId="1076"/>
          <ac:spMkLst>
            <pc:docMk/>
            <pc:sldMk cId="2333747473" sldId="259"/>
            <ac:spMk id="1034" creationId="{56B1C553-6730-C94D-9796-0286DD217CFF}"/>
          </ac:spMkLst>
        </pc:spChg>
        <pc:spChg chg="add mod">
          <ac:chgData name="Thomas Stegen" userId="22c4adc426855124" providerId="LiveId" clId="{DF962D83-B920-4671-A777-C2D18AF5B825}" dt="2025-05-27T18:40:41.246" v="8665" actId="207"/>
          <ac:spMkLst>
            <pc:docMk/>
            <pc:sldMk cId="2333747473" sldId="259"/>
            <ac:spMk id="1036" creationId="{D0FCB333-1DDF-849F-64EF-BFE86A115D01}"/>
          </ac:spMkLst>
        </pc:spChg>
        <pc:grpChg chg="add mod">
          <ac:chgData name="Thomas Stegen" userId="22c4adc426855124" providerId="LiveId" clId="{DF962D83-B920-4671-A777-C2D18AF5B825}" dt="2025-05-27T13:49:22.817" v="7645" actId="1038"/>
          <ac:grpSpMkLst>
            <pc:docMk/>
            <pc:sldMk cId="2333747473" sldId="259"/>
            <ac:grpSpMk id="4" creationId="{475BC58C-04AB-815D-7527-C3B1090F583F}"/>
          </ac:grpSpMkLst>
        </pc:grpChg>
        <pc:grpChg chg="add mod">
          <ac:chgData name="Thomas Stegen" userId="22c4adc426855124" providerId="LiveId" clId="{DF962D83-B920-4671-A777-C2D18AF5B825}" dt="2025-05-27T13:29:25.389" v="7424" actId="1038"/>
          <ac:grpSpMkLst>
            <pc:docMk/>
            <pc:sldMk cId="2333747473" sldId="259"/>
            <ac:grpSpMk id="5" creationId="{07613E3C-81A3-4705-85B7-80B79FFCA567}"/>
          </ac:grpSpMkLst>
        </pc:grpChg>
        <pc:grpChg chg="add mod ord">
          <ac:chgData name="Thomas Stegen" userId="22c4adc426855124" providerId="LiveId" clId="{DF962D83-B920-4671-A777-C2D18AF5B825}" dt="2025-05-27T13:29:25.389" v="7424" actId="1038"/>
          <ac:grpSpMkLst>
            <pc:docMk/>
            <pc:sldMk cId="2333747473" sldId="259"/>
            <ac:grpSpMk id="8" creationId="{676F9029-7CF7-E28F-4077-1C1D9C2B9F28}"/>
          </ac:grpSpMkLst>
        </pc:grpChg>
        <pc:grpChg chg="add mod">
          <ac:chgData name="Thomas Stegen" userId="22c4adc426855124" providerId="LiveId" clId="{DF962D83-B920-4671-A777-C2D18AF5B825}" dt="2025-05-27T13:29:25.389" v="7424" actId="1038"/>
          <ac:grpSpMkLst>
            <pc:docMk/>
            <pc:sldMk cId="2333747473" sldId="259"/>
            <ac:grpSpMk id="12" creationId="{C253B2A9-1280-44FE-84FF-67992C6573C8}"/>
          </ac:grpSpMkLst>
        </pc:grpChg>
        <pc:grpChg chg="add mod">
          <ac:chgData name="Thomas Stegen" userId="22c4adc426855124" providerId="LiveId" clId="{DF962D83-B920-4671-A777-C2D18AF5B825}" dt="2025-05-27T14:27:14.604" v="7919" actId="338"/>
          <ac:grpSpMkLst>
            <pc:docMk/>
            <pc:sldMk cId="2333747473" sldId="259"/>
            <ac:grpSpMk id="15" creationId="{07C5D562-6A49-7C7E-ABD2-CB1ECEBA17E5}"/>
          </ac:grpSpMkLst>
        </pc:grpChg>
        <pc:grpChg chg="mod">
          <ac:chgData name="Thomas Stegen" userId="22c4adc426855124" providerId="LiveId" clId="{DF962D83-B920-4671-A777-C2D18AF5B825}" dt="2025-05-27T14:48:11.325" v="8320" actId="1076"/>
          <ac:grpSpMkLst>
            <pc:docMk/>
            <pc:sldMk cId="2333747473" sldId="259"/>
            <ac:grpSpMk id="1037" creationId="{27787877-0585-FE69-7B4C-9B50CEFA4D17}"/>
          </ac:grpSpMkLst>
        </pc:grpChg>
        <pc:picChg chg="mod">
          <ac:chgData name="Thomas Stegen" userId="22c4adc426855124" providerId="LiveId" clId="{DF962D83-B920-4671-A777-C2D18AF5B825}" dt="2025-05-27T15:34:55.726" v="8539"/>
          <ac:picMkLst>
            <pc:docMk/>
            <pc:sldMk cId="2333747473" sldId="259"/>
            <ac:picMk id="6" creationId="{05124148-80AE-A3A9-37B8-7C4D666D7128}"/>
          </ac:picMkLst>
        </pc:picChg>
        <pc:picChg chg="mod">
          <ac:chgData name="Thomas Stegen" userId="22c4adc426855124" providerId="LiveId" clId="{DF962D83-B920-4671-A777-C2D18AF5B825}" dt="2025-05-27T14:27:14.604" v="7919" actId="338"/>
          <ac:picMkLst>
            <pc:docMk/>
            <pc:sldMk cId="2333747473" sldId="259"/>
            <ac:picMk id="60" creationId="{506CE7AC-A273-505F-45F8-003F5E849C16}"/>
          </ac:picMkLst>
        </pc:picChg>
        <pc:picChg chg="mod">
          <ac:chgData name="Thomas Stegen" userId="22c4adc426855124" providerId="LiveId" clId="{DF962D83-B920-4671-A777-C2D18AF5B825}" dt="2025-05-27T12:57:02.155" v="7363"/>
          <ac:picMkLst>
            <pc:docMk/>
            <pc:sldMk cId="2333747473" sldId="259"/>
            <ac:picMk id="62" creationId="{9AB9EB65-9A0F-7376-5AE4-6E33481C015B}"/>
          </ac:picMkLst>
        </pc:picChg>
        <pc:picChg chg="mod">
          <ac:chgData name="Thomas Stegen" userId="22c4adc426855124" providerId="LiveId" clId="{DF962D83-B920-4671-A777-C2D18AF5B825}" dt="2025-05-27T12:57:02.157" v="7365"/>
          <ac:picMkLst>
            <pc:docMk/>
            <pc:sldMk cId="2333747473" sldId="259"/>
            <ac:picMk id="1024" creationId="{D423480D-6502-F227-D199-01B4D417905D}"/>
          </ac:picMkLst>
        </pc:picChg>
        <pc:picChg chg="mod">
          <ac:chgData name="Thomas Stegen" userId="22c4adc426855124" providerId="LiveId" clId="{DF962D83-B920-4671-A777-C2D18AF5B825}" dt="2025-05-27T12:57:02.159" v="7367"/>
          <ac:picMkLst>
            <pc:docMk/>
            <pc:sldMk cId="2333747473" sldId="259"/>
            <ac:picMk id="1027" creationId="{CB41DD2C-47AB-2EEB-886A-D10AA01C963F}"/>
          </ac:picMkLst>
        </pc:picChg>
        <pc:picChg chg="mod">
          <ac:chgData name="Thomas Stegen" userId="22c4adc426855124" providerId="LiveId" clId="{DF962D83-B920-4671-A777-C2D18AF5B825}" dt="2025-05-27T12:57:02.161" v="7369"/>
          <ac:picMkLst>
            <pc:docMk/>
            <pc:sldMk cId="2333747473" sldId="259"/>
            <ac:picMk id="1031" creationId="{4B6ACBB2-BF80-8736-E821-19D2235D3DD5}"/>
          </ac:picMkLst>
        </pc:picChg>
        <pc:picChg chg="add mod">
          <ac:chgData name="Thomas Stegen" userId="22c4adc426855124" providerId="LiveId" clId="{DF962D83-B920-4671-A777-C2D18AF5B825}" dt="2025-05-28T11:47:34.395" v="8789" actId="1035"/>
          <ac:picMkLst>
            <pc:docMk/>
            <pc:sldMk cId="2333747473" sldId="259"/>
            <ac:picMk id="1039" creationId="{95BC181C-A844-B8A7-80C9-B7C98DB2EB63}"/>
          </ac:picMkLst>
        </pc:picChg>
      </pc:sldChg>
      <pc:sldChg chg="addSp delSp modSp add del mod ord">
        <pc:chgData name="Thomas Stegen" userId="22c4adc426855124" providerId="LiveId" clId="{DF962D83-B920-4671-A777-C2D18AF5B825}" dt="2025-05-28T14:05:13.024" v="8887" actId="47"/>
        <pc:sldMkLst>
          <pc:docMk/>
          <pc:sldMk cId="1850642035" sldId="260"/>
        </pc:sldMkLst>
      </pc:sldChg>
      <pc:sldChg chg="add del">
        <pc:chgData name="Thomas Stegen" userId="22c4adc426855124" providerId="LiveId" clId="{DF962D83-B920-4671-A777-C2D18AF5B825}" dt="2025-05-27T13:33:53.507" v="7507"/>
        <pc:sldMkLst>
          <pc:docMk/>
          <pc:sldMk cId="3106210630" sldId="260"/>
        </pc:sldMkLst>
      </pc:sldChg>
      <pc:sldChg chg="add del">
        <pc:chgData name="Thomas Stegen" userId="22c4adc426855124" providerId="LiveId" clId="{DF962D83-B920-4671-A777-C2D18AF5B825}" dt="2025-05-28T14:04:16.998" v="8859" actId="47"/>
        <pc:sldMkLst>
          <pc:docMk/>
          <pc:sldMk cId="1894798341" sldId="261"/>
        </pc:sldMkLst>
      </pc:sldChg>
      <pc:sldChg chg="addSp delSp modSp add mod">
        <pc:chgData name="Thomas Stegen" userId="22c4adc426855124" providerId="LiveId" clId="{DF962D83-B920-4671-A777-C2D18AF5B825}" dt="2025-05-28T14:23:30.226" v="9502" actId="478"/>
        <pc:sldMkLst>
          <pc:docMk/>
          <pc:sldMk cId="2105170000" sldId="261"/>
        </pc:sldMkLst>
        <pc:spChg chg="mod">
          <ac:chgData name="Thomas Stegen" userId="22c4adc426855124" providerId="LiveId" clId="{DF962D83-B920-4671-A777-C2D18AF5B825}" dt="2025-05-28T14:22:31.373" v="9483"/>
          <ac:spMkLst>
            <pc:docMk/>
            <pc:sldMk cId="2105170000" sldId="261"/>
            <ac:spMk id="2" creationId="{0257731A-2AC9-B417-8893-A7338011DB9B}"/>
          </ac:spMkLst>
        </pc:spChg>
        <pc:spChg chg="mod">
          <ac:chgData name="Thomas Stegen" userId="22c4adc426855124" providerId="LiveId" clId="{DF962D83-B920-4671-A777-C2D18AF5B825}" dt="2025-05-28T14:19:30.410" v="9409" actId="20577"/>
          <ac:spMkLst>
            <pc:docMk/>
            <pc:sldMk cId="2105170000" sldId="261"/>
            <ac:spMk id="13" creationId="{06E39FA6-0413-E148-B17F-4EF43F317704}"/>
          </ac:spMkLst>
        </pc:spChg>
        <pc:spChg chg="mod">
          <ac:chgData name="Thomas Stegen" userId="22c4adc426855124" providerId="LiveId" clId="{DF962D83-B920-4671-A777-C2D18AF5B825}" dt="2025-05-28T14:13:45.644" v="9216" actId="1076"/>
          <ac:spMkLst>
            <pc:docMk/>
            <pc:sldMk cId="2105170000" sldId="261"/>
            <ac:spMk id="19" creationId="{E151363F-2CCC-B9A6-00A1-C22D3B582A69}"/>
          </ac:spMkLst>
        </pc:spChg>
        <pc:spChg chg="mod">
          <ac:chgData name="Thomas Stegen" userId="22c4adc426855124" providerId="LiveId" clId="{DF962D83-B920-4671-A777-C2D18AF5B825}" dt="2025-05-28T14:18:19.618" v="9390" actId="20577"/>
          <ac:spMkLst>
            <pc:docMk/>
            <pc:sldMk cId="2105170000" sldId="261"/>
            <ac:spMk id="20" creationId="{D54D0B43-1E25-0AAC-BFD1-582B8CAB76DB}"/>
          </ac:spMkLst>
        </pc:spChg>
        <pc:spChg chg="mod">
          <ac:chgData name="Thomas Stegen" userId="22c4adc426855124" providerId="LiveId" clId="{DF962D83-B920-4671-A777-C2D18AF5B825}" dt="2025-05-28T14:18:22.962" v="9392" actId="20577"/>
          <ac:spMkLst>
            <pc:docMk/>
            <pc:sldMk cId="2105170000" sldId="261"/>
            <ac:spMk id="21" creationId="{13951DA8-17EA-042A-1B8A-375281AA1A7A}"/>
          </ac:spMkLst>
        </pc:spChg>
        <pc:spChg chg="mod">
          <ac:chgData name="Thomas Stegen" userId="22c4adc426855124" providerId="LiveId" clId="{DF962D83-B920-4671-A777-C2D18AF5B825}" dt="2025-05-28T14:14:23.459" v="9229" actId="1076"/>
          <ac:spMkLst>
            <pc:docMk/>
            <pc:sldMk cId="2105170000" sldId="261"/>
            <ac:spMk id="24" creationId="{37A3292A-C6C3-5017-0E12-022ADE002E45}"/>
          </ac:spMkLst>
        </pc:spChg>
        <pc:picChg chg="add mod">
          <ac:chgData name="Thomas Stegen" userId="22c4adc426855124" providerId="LiveId" clId="{DF962D83-B920-4671-A777-C2D18AF5B825}" dt="2025-05-28T14:19:55.310" v="9427" actId="1035"/>
          <ac:picMkLst>
            <pc:docMk/>
            <pc:sldMk cId="2105170000" sldId="261"/>
            <ac:picMk id="5" creationId="{0142A85D-C256-AF53-B0B2-A15EAA88D55A}"/>
          </ac:picMkLst>
        </pc:picChg>
        <pc:picChg chg="mod">
          <ac:chgData name="Thomas Stegen" userId="22c4adc426855124" providerId="LiveId" clId="{DF962D83-B920-4671-A777-C2D18AF5B825}" dt="2025-05-28T14:06:39.294" v="8892" actId="1076"/>
          <ac:picMkLst>
            <pc:docMk/>
            <pc:sldMk cId="2105170000" sldId="261"/>
            <ac:picMk id="15" creationId="{886B04A0-1561-F231-A34D-7A771334B932}"/>
          </ac:picMkLst>
        </pc:picChg>
        <pc:picChg chg="add mod">
          <ac:chgData name="Thomas Stegen" userId="22c4adc426855124" providerId="LiveId" clId="{DF962D83-B920-4671-A777-C2D18AF5B825}" dt="2025-05-28T14:22:51.273" v="9486" actId="14100"/>
          <ac:picMkLst>
            <pc:docMk/>
            <pc:sldMk cId="2105170000" sldId="261"/>
            <ac:picMk id="17" creationId="{5D40E6F0-5BC0-E981-8646-42B8506A4618}"/>
          </ac:picMkLst>
        </pc:picChg>
        <pc:picChg chg="add mod">
          <ac:chgData name="Thomas Stegen" userId="22c4adc426855124" providerId="LiveId" clId="{DF962D83-B920-4671-A777-C2D18AF5B825}" dt="2025-05-28T14:18:56.423" v="9403" actId="1035"/>
          <ac:picMkLst>
            <pc:docMk/>
            <pc:sldMk cId="2105170000" sldId="261"/>
            <ac:picMk id="22" creationId="{E522FF95-4769-28F0-ACFC-F0397666D1BE}"/>
          </ac:picMkLst>
        </pc:picChg>
        <pc:picChg chg="add mod">
          <ac:chgData name="Thomas Stegen" userId="22c4adc426855124" providerId="LiveId" clId="{DF962D83-B920-4671-A777-C2D18AF5B825}" dt="2025-05-28T14:23:08.551" v="9490"/>
          <ac:picMkLst>
            <pc:docMk/>
            <pc:sldMk cId="2105170000" sldId="261"/>
            <ac:picMk id="27" creationId="{CC2CDDA2-5104-53E2-DE23-1F14231007FD}"/>
          </ac:picMkLst>
        </pc:picChg>
        <pc:picChg chg="add mod">
          <ac:chgData name="Thomas Stegen" userId="22c4adc426855124" providerId="LiveId" clId="{DF962D83-B920-4671-A777-C2D18AF5B825}" dt="2025-05-28T14:19:21.151" v="9408"/>
          <ac:picMkLst>
            <pc:docMk/>
            <pc:sldMk cId="2105170000" sldId="261"/>
            <ac:picMk id="44" creationId="{07EC8424-CDC3-3BDF-31A2-3252676A7B95}"/>
          </ac:picMkLst>
        </pc:picChg>
        <pc:picChg chg="add mod ord">
          <ac:chgData name="Thomas Stegen" userId="22c4adc426855124" providerId="LiveId" clId="{DF962D83-B920-4671-A777-C2D18AF5B825}" dt="2025-05-28T14:23:22.304" v="9501"/>
          <ac:picMkLst>
            <pc:docMk/>
            <pc:sldMk cId="2105170000" sldId="261"/>
            <ac:picMk id="48" creationId="{3D2BD76C-BF96-E872-5413-47F31684CA1B}"/>
          </ac:picMkLst>
        </pc:picChg>
        <pc:picChg chg="add mod">
          <ac:chgData name="Thomas Stegen" userId="22c4adc426855124" providerId="LiveId" clId="{DF962D83-B920-4671-A777-C2D18AF5B825}" dt="2025-05-28T14:21:18.241" v="9463"/>
          <ac:picMkLst>
            <pc:docMk/>
            <pc:sldMk cId="2105170000" sldId="261"/>
            <ac:picMk id="55" creationId="{5BEC98F1-F9D9-9BC4-04D5-C53BFE85359A}"/>
          </ac:picMkLst>
        </pc:picChg>
      </pc:sldChg>
      <pc:sldChg chg="modSp add mod">
        <pc:chgData name="Thomas Stegen" userId="22c4adc426855124" providerId="LiveId" clId="{DF962D83-B920-4671-A777-C2D18AF5B825}" dt="2025-05-28T14:27:17.302" v="9688" actId="20577"/>
        <pc:sldMkLst>
          <pc:docMk/>
          <pc:sldMk cId="1023928950" sldId="262"/>
        </pc:sldMkLst>
        <pc:spChg chg="mod">
          <ac:chgData name="Thomas Stegen" userId="22c4adc426855124" providerId="LiveId" clId="{DF962D83-B920-4671-A777-C2D18AF5B825}" dt="2025-05-28T14:26:28.742" v="9658" actId="20577"/>
          <ac:spMkLst>
            <pc:docMk/>
            <pc:sldMk cId="1023928950" sldId="262"/>
            <ac:spMk id="2" creationId="{001B0861-0FCF-84FB-433A-EF8CA526C9CF}"/>
          </ac:spMkLst>
        </pc:spChg>
        <pc:spChg chg="mod">
          <ac:chgData name="Thomas Stegen" userId="22c4adc426855124" providerId="LiveId" clId="{DF962D83-B920-4671-A777-C2D18AF5B825}" dt="2025-05-28T14:27:17.302" v="9688" actId="20577"/>
          <ac:spMkLst>
            <pc:docMk/>
            <pc:sldMk cId="1023928950" sldId="262"/>
            <ac:spMk id="11" creationId="{06F95BEF-6404-E21C-0788-A343DDA02FBE}"/>
          </ac:spMkLst>
        </pc:spChg>
        <pc:spChg chg="mod">
          <ac:chgData name="Thomas Stegen" userId="22c4adc426855124" providerId="LiveId" clId="{DF962D83-B920-4671-A777-C2D18AF5B825}" dt="2025-05-28T14:24:50.420" v="9586" actId="20577"/>
          <ac:spMkLst>
            <pc:docMk/>
            <pc:sldMk cId="1023928950" sldId="262"/>
            <ac:spMk id="19" creationId="{2F7F2A31-5339-C718-45BA-0A7679943CD0}"/>
          </ac:spMkLst>
        </pc:spChg>
        <pc:spChg chg="mod">
          <ac:chgData name="Thomas Stegen" userId="22c4adc426855124" providerId="LiveId" clId="{DF962D83-B920-4671-A777-C2D18AF5B825}" dt="2025-05-28T14:26:12.781" v="9657" actId="20577"/>
          <ac:spMkLst>
            <pc:docMk/>
            <pc:sldMk cId="1023928950" sldId="262"/>
            <ac:spMk id="21" creationId="{27AFD6F7-B033-DBBA-2EB6-7EF749C8AC57}"/>
          </ac:spMkLst>
        </pc:spChg>
        <pc:picChg chg="mod">
          <ac:chgData name="Thomas Stegen" userId="22c4adc426855124" providerId="LiveId" clId="{DF962D83-B920-4671-A777-C2D18AF5B825}" dt="2025-05-28T14:25:14.928" v="9622" actId="1037"/>
          <ac:picMkLst>
            <pc:docMk/>
            <pc:sldMk cId="1023928950" sldId="262"/>
            <ac:picMk id="5" creationId="{1D51C154-A6F5-5F08-3A45-063AD8D75730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17" creationId="{55573817-5CD7-3B41-B512-41B64BA9DAEE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22" creationId="{ABE43155-FCEA-104B-400C-612FEB900D4D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27" creationId="{3400B1E3-231F-92AD-B207-47BE91C77373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44" creationId="{5B8634F9-25C9-BA11-1499-AC3D5199CBEE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48" creationId="{B4C416E0-A700-ABEB-F611-33721F7AD12D}"/>
          </ac:picMkLst>
        </pc:picChg>
        <pc:picChg chg="mod">
          <ac:chgData name="Thomas Stegen" userId="22c4adc426855124" providerId="LiveId" clId="{DF962D83-B920-4671-A777-C2D18AF5B825}" dt="2025-05-28T14:27:12.416" v="9684" actId="1038"/>
          <ac:picMkLst>
            <pc:docMk/>
            <pc:sldMk cId="1023928950" sldId="262"/>
            <ac:picMk id="55" creationId="{49F7B6A8-DD37-B6B7-8827-501B02FF736B}"/>
          </ac:picMkLst>
        </pc:picChg>
      </pc:sldChg>
      <pc:sldChg chg="addSp delSp modSp add mod">
        <pc:chgData name="Thomas Stegen" userId="22c4adc426855124" providerId="LiveId" clId="{DF962D83-B920-4671-A777-C2D18AF5B825}" dt="2025-06-05T15:06:21.785" v="10998" actId="478"/>
        <pc:sldMkLst>
          <pc:docMk/>
          <pc:sldMk cId="291650999" sldId="263"/>
        </pc:sldMkLst>
        <pc:spChg chg="mod">
          <ac:chgData name="Thomas Stegen" userId="22c4adc426855124" providerId="LiveId" clId="{DF962D83-B920-4671-A777-C2D18AF5B825}" dt="2025-05-28T21:05:24.774" v="10557"/>
          <ac:spMkLst>
            <pc:docMk/>
            <pc:sldMk cId="291650999" sldId="263"/>
            <ac:spMk id="2" creationId="{EE54F602-437B-71A0-53CA-BB23DD6785A1}"/>
          </ac:spMkLst>
        </pc:spChg>
        <pc:spChg chg="mod">
          <ac:chgData name="Thomas Stegen" userId="22c4adc426855124" providerId="LiveId" clId="{DF962D83-B920-4671-A777-C2D18AF5B825}" dt="2025-05-28T21:06:01.194" v="10576"/>
          <ac:spMkLst>
            <pc:docMk/>
            <pc:sldMk cId="291650999" sldId="263"/>
            <ac:spMk id="7" creationId="{566ADC4F-C8BF-C360-32B4-36BC6CFA2E67}"/>
          </ac:spMkLst>
        </pc:spChg>
        <pc:spChg chg="mod">
          <ac:chgData name="Thomas Stegen" userId="22c4adc426855124" providerId="LiveId" clId="{DF962D83-B920-4671-A777-C2D18AF5B825}" dt="2025-05-28T21:07:42.083" v="10618" actId="1036"/>
          <ac:spMkLst>
            <pc:docMk/>
            <pc:sldMk cId="291650999" sldId="263"/>
            <ac:spMk id="9" creationId="{D544E12F-FEA1-8982-AFF6-7956D9C3AA06}"/>
          </ac:spMkLst>
        </pc:spChg>
        <pc:spChg chg="mod">
          <ac:chgData name="Thomas Stegen" userId="22c4adc426855124" providerId="LiveId" clId="{DF962D83-B920-4671-A777-C2D18AF5B825}" dt="2025-05-28T21:07:42.083" v="10618" actId="1036"/>
          <ac:spMkLst>
            <pc:docMk/>
            <pc:sldMk cId="291650999" sldId="263"/>
            <ac:spMk id="10" creationId="{A06130F0-6297-36B6-0CF5-B2E5D7E75056}"/>
          </ac:spMkLst>
        </pc:spChg>
        <pc:spChg chg="mod topLvl">
          <ac:chgData name="Thomas Stegen" userId="22c4adc426855124" providerId="LiveId" clId="{DF962D83-B920-4671-A777-C2D18AF5B825}" dt="2025-05-28T21:01:47.154" v="10499"/>
          <ac:spMkLst>
            <pc:docMk/>
            <pc:sldMk cId="291650999" sldId="263"/>
            <ac:spMk id="11" creationId="{52C9BBA0-88E3-735E-54EC-FEFC842CF4F3}"/>
          </ac:spMkLst>
        </pc:spChg>
        <pc:spChg chg="mod">
          <ac:chgData name="Thomas Stegen" userId="22c4adc426855124" providerId="LiveId" clId="{DF962D83-B920-4671-A777-C2D18AF5B825}" dt="2025-05-28T21:07:07.324" v="10600" actId="20577"/>
          <ac:spMkLst>
            <pc:docMk/>
            <pc:sldMk cId="291650999" sldId="263"/>
            <ac:spMk id="13" creationId="{BBC7A02E-DFFE-B1B2-1D89-7AB209AB79ED}"/>
          </ac:spMkLst>
        </pc:spChg>
        <pc:spChg chg="mod">
          <ac:chgData name="Thomas Stegen" userId="22c4adc426855124" providerId="LiveId" clId="{DF962D83-B920-4671-A777-C2D18AF5B825}" dt="2025-05-28T21:04:15.455" v="10537"/>
          <ac:spMkLst>
            <pc:docMk/>
            <pc:sldMk cId="291650999" sldId="263"/>
            <ac:spMk id="14" creationId="{F1064B39-A55D-4732-2579-1EDE06D22B5E}"/>
          </ac:spMkLst>
        </pc:spChg>
        <pc:spChg chg="mod topLvl">
          <ac:chgData name="Thomas Stegen" userId="22c4adc426855124" providerId="LiveId" clId="{DF962D83-B920-4671-A777-C2D18AF5B825}" dt="2025-05-28T21:02:32.882" v="10507" actId="1076"/>
          <ac:spMkLst>
            <pc:docMk/>
            <pc:sldMk cId="291650999" sldId="263"/>
            <ac:spMk id="19" creationId="{09796823-1D84-461D-23AD-856707F337FD}"/>
          </ac:spMkLst>
        </pc:spChg>
        <pc:spChg chg="mod">
          <ac:chgData name="Thomas Stegen" userId="22c4adc426855124" providerId="LiveId" clId="{DF962D83-B920-4671-A777-C2D18AF5B825}" dt="2025-05-28T21:05:33.488" v="10560"/>
          <ac:spMkLst>
            <pc:docMk/>
            <pc:sldMk cId="291650999" sldId="263"/>
            <ac:spMk id="20" creationId="{4C6C7647-4B4D-2DE5-EABD-5E81F1CF7CD3}"/>
          </ac:spMkLst>
        </pc:spChg>
        <pc:spChg chg="mod">
          <ac:chgData name="Thomas Stegen" userId="22c4adc426855124" providerId="LiveId" clId="{DF962D83-B920-4671-A777-C2D18AF5B825}" dt="2025-05-28T21:03:55.178" v="10528"/>
          <ac:spMkLst>
            <pc:docMk/>
            <pc:sldMk cId="291650999" sldId="263"/>
            <ac:spMk id="21" creationId="{892AF82A-2E2A-53D3-DFCC-DF40A10937F0}"/>
          </ac:spMkLst>
        </pc:spChg>
        <pc:spChg chg="mod">
          <ac:chgData name="Thomas Stegen" userId="22c4adc426855124" providerId="LiveId" clId="{DF962D83-B920-4671-A777-C2D18AF5B825}" dt="2025-05-28T14:47:05.050" v="10148" actId="1035"/>
          <ac:spMkLst>
            <pc:docMk/>
            <pc:sldMk cId="291650999" sldId="263"/>
            <ac:spMk id="23" creationId="{47E9134C-3040-47E9-ED8C-DD2A8C5FF277}"/>
          </ac:spMkLst>
        </pc:spChg>
        <pc:spChg chg="mod">
          <ac:chgData name="Thomas Stegen" userId="22c4adc426855124" providerId="LiveId" clId="{DF962D83-B920-4671-A777-C2D18AF5B825}" dt="2025-05-28T14:47:05.050" v="10148" actId="1035"/>
          <ac:spMkLst>
            <pc:docMk/>
            <pc:sldMk cId="291650999" sldId="263"/>
            <ac:spMk id="25" creationId="{A808DEA0-A06D-D7F9-7CE3-CE5D6E804B7A}"/>
          </ac:spMkLst>
        </pc:spChg>
        <pc:spChg chg="mod">
          <ac:chgData name="Thomas Stegen" userId="22c4adc426855124" providerId="LiveId" clId="{DF962D83-B920-4671-A777-C2D18AF5B825}" dt="2025-05-28T14:33:36.625" v="9993"/>
          <ac:spMkLst>
            <pc:docMk/>
            <pc:sldMk cId="291650999" sldId="263"/>
            <ac:spMk id="28" creationId="{4DC294E8-DD07-4531-F6BC-D0D9636CD626}"/>
          </ac:spMkLst>
        </pc:spChg>
        <pc:spChg chg="mod">
          <ac:chgData name="Thomas Stegen" userId="22c4adc426855124" providerId="LiveId" clId="{DF962D83-B920-4671-A777-C2D18AF5B825}" dt="2025-05-28T21:07:42.083" v="10618" actId="1036"/>
          <ac:spMkLst>
            <pc:docMk/>
            <pc:sldMk cId="291650999" sldId="263"/>
            <ac:spMk id="29" creationId="{611F1105-6D13-5E8C-E52B-B266F30298C8}"/>
          </ac:spMkLst>
        </pc:spChg>
        <pc:spChg chg="mod">
          <ac:chgData name="Thomas Stegen" userId="22c4adc426855124" providerId="LiveId" clId="{DF962D83-B920-4671-A777-C2D18AF5B825}" dt="2025-05-28T21:07:42.083" v="10618" actId="1036"/>
          <ac:spMkLst>
            <pc:docMk/>
            <pc:sldMk cId="291650999" sldId="263"/>
            <ac:spMk id="30" creationId="{5657CBE6-D38E-737A-9337-3BD428EA5279}"/>
          </ac:spMkLst>
        </pc:spChg>
        <pc:spChg chg="mod">
          <ac:chgData name="Thomas Stegen" userId="22c4adc426855124" providerId="LiveId" clId="{DF962D83-B920-4671-A777-C2D18AF5B825}" dt="2025-05-28T14:47:05.050" v="10148" actId="1035"/>
          <ac:spMkLst>
            <pc:docMk/>
            <pc:sldMk cId="291650999" sldId="263"/>
            <ac:spMk id="31" creationId="{6C5B7A1F-4161-086A-2700-32D4DF9FD258}"/>
          </ac:spMkLst>
        </pc:spChg>
        <pc:spChg chg="mod">
          <ac:chgData name="Thomas Stegen" userId="22c4adc426855124" providerId="LiveId" clId="{DF962D83-B920-4671-A777-C2D18AF5B825}" dt="2025-05-28T14:47:05.050" v="10148" actId="1035"/>
          <ac:spMkLst>
            <pc:docMk/>
            <pc:sldMk cId="291650999" sldId="263"/>
            <ac:spMk id="32" creationId="{BCEC5A85-6658-52CF-1568-8598B7B08C42}"/>
          </ac:spMkLst>
        </pc:spChg>
        <pc:spChg chg="mod">
          <ac:chgData name="Thomas Stegen" userId="22c4adc426855124" providerId="LiveId" clId="{DF962D83-B920-4671-A777-C2D18AF5B825}" dt="2025-05-28T21:09:26.754" v="10638" actId="165"/>
          <ac:spMkLst>
            <pc:docMk/>
            <pc:sldMk cId="291650999" sldId="263"/>
            <ac:spMk id="33" creationId="{401D589E-C88E-004B-61BA-A832B3D794ED}"/>
          </ac:spMkLst>
        </pc:spChg>
        <pc:spChg chg="mod topLvl">
          <ac:chgData name="Thomas Stegen" userId="22c4adc426855124" providerId="LiveId" clId="{DF962D83-B920-4671-A777-C2D18AF5B825}" dt="2025-05-28T21:10:08.793" v="10773"/>
          <ac:spMkLst>
            <pc:docMk/>
            <pc:sldMk cId="291650999" sldId="263"/>
            <ac:spMk id="34" creationId="{867452FA-64F1-972C-724A-8DAB7A87F8D2}"/>
          </ac:spMkLst>
        </pc:spChg>
        <pc:spChg chg="mod">
          <ac:chgData name="Thomas Stegen" userId="22c4adc426855124" providerId="LiveId" clId="{DF962D83-B920-4671-A777-C2D18AF5B825}" dt="2025-05-28T21:10:08.794" v="10774"/>
          <ac:spMkLst>
            <pc:docMk/>
            <pc:sldMk cId="291650999" sldId="263"/>
            <ac:spMk id="35" creationId="{41866653-1ED5-B30A-B72B-5FDF4DA458EF}"/>
          </ac:spMkLst>
        </pc:spChg>
        <pc:spChg chg="mod topLvl">
          <ac:chgData name="Thomas Stegen" userId="22c4adc426855124" providerId="LiveId" clId="{DF962D83-B920-4671-A777-C2D18AF5B825}" dt="2025-05-28T21:10:08.794" v="10775"/>
          <ac:spMkLst>
            <pc:docMk/>
            <pc:sldMk cId="291650999" sldId="263"/>
            <ac:spMk id="36" creationId="{194D587D-49FF-9DB3-36D4-5265428B5052}"/>
          </ac:spMkLst>
        </pc:spChg>
        <pc:spChg chg="mod topLvl">
          <ac:chgData name="Thomas Stegen" userId="22c4adc426855124" providerId="LiveId" clId="{DF962D83-B920-4671-A777-C2D18AF5B825}" dt="2025-05-28T21:10:08.794" v="10776"/>
          <ac:spMkLst>
            <pc:docMk/>
            <pc:sldMk cId="291650999" sldId="263"/>
            <ac:spMk id="37" creationId="{6A53B744-92BB-0FEE-6CF9-8B66A12A1F5E}"/>
          </ac:spMkLst>
        </pc:spChg>
        <pc:spChg chg="mod">
          <ac:chgData name="Thomas Stegen" userId="22c4adc426855124" providerId="LiveId" clId="{DF962D83-B920-4671-A777-C2D18AF5B825}" dt="2025-05-28T21:09:26.754" v="10638" actId="165"/>
          <ac:spMkLst>
            <pc:docMk/>
            <pc:sldMk cId="291650999" sldId="263"/>
            <ac:spMk id="38" creationId="{1298FB12-7E1C-57CA-2352-4CA8DA0D4F96}"/>
          </ac:spMkLst>
        </pc:spChg>
        <pc:spChg chg="mod">
          <ac:chgData name="Thomas Stegen" userId="22c4adc426855124" providerId="LiveId" clId="{DF962D83-B920-4671-A777-C2D18AF5B825}" dt="2025-05-28T21:09:59.825" v="10768"/>
          <ac:spMkLst>
            <pc:docMk/>
            <pc:sldMk cId="291650999" sldId="263"/>
            <ac:spMk id="39" creationId="{062D01E8-4A1F-A411-0498-088A569469A6}"/>
          </ac:spMkLst>
        </pc:spChg>
        <pc:spChg chg="mod topLvl">
          <ac:chgData name="Thomas Stegen" userId="22c4adc426855124" providerId="LiveId" clId="{DF962D83-B920-4671-A777-C2D18AF5B825}" dt="2025-05-28T21:09:59.825" v="10769"/>
          <ac:spMkLst>
            <pc:docMk/>
            <pc:sldMk cId="291650999" sldId="263"/>
            <ac:spMk id="40" creationId="{63D1477C-63ED-05A3-60C0-8AAC395DF7C8}"/>
          </ac:spMkLst>
        </pc:spChg>
        <pc:spChg chg="mod">
          <ac:chgData name="Thomas Stegen" userId="22c4adc426855124" providerId="LiveId" clId="{DF962D83-B920-4671-A777-C2D18AF5B825}" dt="2025-05-28T21:09:59.826" v="10770"/>
          <ac:spMkLst>
            <pc:docMk/>
            <pc:sldMk cId="291650999" sldId="263"/>
            <ac:spMk id="41" creationId="{6C78C8A8-F9C8-3543-A01B-65940D4EB365}"/>
          </ac:spMkLst>
        </pc:spChg>
        <pc:spChg chg="mod topLvl">
          <ac:chgData name="Thomas Stegen" userId="22c4adc426855124" providerId="LiveId" clId="{DF962D83-B920-4671-A777-C2D18AF5B825}" dt="2025-05-28T21:09:59.826" v="10771"/>
          <ac:spMkLst>
            <pc:docMk/>
            <pc:sldMk cId="291650999" sldId="263"/>
            <ac:spMk id="42" creationId="{F8700AE9-7C3F-B6C1-454A-DA9A14250884}"/>
          </ac:spMkLst>
        </pc:spChg>
        <pc:spChg chg="mod">
          <ac:chgData name="Thomas Stegen" userId="22c4adc426855124" providerId="LiveId" clId="{DF962D83-B920-4671-A777-C2D18AF5B825}" dt="2025-05-28T21:10:20.463" v="10790"/>
          <ac:spMkLst>
            <pc:docMk/>
            <pc:sldMk cId="291650999" sldId="263"/>
            <ac:spMk id="49" creationId="{773D42D2-AB03-5EE9-6DF0-A42EF832C1DD}"/>
          </ac:spMkLst>
        </pc:spChg>
        <pc:spChg chg="mod topLvl">
          <ac:chgData name="Thomas Stegen" userId="22c4adc426855124" providerId="LiveId" clId="{DF962D83-B920-4671-A777-C2D18AF5B825}" dt="2025-05-28T21:10:23.778" v="10791"/>
          <ac:spMkLst>
            <pc:docMk/>
            <pc:sldMk cId="291650999" sldId="263"/>
            <ac:spMk id="50" creationId="{CA61B2A5-23B5-2F9C-8616-8C83463D4A50}"/>
          </ac:spMkLst>
        </pc:spChg>
        <pc:spChg chg="mod">
          <ac:chgData name="Thomas Stegen" userId="22c4adc426855124" providerId="LiveId" clId="{DF962D83-B920-4671-A777-C2D18AF5B825}" dt="2025-05-28T21:10:23.779" v="10792"/>
          <ac:spMkLst>
            <pc:docMk/>
            <pc:sldMk cId="291650999" sldId="263"/>
            <ac:spMk id="51" creationId="{64D205E0-1B50-809E-3E3B-6B3E9215005C}"/>
          </ac:spMkLst>
        </pc:spChg>
        <pc:spChg chg="mod">
          <ac:chgData name="Thomas Stegen" userId="22c4adc426855124" providerId="LiveId" clId="{DF962D83-B920-4671-A777-C2D18AF5B825}" dt="2025-05-28T21:10:23.779" v="10793"/>
          <ac:spMkLst>
            <pc:docMk/>
            <pc:sldMk cId="291650999" sldId="263"/>
            <ac:spMk id="52" creationId="{98A959A9-6B6A-60A1-48E4-6AA083C0FD98}"/>
          </ac:spMkLst>
        </pc:spChg>
        <pc:spChg chg="mod topLvl">
          <ac:chgData name="Thomas Stegen" userId="22c4adc426855124" providerId="LiveId" clId="{DF962D83-B920-4671-A777-C2D18AF5B825}" dt="2025-05-28T21:10:23.779" v="10794"/>
          <ac:spMkLst>
            <pc:docMk/>
            <pc:sldMk cId="291650999" sldId="263"/>
            <ac:spMk id="53" creationId="{AB5DC176-F6FD-6443-A3ED-9000CB32F737}"/>
          </ac:spMkLst>
        </pc:spChg>
        <pc:grpChg chg="mod">
          <ac:chgData name="Thomas Stegen" userId="22c4adc426855124" providerId="LiveId" clId="{DF962D83-B920-4671-A777-C2D18AF5B825}" dt="2025-05-28T21:04:15.455" v="10537"/>
          <ac:grpSpMkLst>
            <pc:docMk/>
            <pc:sldMk cId="291650999" sldId="263"/>
            <ac:grpSpMk id="1034" creationId="{86D97421-1C81-C334-9734-B1AD1C5B56C6}"/>
          </ac:grpSpMkLst>
        </pc:grpChg>
        <pc:grpChg chg="mod">
          <ac:chgData name="Thomas Stegen" userId="22c4adc426855124" providerId="LiveId" clId="{DF962D83-B920-4671-A777-C2D18AF5B825}" dt="2025-05-28T14:33:36.625" v="9993"/>
          <ac:grpSpMkLst>
            <pc:docMk/>
            <pc:sldMk cId="291650999" sldId="263"/>
            <ac:grpSpMk id="1035" creationId="{A282FFAC-B08B-5F38-BE64-9679E30AD2B2}"/>
          </ac:grpSpMkLst>
        </pc:grpChg>
        <pc:grpChg chg="mod ord">
          <ac:chgData name="Thomas Stegen" userId="22c4adc426855124" providerId="LiveId" clId="{DF962D83-B920-4671-A777-C2D18AF5B825}" dt="2025-05-28T21:09:42.349" v="10708"/>
          <ac:grpSpMkLst>
            <pc:docMk/>
            <pc:sldMk cId="291650999" sldId="263"/>
            <ac:grpSpMk id="1036" creationId="{FD6823BC-C74E-2007-CE0E-41A14558131C}"/>
          </ac:grpSpMkLst>
        </pc:grpChg>
        <pc:grpChg chg="mod ord">
          <ac:chgData name="Thomas Stegen" userId="22c4adc426855124" providerId="LiveId" clId="{DF962D83-B920-4671-A777-C2D18AF5B825}" dt="2025-05-28T21:09:34.398" v="10693"/>
          <ac:grpSpMkLst>
            <pc:docMk/>
            <pc:sldMk cId="291650999" sldId="263"/>
            <ac:grpSpMk id="1037" creationId="{DB425456-BD2B-23CE-150B-1AD844CABC75}"/>
          </ac:grpSpMkLst>
        </pc:grpChg>
        <pc:grpChg chg="mod ord">
          <ac:chgData name="Thomas Stegen" userId="22c4adc426855124" providerId="LiveId" clId="{DF962D83-B920-4671-A777-C2D18AF5B825}" dt="2025-05-28T21:10:20.463" v="10790"/>
          <ac:grpSpMkLst>
            <pc:docMk/>
            <pc:sldMk cId="291650999" sldId="263"/>
            <ac:grpSpMk id="1038" creationId="{94B6858F-8AA1-E34F-F954-1C2F818A9994}"/>
          </ac:grpSpMkLst>
        </pc:grpChg>
        <pc:picChg chg="mod">
          <ac:chgData name="Thomas Stegen" userId="22c4adc426855124" providerId="LiveId" clId="{DF962D83-B920-4671-A777-C2D18AF5B825}" dt="2025-05-28T21:03:02.829" v="10518" actId="1036"/>
          <ac:picMkLst>
            <pc:docMk/>
            <pc:sldMk cId="291650999" sldId="263"/>
            <ac:picMk id="5" creationId="{6C541849-91E5-EA17-2A8A-33344D537EA3}"/>
          </ac:picMkLst>
        </pc:picChg>
        <pc:picChg chg="mod">
          <ac:chgData name="Thomas Stegen" userId="22c4adc426855124" providerId="LiveId" clId="{DF962D83-B920-4671-A777-C2D18AF5B825}" dt="2025-05-28T21:05:40.911" v="10563"/>
          <ac:picMkLst>
            <pc:docMk/>
            <pc:sldMk cId="291650999" sldId="263"/>
            <ac:picMk id="17" creationId="{782ED4E6-3AA7-073D-19BD-6EA263BC42C4}"/>
          </ac:picMkLst>
        </pc:picChg>
        <pc:picChg chg="mod">
          <ac:chgData name="Thomas Stegen" userId="22c4adc426855124" providerId="LiveId" clId="{DF962D83-B920-4671-A777-C2D18AF5B825}" dt="2025-05-28T21:04:25.928" v="10544"/>
          <ac:picMkLst>
            <pc:docMk/>
            <pc:sldMk cId="291650999" sldId="263"/>
            <ac:picMk id="22" creationId="{A784B527-C61E-E290-56A1-467C1D09E4FD}"/>
          </ac:picMkLst>
        </pc:picChg>
        <pc:picChg chg="mod">
          <ac:chgData name="Thomas Stegen" userId="22c4adc426855124" providerId="LiveId" clId="{DF962D83-B920-4671-A777-C2D18AF5B825}" dt="2025-05-28T14:30:23.696" v="9839"/>
          <ac:picMkLst>
            <pc:docMk/>
            <pc:sldMk cId="291650999" sldId="263"/>
            <ac:picMk id="27" creationId="{D9AA7244-B4E9-3648-DF89-4812A7FD1763}"/>
          </ac:picMkLst>
        </pc:picChg>
        <pc:picChg chg="mod">
          <ac:chgData name="Thomas Stegen" userId="22c4adc426855124" providerId="LiveId" clId="{DF962D83-B920-4671-A777-C2D18AF5B825}" dt="2025-05-28T21:04:30.138" v="10546"/>
          <ac:picMkLst>
            <pc:docMk/>
            <pc:sldMk cId="291650999" sldId="263"/>
            <ac:picMk id="44" creationId="{FFBBB349-4A36-930B-9692-0DAC68384A40}"/>
          </ac:picMkLst>
        </pc:picChg>
        <pc:picChg chg="mod modCrop">
          <ac:chgData name="Thomas Stegen" userId="22c4adc426855124" providerId="LiveId" clId="{DF962D83-B920-4671-A777-C2D18AF5B825}" dt="2025-05-28T21:06:58.175" v="10598" actId="732"/>
          <ac:picMkLst>
            <pc:docMk/>
            <pc:sldMk cId="291650999" sldId="263"/>
            <ac:picMk id="45" creationId="{4A067F65-8EC7-5E68-C920-63BE8BF8CFA7}"/>
          </ac:picMkLst>
        </pc:picChg>
        <pc:picChg chg="mod topLvl">
          <ac:chgData name="Thomas Stegen" userId="22c4adc426855124" providerId="LiveId" clId="{DF962D83-B920-4671-A777-C2D18AF5B825}" dt="2025-05-28T21:02:05.088" v="10502"/>
          <ac:picMkLst>
            <pc:docMk/>
            <pc:sldMk cId="291650999" sldId="263"/>
            <ac:picMk id="48" creationId="{D0724D84-82FD-1680-45BF-7D73A86DF872}"/>
          </ac:picMkLst>
        </pc:picChg>
        <pc:picChg chg="mod topLvl">
          <ac:chgData name="Thomas Stegen" userId="22c4adc426855124" providerId="LiveId" clId="{DF962D83-B920-4671-A777-C2D18AF5B825}" dt="2025-05-28T21:02:38.705" v="10511"/>
          <ac:picMkLst>
            <pc:docMk/>
            <pc:sldMk cId="291650999" sldId="263"/>
            <ac:picMk id="55" creationId="{D43A0825-1226-C6B4-F051-3319022B3783}"/>
          </ac:picMkLst>
        </pc:picChg>
        <pc:picChg chg="mod">
          <ac:chgData name="Thomas Stegen" userId="22c4adc426855124" providerId="LiveId" clId="{DF962D83-B920-4671-A777-C2D18AF5B825}" dt="2025-05-28T21:10:20.463" v="10790"/>
          <ac:picMkLst>
            <pc:docMk/>
            <pc:sldMk cId="291650999" sldId="263"/>
            <ac:picMk id="60" creationId="{D2F8D3F3-1F58-E8FF-B325-F3FBCA324C82}"/>
          </ac:picMkLst>
        </pc:picChg>
        <pc:picChg chg="mod">
          <ac:chgData name="Thomas Stegen" userId="22c4adc426855124" providerId="LiveId" clId="{DF962D83-B920-4671-A777-C2D18AF5B825}" dt="2025-05-28T14:44:31.396" v="10091" actId="1038"/>
          <ac:picMkLst>
            <pc:docMk/>
            <pc:sldMk cId="291650999" sldId="263"/>
            <ac:picMk id="62" creationId="{5D0375ED-A832-4147-AEC0-ABAFFB1E6E3A}"/>
          </ac:picMkLst>
        </pc:picChg>
        <pc:picChg chg="mod">
          <ac:chgData name="Thomas Stegen" userId="22c4adc426855124" providerId="LiveId" clId="{DF962D83-B920-4671-A777-C2D18AF5B825}" dt="2025-05-28T14:44:11.330" v="10079" actId="1038"/>
          <ac:picMkLst>
            <pc:docMk/>
            <pc:sldMk cId="291650999" sldId="263"/>
            <ac:picMk id="1024" creationId="{BC230D10-D0B3-4554-D0FB-DDA5C21A0474}"/>
          </ac:picMkLst>
        </pc:picChg>
        <pc:picChg chg="mod">
          <ac:chgData name="Thomas Stegen" userId="22c4adc426855124" providerId="LiveId" clId="{DF962D83-B920-4671-A777-C2D18AF5B825}" dt="2025-05-28T21:04:15.455" v="10537"/>
          <ac:picMkLst>
            <pc:docMk/>
            <pc:sldMk cId="291650999" sldId="263"/>
            <ac:picMk id="1027" creationId="{4E7DA7DB-E56B-69F7-F164-E64D7C57A9DF}"/>
          </ac:picMkLst>
        </pc:picChg>
        <pc:picChg chg="mod">
          <ac:chgData name="Thomas Stegen" userId="22c4adc426855124" providerId="LiveId" clId="{DF962D83-B920-4671-A777-C2D18AF5B825}" dt="2025-05-28T14:44:18.270" v="10083" actId="1038"/>
          <ac:picMkLst>
            <pc:docMk/>
            <pc:sldMk cId="291650999" sldId="263"/>
            <ac:picMk id="1031" creationId="{EEC9A82C-EA17-6B13-EF99-0C006D8FADDC}"/>
          </ac:picMkLst>
        </pc:picChg>
        <pc:picChg chg="add mod">
          <ac:chgData name="Thomas Stegen" userId="22c4adc426855124" providerId="LiveId" clId="{DF962D83-B920-4671-A777-C2D18AF5B825}" dt="2025-05-28T21:07:49.357" v="10630" actId="1036"/>
          <ac:picMkLst>
            <pc:docMk/>
            <pc:sldMk cId="291650999" sldId="263"/>
            <ac:picMk id="3078" creationId="{8D4CA839-7FBE-388E-50F3-81D3222D11FC}"/>
          </ac:picMkLst>
        </pc:picChg>
        <pc:picChg chg="add mod">
          <ac:chgData name="Thomas Stegen" userId="22c4adc426855124" providerId="LiveId" clId="{DF962D83-B920-4671-A777-C2D18AF5B825}" dt="2025-05-28T21:10:23.780" v="10795"/>
          <ac:picMkLst>
            <pc:docMk/>
            <pc:sldMk cId="291650999" sldId="263"/>
            <ac:picMk id="3082" creationId="{ED97D773-95B3-4A20-0CCC-6E036CDF8F16}"/>
          </ac:picMkLst>
        </pc:picChg>
        <pc:picChg chg="add mod">
          <ac:chgData name="Thomas Stegen" userId="22c4adc426855124" providerId="LiveId" clId="{DF962D83-B920-4671-A777-C2D18AF5B825}" dt="2025-05-28T21:10:08.795" v="10777"/>
          <ac:picMkLst>
            <pc:docMk/>
            <pc:sldMk cId="291650999" sldId="263"/>
            <ac:picMk id="3084" creationId="{B77BD4F9-BDD4-8FE4-DB24-55A098601AD6}"/>
          </ac:picMkLst>
        </pc:picChg>
        <pc:picChg chg="add mod">
          <ac:chgData name="Thomas Stegen" userId="22c4adc426855124" providerId="LiveId" clId="{DF962D83-B920-4671-A777-C2D18AF5B825}" dt="2025-05-28T21:07:49.357" v="10630" actId="1036"/>
          <ac:picMkLst>
            <pc:docMk/>
            <pc:sldMk cId="291650999" sldId="263"/>
            <ac:picMk id="3090" creationId="{3BC33A24-A566-FB65-4615-9865DA768577}"/>
          </ac:picMkLst>
        </pc:picChg>
        <pc:picChg chg="add mod">
          <ac:chgData name="Thomas Stegen" userId="22c4adc426855124" providerId="LiveId" clId="{DF962D83-B920-4671-A777-C2D18AF5B825}" dt="2025-05-28T21:09:59.827" v="10772"/>
          <ac:picMkLst>
            <pc:docMk/>
            <pc:sldMk cId="291650999" sldId="263"/>
            <ac:picMk id="3092" creationId="{CA362598-9985-F78F-86D6-381A1042BFA6}"/>
          </ac:picMkLst>
        </pc:picChg>
      </pc:sldChg>
      <pc:sldChg chg="addSp delSp modSp add mod">
        <pc:chgData name="Thomas Stegen" userId="22c4adc426855124" providerId="LiveId" clId="{DF962D83-B920-4671-A777-C2D18AF5B825}" dt="2025-05-28T21:33:37.259" v="10950" actId="465"/>
        <pc:sldMkLst>
          <pc:docMk/>
          <pc:sldMk cId="3240789024" sldId="264"/>
        </pc:sldMkLst>
        <pc:spChg chg="add 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8" creationId="{AFE4547A-98E9-0DA8-DE24-D34CDE513181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9" creationId="{31828E8C-53DB-B288-CB39-0C6B57C36E1F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10" creationId="{70146433-E475-A231-357A-6D4A1CBB68E5}"/>
          </ac:spMkLst>
        </pc:spChg>
        <pc:spChg chg="add 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12" creationId="{0DA84860-41AC-566B-E368-F2BB737CF84E}"/>
          </ac:spMkLst>
        </pc:spChg>
        <pc:spChg chg="mod">
          <ac:chgData name="Thomas Stegen" userId="22c4adc426855124" providerId="LiveId" clId="{DF962D83-B920-4671-A777-C2D18AF5B825}" dt="2025-05-28T21:31:54.329" v="10935" actId="14100"/>
          <ac:spMkLst>
            <pc:docMk/>
            <pc:sldMk cId="3240789024" sldId="264"/>
            <ac:spMk id="13" creationId="{88A7DAC8-EE3F-B514-FFAF-C58749109E42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14" creationId="{44109116-6E22-68B2-BF43-E00538A56E52}"/>
          </ac:spMkLst>
        </pc:spChg>
        <pc:spChg chg="add mod">
          <ac:chgData name="Thomas Stegen" userId="22c4adc426855124" providerId="LiveId" clId="{DF962D83-B920-4671-A777-C2D18AF5B825}" dt="2025-05-28T21:32:54.357" v="10945"/>
          <ac:spMkLst>
            <pc:docMk/>
            <pc:sldMk cId="3240789024" sldId="264"/>
            <ac:spMk id="15" creationId="{9D97FDD6-6DEA-7670-0D62-DCD4BD44C28F}"/>
          </ac:spMkLst>
        </pc:spChg>
        <pc:spChg chg="add 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18" creationId="{1661101F-BB5D-BD55-1600-45BFAE9C920F}"/>
          </ac:spMkLst>
        </pc:spChg>
        <pc:spChg chg="mod">
          <ac:chgData name="Thomas Stegen" userId="22c4adc426855124" providerId="LiveId" clId="{DF962D83-B920-4671-A777-C2D18AF5B825}" dt="2025-05-28T21:32:07.092" v="10937" actId="14100"/>
          <ac:spMkLst>
            <pc:docMk/>
            <pc:sldMk cId="3240789024" sldId="264"/>
            <ac:spMk id="20" creationId="{1E4A84C2-5016-5B4C-8760-FEB432CE3EB5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23" creationId="{F05E96D3-0EFA-9F9E-E9C0-2CACF964F91E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24" creationId="{4C8820C2-C8BE-F0AA-B129-CFE33B38D09C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25" creationId="{6DC67390-E917-EBC4-2372-ADE24A4BCD7E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31" creationId="{49A3A1FA-3EE3-9580-5B40-0D339848D3ED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32" creationId="{85E5D3A7-30D5-6FAB-843D-ED2D130815CF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36" creationId="{9032F9C4-249B-8B41-8FBA-90047E5727F0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37" creationId="{2DFA62A7-16FE-A24D-6ADF-876E9BD9D2DD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41" creationId="{D87FD8C7-0FB4-37B2-0798-F6B1F67A33AE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42" creationId="{1608750C-5314-9149-A3BB-AF4A0FF09A2F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52" creationId="{9ACCA45C-5FA8-AB82-1BA0-00956EC22E19}"/>
          </ac:spMkLst>
        </pc:spChg>
        <pc:spChg chg="mod">
          <ac:chgData name="Thomas Stegen" userId="22c4adc426855124" providerId="LiveId" clId="{DF962D83-B920-4671-A777-C2D18AF5B825}" dt="2025-05-28T21:31:13.811" v="10933" actId="1035"/>
          <ac:spMkLst>
            <pc:docMk/>
            <pc:sldMk cId="3240789024" sldId="264"/>
            <ac:spMk id="53" creationId="{F324B7CF-9C3F-0F4D-9C22-FB850033F3A3}"/>
          </ac:spMkLst>
        </pc:spChg>
        <pc:spChg chg="mod">
          <ac:chgData name="Thomas Stegen" userId="22c4adc426855124" providerId="LiveId" clId="{DF962D83-B920-4671-A777-C2D18AF5B825}" dt="2025-05-28T21:33:37.259" v="10950" actId="465"/>
          <ac:spMkLst>
            <pc:docMk/>
            <pc:sldMk cId="3240789024" sldId="264"/>
            <ac:spMk id="1039" creationId="{0CEF1F4F-E968-24A7-A82D-C1375020B65B}"/>
          </ac:spMkLst>
        </pc:spChg>
        <pc:grpChg chg="add mod">
          <ac:chgData name="Thomas Stegen" userId="22c4adc426855124" providerId="LiveId" clId="{DF962D83-B920-4671-A777-C2D18AF5B825}" dt="2025-05-28T21:31:33.266" v="10934" actId="164"/>
          <ac:grpSpMkLst>
            <pc:docMk/>
            <pc:sldMk cId="3240789024" sldId="264"/>
            <ac:grpSpMk id="4" creationId="{A389BAC8-9BBB-2EF3-AA6A-8B15E82CDAF3}"/>
          </ac:grpSpMkLst>
        </pc:grpChg>
        <pc:grpChg chg="mod">
          <ac:chgData name="Thomas Stegen" userId="22c4adc426855124" providerId="LiveId" clId="{DF962D83-B920-4671-A777-C2D18AF5B825}" dt="2025-05-28T21:31:33.266" v="10934" actId="164"/>
          <ac:grpSpMkLst>
            <pc:docMk/>
            <pc:sldMk cId="3240789024" sldId="264"/>
            <ac:grpSpMk id="1034" creationId="{C7087BCD-C5FC-8517-3287-0A76824B2A68}"/>
          </ac:grpSpMkLst>
        </pc:grpChg>
        <pc:picChg chg="mod">
          <ac:chgData name="Thomas Stegen" userId="22c4adc426855124" providerId="LiveId" clId="{DF962D83-B920-4671-A777-C2D18AF5B825}" dt="2025-05-28T21:31:33.266" v="10934" actId="164"/>
          <ac:picMkLst>
            <pc:docMk/>
            <pc:sldMk cId="3240789024" sldId="264"/>
            <ac:picMk id="3094" creationId="{A3626216-A76A-30EF-ED29-206E70955C06}"/>
          </ac:picMkLst>
        </pc:picChg>
        <pc:picChg chg="add mod">
          <ac:chgData name="Thomas Stegen" userId="22c4adc426855124" providerId="LiveId" clId="{DF962D83-B920-4671-A777-C2D18AF5B825}" dt="2025-05-28T21:31:04.430" v="10921" actId="1036"/>
          <ac:picMkLst>
            <pc:docMk/>
            <pc:sldMk cId="3240789024" sldId="264"/>
            <ac:picMk id="8194" creationId="{71E95E8A-7EF8-2F11-B22A-9979E30C79E1}"/>
          </ac:picMkLst>
        </pc:picChg>
        <pc:picChg chg="add mod">
          <ac:chgData name="Thomas Stegen" userId="22c4adc426855124" providerId="LiveId" clId="{DF962D83-B920-4671-A777-C2D18AF5B825}" dt="2025-05-28T21:31:04.430" v="10921" actId="1036"/>
          <ac:picMkLst>
            <pc:docMk/>
            <pc:sldMk cId="3240789024" sldId="264"/>
            <ac:picMk id="8198" creationId="{4777AD6F-17E2-13E2-2644-3B1CDDEDCC84}"/>
          </ac:picMkLst>
        </pc:picChg>
        <pc:picChg chg="add mod">
          <ac:chgData name="Thomas Stegen" userId="22c4adc426855124" providerId="LiveId" clId="{DF962D83-B920-4671-A777-C2D18AF5B825}" dt="2025-05-28T21:31:04.430" v="10921" actId="1036"/>
          <ac:picMkLst>
            <pc:docMk/>
            <pc:sldMk cId="3240789024" sldId="264"/>
            <ac:picMk id="8202" creationId="{E1623154-9162-08F1-63DE-DC1B4A89E04E}"/>
          </ac:picMkLst>
        </pc:picChg>
        <pc:picChg chg="add mod">
          <ac:chgData name="Thomas Stegen" userId="22c4adc426855124" providerId="LiveId" clId="{DF962D83-B920-4671-A777-C2D18AF5B825}" dt="2025-05-28T21:31:04.430" v="10921" actId="1036"/>
          <ac:picMkLst>
            <pc:docMk/>
            <pc:sldMk cId="3240789024" sldId="264"/>
            <ac:picMk id="8204" creationId="{762A49C3-B173-9C06-1142-D81045F6B7E8}"/>
          </ac:picMkLst>
        </pc:picChg>
      </pc:sldChg>
      <pc:sldChg chg="addSp delSp modSp add mod">
        <pc:chgData name="Thomas Stegen" userId="22c4adc426855124" providerId="LiveId" clId="{DF962D83-B920-4671-A777-C2D18AF5B825}" dt="2025-06-12T08:30:52.353" v="11001" actId="6549"/>
        <pc:sldMkLst>
          <pc:docMk/>
          <pc:sldMk cId="4279900079" sldId="265"/>
        </pc:sldMkLst>
        <pc:spChg chg="mod">
          <ac:chgData name="Thomas Stegen" userId="22c4adc426855124" providerId="LiveId" clId="{DF962D83-B920-4671-A777-C2D18AF5B825}" dt="2025-06-12T08:30:52.353" v="11001" actId="6549"/>
          <ac:spMkLst>
            <pc:docMk/>
            <pc:sldMk cId="4279900079" sldId="265"/>
            <ac:spMk id="2" creationId="{3BDCB3FB-4D0C-3CE3-E850-D5E544B6D557}"/>
          </ac:spMkLst>
        </pc:spChg>
        <pc:spChg chg="mod">
          <ac:chgData name="Thomas Stegen" userId="22c4adc426855124" providerId="LiveId" clId="{DF962D83-B920-4671-A777-C2D18AF5B825}" dt="2025-05-28T21:35:26.926" v="10967"/>
          <ac:spMkLst>
            <pc:docMk/>
            <pc:sldMk cId="4279900079" sldId="265"/>
            <ac:spMk id="7" creationId="{950AFCA0-31D9-E3BA-76B4-73A062F6716D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9" creationId="{0C078EAD-805C-ABF1-8C53-2056AAB2DD24}"/>
          </ac:spMkLst>
        </pc:spChg>
        <pc:spChg chg="mod">
          <ac:chgData name="Thomas Stegen" userId="22c4adc426855124" providerId="LiveId" clId="{DF962D83-B920-4671-A777-C2D18AF5B825}" dt="2025-05-28T21:36:25.765" v="10979"/>
          <ac:spMkLst>
            <pc:docMk/>
            <pc:sldMk cId="4279900079" sldId="265"/>
            <ac:spMk id="11" creationId="{E83FE282-30EB-15B6-5A7C-79A02899ED73}"/>
          </ac:spMkLst>
        </pc:spChg>
        <pc:spChg chg="mod">
          <ac:chgData name="Thomas Stegen" userId="22c4adc426855124" providerId="LiveId" clId="{DF962D83-B920-4671-A777-C2D18AF5B825}" dt="2025-05-28T21:36:16.449" v="10977"/>
          <ac:spMkLst>
            <pc:docMk/>
            <pc:sldMk cId="4279900079" sldId="265"/>
            <ac:spMk id="13" creationId="{7AB50950-A292-2387-A688-A6A0175E82B7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14" creationId="{805C1BA5-4E3D-E9CB-97EB-396BCEFDA920}"/>
          </ac:spMkLst>
        </pc:spChg>
        <pc:spChg chg="mod">
          <ac:chgData name="Thomas Stegen" userId="22c4adc426855124" providerId="LiveId" clId="{DF962D83-B920-4671-A777-C2D18AF5B825}" dt="2025-05-28T21:36:52.511" v="10985"/>
          <ac:spMkLst>
            <pc:docMk/>
            <pc:sldMk cId="4279900079" sldId="265"/>
            <ac:spMk id="19" creationId="{B4FDFFF5-62F8-A65B-78CC-8BD021CAD0D4}"/>
          </ac:spMkLst>
        </pc:spChg>
        <pc:spChg chg="mod">
          <ac:chgData name="Thomas Stegen" userId="22c4adc426855124" providerId="LiveId" clId="{DF962D83-B920-4671-A777-C2D18AF5B825}" dt="2025-06-12T08:30:12.355" v="10999"/>
          <ac:spMkLst>
            <pc:docMk/>
            <pc:sldMk cId="4279900079" sldId="265"/>
            <ac:spMk id="20" creationId="{DE6B81A4-1B4A-8CC0-9097-D4DC847A1E97}"/>
          </ac:spMkLst>
        </pc:spChg>
        <pc:spChg chg="mod">
          <ac:chgData name="Thomas Stegen" userId="22c4adc426855124" providerId="LiveId" clId="{DF962D83-B920-4671-A777-C2D18AF5B825}" dt="2025-05-28T21:35:10.928" v="10963"/>
          <ac:spMkLst>
            <pc:docMk/>
            <pc:sldMk cId="4279900079" sldId="265"/>
            <ac:spMk id="21" creationId="{3EA393AC-1F99-AA5E-0706-7CDC27CECC30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23" creationId="{92BAF020-8876-C5AF-F6FD-702C15A230EA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24" creationId="{E407C5BB-1FF0-70E6-B69E-AF3A2D32C257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25" creationId="{A51151DA-8418-E696-F9B2-18D4D197160B}"/>
          </ac:spMkLst>
        </pc:spChg>
        <pc:spChg chg="mod">
          <ac:chgData name="Thomas Stegen" userId="22c4adc426855124" providerId="LiveId" clId="{DF962D83-B920-4671-A777-C2D18AF5B825}" dt="2025-05-28T21:36:07.719" v="10972"/>
          <ac:spMkLst>
            <pc:docMk/>
            <pc:sldMk cId="4279900079" sldId="265"/>
            <ac:spMk id="28" creationId="{3E831E87-F194-2506-8856-232FBAE193FB}"/>
          </ac:spMkLst>
        </pc:spChg>
        <pc:spChg chg="mod">
          <ac:chgData name="Thomas Stegen" userId="22c4adc426855124" providerId="LiveId" clId="{DF962D83-B920-4671-A777-C2D18AF5B825}" dt="2025-05-28T21:36:07.719" v="10972"/>
          <ac:spMkLst>
            <pc:docMk/>
            <pc:sldMk cId="4279900079" sldId="265"/>
            <ac:spMk id="29" creationId="{793E8F91-B33E-70B8-68BD-079D54DA4981}"/>
          </ac:spMkLst>
        </pc:spChg>
        <pc:spChg chg="mod">
          <ac:chgData name="Thomas Stegen" userId="22c4adc426855124" providerId="LiveId" clId="{DF962D83-B920-4671-A777-C2D18AF5B825}" dt="2025-05-28T21:36:07.719" v="10972"/>
          <ac:spMkLst>
            <pc:docMk/>
            <pc:sldMk cId="4279900079" sldId="265"/>
            <ac:spMk id="30" creationId="{7A5B94F2-45DB-E4DF-6BBB-95A9F3040719}"/>
          </ac:spMkLst>
        </pc:spChg>
        <pc:spChg chg="mod">
          <ac:chgData name="Thomas Stegen" userId="22c4adc426855124" providerId="LiveId" clId="{DF962D83-B920-4671-A777-C2D18AF5B825}" dt="2025-05-28T21:36:07.719" v="10972"/>
          <ac:spMkLst>
            <pc:docMk/>
            <pc:sldMk cId="4279900079" sldId="265"/>
            <ac:spMk id="31" creationId="{49D069DA-AA39-6C5E-1952-6553B286DAB0}"/>
          </ac:spMkLst>
        </pc:spChg>
        <pc:spChg chg="mod">
          <ac:chgData name="Thomas Stegen" userId="22c4adc426855124" providerId="LiveId" clId="{DF962D83-B920-4671-A777-C2D18AF5B825}" dt="2025-05-28T21:36:07.719" v="10972"/>
          <ac:spMkLst>
            <pc:docMk/>
            <pc:sldMk cId="4279900079" sldId="265"/>
            <ac:spMk id="32" creationId="{D6C7C25A-EACA-197B-EA42-7A091297B5FC}"/>
          </ac:spMkLst>
        </pc:spChg>
        <pc:spChg chg="mod">
          <ac:chgData name="Thomas Stegen" userId="22c4adc426855124" providerId="LiveId" clId="{DF962D83-B920-4671-A777-C2D18AF5B825}" dt="2025-05-28T21:36:07.721" v="10974"/>
          <ac:spMkLst>
            <pc:docMk/>
            <pc:sldMk cId="4279900079" sldId="265"/>
            <ac:spMk id="33" creationId="{6226344C-79CC-04F5-6DFE-E0E9C75F1CCE}"/>
          </ac:spMkLst>
        </pc:spChg>
        <pc:spChg chg="mod">
          <ac:chgData name="Thomas Stegen" userId="22c4adc426855124" providerId="LiveId" clId="{DF962D83-B920-4671-A777-C2D18AF5B825}" dt="2025-05-28T21:36:07.721" v="10974"/>
          <ac:spMkLst>
            <pc:docMk/>
            <pc:sldMk cId="4279900079" sldId="265"/>
            <ac:spMk id="34" creationId="{06A86EE9-B225-3EAB-58E0-C0D3A59185DD}"/>
          </ac:spMkLst>
        </pc:spChg>
        <pc:spChg chg="mod">
          <ac:chgData name="Thomas Stegen" userId="22c4adc426855124" providerId="LiveId" clId="{DF962D83-B920-4671-A777-C2D18AF5B825}" dt="2025-05-28T21:36:07.721" v="10974"/>
          <ac:spMkLst>
            <pc:docMk/>
            <pc:sldMk cId="4279900079" sldId="265"/>
            <ac:spMk id="35" creationId="{D780467B-2595-15DB-17BC-A42F3F43B8B1}"/>
          </ac:spMkLst>
        </pc:spChg>
        <pc:spChg chg="mod">
          <ac:chgData name="Thomas Stegen" userId="22c4adc426855124" providerId="LiveId" clId="{DF962D83-B920-4671-A777-C2D18AF5B825}" dt="2025-05-28T21:36:07.721" v="10974"/>
          <ac:spMkLst>
            <pc:docMk/>
            <pc:sldMk cId="4279900079" sldId="265"/>
            <ac:spMk id="36" creationId="{45B8ABE3-6AAF-D71D-8ADC-CA610FB08FF5}"/>
          </ac:spMkLst>
        </pc:spChg>
        <pc:spChg chg="mod">
          <ac:chgData name="Thomas Stegen" userId="22c4adc426855124" providerId="LiveId" clId="{DF962D83-B920-4671-A777-C2D18AF5B825}" dt="2025-05-28T21:36:07.721" v="10974"/>
          <ac:spMkLst>
            <pc:docMk/>
            <pc:sldMk cId="4279900079" sldId="265"/>
            <ac:spMk id="37" creationId="{E25DF038-EB39-6040-E863-46D51481D25A}"/>
          </ac:spMkLst>
        </pc:spChg>
        <pc:spChg chg="mod">
          <ac:chgData name="Thomas Stegen" userId="22c4adc426855124" providerId="LiveId" clId="{DF962D83-B920-4671-A777-C2D18AF5B825}" dt="2025-05-28T21:36:07.722" v="10975"/>
          <ac:spMkLst>
            <pc:docMk/>
            <pc:sldMk cId="4279900079" sldId="265"/>
            <ac:spMk id="38" creationId="{07BF7175-E981-3588-3CCB-553D74BD781F}"/>
          </ac:spMkLst>
        </pc:spChg>
        <pc:spChg chg="mod">
          <ac:chgData name="Thomas Stegen" userId="22c4adc426855124" providerId="LiveId" clId="{DF962D83-B920-4671-A777-C2D18AF5B825}" dt="2025-05-28T21:36:07.722" v="10975"/>
          <ac:spMkLst>
            <pc:docMk/>
            <pc:sldMk cId="4279900079" sldId="265"/>
            <ac:spMk id="39" creationId="{9A020578-FF89-12DC-B4CD-9C3C65DD8352}"/>
          </ac:spMkLst>
        </pc:spChg>
        <pc:spChg chg="mod">
          <ac:chgData name="Thomas Stegen" userId="22c4adc426855124" providerId="LiveId" clId="{DF962D83-B920-4671-A777-C2D18AF5B825}" dt="2025-05-28T21:36:07.722" v="10975"/>
          <ac:spMkLst>
            <pc:docMk/>
            <pc:sldMk cId="4279900079" sldId="265"/>
            <ac:spMk id="40" creationId="{3A180F47-2BF1-F7C0-7895-7A6AE3B47B62}"/>
          </ac:spMkLst>
        </pc:spChg>
        <pc:spChg chg="mod">
          <ac:chgData name="Thomas Stegen" userId="22c4adc426855124" providerId="LiveId" clId="{DF962D83-B920-4671-A777-C2D18AF5B825}" dt="2025-05-28T21:36:07.722" v="10975"/>
          <ac:spMkLst>
            <pc:docMk/>
            <pc:sldMk cId="4279900079" sldId="265"/>
            <ac:spMk id="41" creationId="{09300265-B08F-296F-89A1-CFDE0DA287A2}"/>
          </ac:spMkLst>
        </pc:spChg>
        <pc:spChg chg="mod">
          <ac:chgData name="Thomas Stegen" userId="22c4adc426855124" providerId="LiveId" clId="{DF962D83-B920-4671-A777-C2D18AF5B825}" dt="2025-05-28T21:36:07.722" v="10975"/>
          <ac:spMkLst>
            <pc:docMk/>
            <pc:sldMk cId="4279900079" sldId="265"/>
            <ac:spMk id="42" creationId="{5C6ADA7F-B357-F050-18CD-C34C074B63CC}"/>
          </ac:spMkLst>
        </pc:spChg>
        <pc:spChg chg="mod">
          <ac:chgData name="Thomas Stegen" userId="22c4adc426855124" providerId="LiveId" clId="{DF962D83-B920-4671-A777-C2D18AF5B825}" dt="2025-05-28T21:36:07.721" v="10973"/>
          <ac:spMkLst>
            <pc:docMk/>
            <pc:sldMk cId="4279900079" sldId="265"/>
            <ac:spMk id="49" creationId="{AB594120-A2E6-848F-CBD4-E241BBD114C0}"/>
          </ac:spMkLst>
        </pc:spChg>
        <pc:spChg chg="mod">
          <ac:chgData name="Thomas Stegen" userId="22c4adc426855124" providerId="LiveId" clId="{DF962D83-B920-4671-A777-C2D18AF5B825}" dt="2025-05-28T21:36:07.721" v="10973"/>
          <ac:spMkLst>
            <pc:docMk/>
            <pc:sldMk cId="4279900079" sldId="265"/>
            <ac:spMk id="50" creationId="{2935CCA9-857F-4BBA-6F97-A83CE29AECBF}"/>
          </ac:spMkLst>
        </pc:spChg>
        <pc:spChg chg="mod">
          <ac:chgData name="Thomas Stegen" userId="22c4adc426855124" providerId="LiveId" clId="{DF962D83-B920-4671-A777-C2D18AF5B825}" dt="2025-05-28T21:36:07.721" v="10973"/>
          <ac:spMkLst>
            <pc:docMk/>
            <pc:sldMk cId="4279900079" sldId="265"/>
            <ac:spMk id="51" creationId="{3FB8995A-53B0-777B-1944-F013D3F50791}"/>
          </ac:spMkLst>
        </pc:spChg>
        <pc:spChg chg="mod">
          <ac:chgData name="Thomas Stegen" userId="22c4adc426855124" providerId="LiveId" clId="{DF962D83-B920-4671-A777-C2D18AF5B825}" dt="2025-05-28T21:36:07.721" v="10973"/>
          <ac:spMkLst>
            <pc:docMk/>
            <pc:sldMk cId="4279900079" sldId="265"/>
            <ac:spMk id="52" creationId="{FFE90250-F17E-6D5A-9686-63B9C3AF857E}"/>
          </ac:spMkLst>
        </pc:spChg>
        <pc:spChg chg="mod">
          <ac:chgData name="Thomas Stegen" userId="22c4adc426855124" providerId="LiveId" clId="{DF962D83-B920-4671-A777-C2D18AF5B825}" dt="2025-05-28T21:36:07.721" v="10973"/>
          <ac:spMkLst>
            <pc:docMk/>
            <pc:sldMk cId="4279900079" sldId="265"/>
            <ac:spMk id="53" creationId="{34F86C5F-C220-C44A-2D3C-A8FA6834486C}"/>
          </ac:spMkLst>
        </pc:spChg>
        <pc:spChg chg="mod">
          <ac:chgData name="Thomas Stegen" userId="22c4adc426855124" providerId="LiveId" clId="{DF962D83-B920-4671-A777-C2D18AF5B825}" dt="2025-05-28T21:33:54.668" v="10952" actId="465"/>
          <ac:spMkLst>
            <pc:docMk/>
            <pc:sldMk cId="4279900079" sldId="265"/>
            <ac:spMk id="1039" creationId="{282C623A-CAE1-ADC1-21F2-945C9587D43C}"/>
          </ac:spMkLst>
        </pc:spChg>
        <pc:grpChg chg="add mod">
          <ac:chgData name="Thomas Stegen" userId="22c4adc426855124" providerId="LiveId" clId="{DF962D83-B920-4671-A777-C2D18AF5B825}" dt="2025-05-28T21:36:25.765" v="10979"/>
          <ac:grpSpMkLst>
            <pc:docMk/>
            <pc:sldMk cId="4279900079" sldId="265"/>
            <ac:grpSpMk id="26" creationId="{A61E9F2F-7ED3-690C-FC62-8E28CEF73821}"/>
          </ac:grpSpMkLst>
        </pc:grpChg>
        <pc:grpChg chg="add mod">
          <ac:chgData name="Thomas Stegen" userId="22c4adc426855124" providerId="LiveId" clId="{DF962D83-B920-4671-A777-C2D18AF5B825}" dt="2025-05-28T21:36:52.511" v="10985"/>
          <ac:grpSpMkLst>
            <pc:docMk/>
            <pc:sldMk cId="4279900079" sldId="265"/>
            <ac:grpSpMk id="43" creationId="{13432F88-200E-477E-31F0-6B23EC0C0A61}"/>
          </ac:grpSpMkLst>
        </pc:grpChg>
        <pc:grpChg chg="add mod">
          <ac:chgData name="Thomas Stegen" userId="22c4adc426855124" providerId="LiveId" clId="{DF962D83-B920-4671-A777-C2D18AF5B825}" dt="2025-05-28T21:36:16.449" v="10977"/>
          <ac:grpSpMkLst>
            <pc:docMk/>
            <pc:sldMk cId="4279900079" sldId="265"/>
            <ac:grpSpMk id="46" creationId="{DCE1F73D-6BAB-07A4-9B58-8A0A2A5875F9}"/>
          </ac:grpSpMkLst>
        </pc:grpChg>
        <pc:grpChg chg="add mod">
          <ac:chgData name="Thomas Stegen" userId="22c4adc426855124" providerId="LiveId" clId="{DF962D83-B920-4671-A777-C2D18AF5B825}" dt="2025-05-28T21:35:10.928" v="10963"/>
          <ac:grpSpMkLst>
            <pc:docMk/>
            <pc:sldMk cId="4279900079" sldId="265"/>
            <ac:grpSpMk id="54" creationId="{AF5ADF9A-E88F-3C7F-B018-98D338690E2E}"/>
          </ac:grpSpMkLst>
        </pc:grpChg>
        <pc:grpChg chg="add mod">
          <ac:chgData name="Thomas Stegen" userId="22c4adc426855124" providerId="LiveId" clId="{DF962D83-B920-4671-A777-C2D18AF5B825}" dt="2025-05-28T21:35:10.926" v="10961"/>
          <ac:grpSpMkLst>
            <pc:docMk/>
            <pc:sldMk cId="4279900079" sldId="265"/>
            <ac:grpSpMk id="56" creationId="{D0E36AC0-9027-28D2-BDE2-F61DFE6180CC}"/>
          </ac:grpSpMkLst>
        </pc:grpChg>
        <pc:grpChg chg="add mod">
          <ac:chgData name="Thomas Stegen" userId="22c4adc426855124" providerId="LiveId" clId="{DF962D83-B920-4671-A777-C2D18AF5B825}" dt="2025-05-28T21:35:26.926" v="10967"/>
          <ac:grpSpMkLst>
            <pc:docMk/>
            <pc:sldMk cId="4279900079" sldId="265"/>
            <ac:grpSpMk id="57" creationId="{2708F3BC-818F-8507-F0C6-378208FFB79F}"/>
          </ac:grpSpMkLst>
        </pc:grpChg>
        <pc:grpChg chg="add mod">
          <ac:chgData name="Thomas Stegen" userId="22c4adc426855124" providerId="LiveId" clId="{DF962D83-B920-4671-A777-C2D18AF5B825}" dt="2025-05-28T21:35:26.924" v="10965"/>
          <ac:grpSpMkLst>
            <pc:docMk/>
            <pc:sldMk cId="4279900079" sldId="265"/>
            <ac:grpSpMk id="58" creationId="{B4B4E66C-FDF7-6413-CA27-E9B789F3609B}"/>
          </ac:grpSpMkLst>
        </pc:grpChg>
        <pc:grpChg chg="add mod">
          <ac:chgData name="Thomas Stegen" userId="22c4adc426855124" providerId="LiveId" clId="{DF962D83-B920-4671-A777-C2D18AF5B825}" dt="2025-05-28T21:36:07.719" v="10972"/>
          <ac:grpSpMkLst>
            <pc:docMk/>
            <pc:sldMk cId="4279900079" sldId="265"/>
            <ac:grpSpMk id="59" creationId="{4C704523-34F3-6309-EA38-AD5742D59F39}"/>
          </ac:grpSpMkLst>
        </pc:grpChg>
        <pc:grpChg chg="add mod">
          <ac:chgData name="Thomas Stegen" userId="22c4adc426855124" providerId="LiveId" clId="{DF962D83-B920-4671-A777-C2D18AF5B825}" dt="2025-05-28T21:36:07.721" v="10973"/>
          <ac:grpSpMkLst>
            <pc:docMk/>
            <pc:sldMk cId="4279900079" sldId="265"/>
            <ac:grpSpMk id="61" creationId="{A138A2B8-E9F3-7827-E983-9EB5E08E4F15}"/>
          </ac:grpSpMkLst>
        </pc:grpChg>
        <pc:grpChg chg="add mod">
          <ac:chgData name="Thomas Stegen" userId="22c4adc426855124" providerId="LiveId" clId="{DF962D83-B920-4671-A777-C2D18AF5B825}" dt="2025-05-28T21:36:07.721" v="10974"/>
          <ac:grpSpMkLst>
            <pc:docMk/>
            <pc:sldMk cId="4279900079" sldId="265"/>
            <ac:grpSpMk id="63" creationId="{71BD2305-D24A-1354-71F0-CE94BCAF6327}"/>
          </ac:grpSpMkLst>
        </pc:grpChg>
        <pc:grpChg chg="add mod">
          <ac:chgData name="Thomas Stegen" userId="22c4adc426855124" providerId="LiveId" clId="{DF962D83-B920-4671-A777-C2D18AF5B825}" dt="2025-05-28T21:36:07.722" v="10975"/>
          <ac:grpSpMkLst>
            <pc:docMk/>
            <pc:sldMk cId="4279900079" sldId="265"/>
            <ac:grpSpMk id="1025" creationId="{65B3154C-9476-6017-32CB-4B78B72B0006}"/>
          </ac:grpSpMkLst>
        </pc:grpChg>
        <pc:grpChg chg="mod">
          <ac:chgData name="Thomas Stegen" userId="22c4adc426855124" providerId="LiveId" clId="{DF962D83-B920-4671-A777-C2D18AF5B825}" dt="2025-05-28T21:36:07.719" v="10972"/>
          <ac:grpSpMkLst>
            <pc:docMk/>
            <pc:sldMk cId="4279900079" sldId="265"/>
            <ac:grpSpMk id="1035" creationId="{30B8F897-6D87-0EC5-8A04-F8874B19BAFC}"/>
          </ac:grpSpMkLst>
        </pc:grpChg>
        <pc:grpChg chg="mod">
          <ac:chgData name="Thomas Stegen" userId="22c4adc426855124" providerId="LiveId" clId="{DF962D83-B920-4671-A777-C2D18AF5B825}" dt="2025-05-28T21:36:07.721" v="10974"/>
          <ac:grpSpMkLst>
            <pc:docMk/>
            <pc:sldMk cId="4279900079" sldId="265"/>
            <ac:grpSpMk id="1036" creationId="{53D07EB6-A4EA-EAF8-1504-9B13B9155B72}"/>
          </ac:grpSpMkLst>
        </pc:grpChg>
        <pc:grpChg chg="mod">
          <ac:chgData name="Thomas Stegen" userId="22c4adc426855124" providerId="LiveId" clId="{DF962D83-B920-4671-A777-C2D18AF5B825}" dt="2025-05-28T21:36:07.722" v="10975"/>
          <ac:grpSpMkLst>
            <pc:docMk/>
            <pc:sldMk cId="4279900079" sldId="265"/>
            <ac:grpSpMk id="1037" creationId="{A487E0A9-9661-F9F7-587A-69B9B4776407}"/>
          </ac:grpSpMkLst>
        </pc:grpChg>
        <pc:grpChg chg="mod">
          <ac:chgData name="Thomas Stegen" userId="22c4adc426855124" providerId="LiveId" clId="{DF962D83-B920-4671-A777-C2D18AF5B825}" dt="2025-05-28T21:36:07.721" v="10973"/>
          <ac:grpSpMkLst>
            <pc:docMk/>
            <pc:sldMk cId="4279900079" sldId="265"/>
            <ac:grpSpMk id="1038" creationId="{BD34F150-F46B-7254-CC94-F1C6ABDB283D}"/>
          </ac:grpSpMkLst>
        </pc:grpChg>
        <pc:picChg chg="mod">
          <ac:chgData name="Thomas Stegen" userId="22c4adc426855124" providerId="LiveId" clId="{DF962D83-B920-4671-A777-C2D18AF5B825}" dt="2025-05-28T21:36:16.449" v="10977"/>
          <ac:picMkLst>
            <pc:docMk/>
            <pc:sldMk cId="4279900079" sldId="265"/>
            <ac:picMk id="5" creationId="{153EE84C-D414-E613-7716-77A02FA6CC5E}"/>
          </ac:picMkLst>
        </pc:picChg>
        <pc:picChg chg="ord">
          <ac:chgData name="Thomas Stegen" userId="22c4adc426855124" providerId="LiveId" clId="{DF962D83-B920-4671-A777-C2D18AF5B825}" dt="2025-05-28T21:38:36.536" v="10986" actId="166"/>
          <ac:picMkLst>
            <pc:docMk/>
            <pc:sldMk cId="4279900079" sldId="265"/>
            <ac:picMk id="6" creationId="{5E6D6BBF-D03E-2ED1-060C-A2FBB6ADC4CC}"/>
          </ac:picMkLst>
        </pc:picChg>
        <pc:picChg chg="mod">
          <ac:chgData name="Thomas Stegen" userId="22c4adc426855124" providerId="LiveId" clId="{DF962D83-B920-4671-A777-C2D18AF5B825}" dt="2025-05-28T21:35:26.926" v="10967"/>
          <ac:picMkLst>
            <pc:docMk/>
            <pc:sldMk cId="4279900079" sldId="265"/>
            <ac:picMk id="17" creationId="{5729EF40-9EBD-A823-E6CD-73D6C332EE74}"/>
          </ac:picMkLst>
        </pc:picChg>
        <pc:picChg chg="mod">
          <ac:chgData name="Thomas Stegen" userId="22c4adc426855124" providerId="LiveId" clId="{DF962D83-B920-4671-A777-C2D18AF5B825}" dt="2025-05-28T21:35:10.926" v="10961"/>
          <ac:picMkLst>
            <pc:docMk/>
            <pc:sldMk cId="4279900079" sldId="265"/>
            <ac:picMk id="22" creationId="{B05FE5E0-424E-504B-28C8-EBA3A6A7B0A2}"/>
          </ac:picMkLst>
        </pc:picChg>
        <pc:picChg chg="mod">
          <ac:chgData name="Thomas Stegen" userId="22c4adc426855124" providerId="LiveId" clId="{DF962D83-B920-4671-A777-C2D18AF5B825}" dt="2025-05-28T21:35:26.924" v="10965"/>
          <ac:picMkLst>
            <pc:docMk/>
            <pc:sldMk cId="4279900079" sldId="265"/>
            <ac:picMk id="27" creationId="{3328726A-42A7-7E4A-D60E-E0B793A67460}"/>
          </ac:picMkLst>
        </pc:picChg>
        <pc:picChg chg="mod">
          <ac:chgData name="Thomas Stegen" userId="22c4adc426855124" providerId="LiveId" clId="{DF962D83-B920-4671-A777-C2D18AF5B825}" dt="2025-05-28T21:35:10.928" v="10963"/>
          <ac:picMkLst>
            <pc:docMk/>
            <pc:sldMk cId="4279900079" sldId="265"/>
            <ac:picMk id="44" creationId="{63B7094E-213F-746A-3E7A-A572912398B6}"/>
          </ac:picMkLst>
        </pc:picChg>
        <pc:picChg chg="mod">
          <ac:chgData name="Thomas Stegen" userId="22c4adc426855124" providerId="LiveId" clId="{DF962D83-B920-4671-A777-C2D18AF5B825}" dt="2025-05-28T21:36:25.765" v="10979"/>
          <ac:picMkLst>
            <pc:docMk/>
            <pc:sldMk cId="4279900079" sldId="265"/>
            <ac:picMk id="48" creationId="{A23650AC-EDE9-B23F-65C6-DF9B015FF793}"/>
          </ac:picMkLst>
        </pc:picChg>
        <pc:picChg chg="mod">
          <ac:chgData name="Thomas Stegen" userId="22c4adc426855124" providerId="LiveId" clId="{DF962D83-B920-4671-A777-C2D18AF5B825}" dt="2025-05-28T21:36:52.511" v="10985"/>
          <ac:picMkLst>
            <pc:docMk/>
            <pc:sldMk cId="4279900079" sldId="265"/>
            <ac:picMk id="55" creationId="{E92DF301-BD52-AAB5-E78E-E89241BB2CAD}"/>
          </ac:picMkLst>
        </pc:picChg>
        <pc:picChg chg="mod">
          <ac:chgData name="Thomas Stegen" userId="22c4adc426855124" providerId="LiveId" clId="{DF962D83-B920-4671-A777-C2D18AF5B825}" dt="2025-05-28T21:36:07.721" v="10973"/>
          <ac:picMkLst>
            <pc:docMk/>
            <pc:sldMk cId="4279900079" sldId="265"/>
            <ac:picMk id="60" creationId="{14F00BCB-2153-BE9E-D2AA-EC7E76DB780F}"/>
          </ac:picMkLst>
        </pc:picChg>
        <pc:picChg chg="mod">
          <ac:chgData name="Thomas Stegen" userId="22c4adc426855124" providerId="LiveId" clId="{DF962D83-B920-4671-A777-C2D18AF5B825}" dt="2025-05-28T21:36:07.719" v="10972"/>
          <ac:picMkLst>
            <pc:docMk/>
            <pc:sldMk cId="4279900079" sldId="265"/>
            <ac:picMk id="62" creationId="{CE917612-1B9B-28A2-CA0A-C1343433BFF8}"/>
          </ac:picMkLst>
        </pc:picChg>
        <pc:picChg chg="mod">
          <ac:chgData name="Thomas Stegen" userId="22c4adc426855124" providerId="LiveId" clId="{DF962D83-B920-4671-A777-C2D18AF5B825}" dt="2025-05-28T21:36:07.721" v="10974"/>
          <ac:picMkLst>
            <pc:docMk/>
            <pc:sldMk cId="4279900079" sldId="265"/>
            <ac:picMk id="1024" creationId="{49B0737A-5D26-7238-2CEE-CCB235E58610}"/>
          </ac:picMkLst>
        </pc:picChg>
        <pc:picChg chg="mod">
          <ac:chgData name="Thomas Stegen" userId="22c4adc426855124" providerId="LiveId" clId="{DF962D83-B920-4671-A777-C2D18AF5B825}" dt="2025-05-28T21:36:07.722" v="10975"/>
          <ac:picMkLst>
            <pc:docMk/>
            <pc:sldMk cId="4279900079" sldId="265"/>
            <ac:picMk id="1031" creationId="{B77A3BBB-AF46-9517-F636-137B4E2E24DF}"/>
          </ac:picMkLst>
        </pc:picChg>
        <pc:picChg chg="mod">
          <ac:chgData name="Thomas Stegen" userId="22c4adc426855124" providerId="LiveId" clId="{DF962D83-B920-4671-A777-C2D18AF5B825}" dt="2025-05-28T21:36:07.719" v="10972"/>
          <ac:picMkLst>
            <pc:docMk/>
            <pc:sldMk cId="4279900079" sldId="265"/>
            <ac:picMk id="8194" creationId="{30DF99B8-9002-FA52-8B9B-3DDE314A5B81}"/>
          </ac:picMkLst>
        </pc:picChg>
        <pc:picChg chg="mod">
          <ac:chgData name="Thomas Stegen" userId="22c4adc426855124" providerId="LiveId" clId="{DF962D83-B920-4671-A777-C2D18AF5B825}" dt="2025-05-28T21:36:07.721" v="10973"/>
          <ac:picMkLst>
            <pc:docMk/>
            <pc:sldMk cId="4279900079" sldId="265"/>
            <ac:picMk id="8198" creationId="{6381B53B-7D3C-04FC-4BA0-C17C8BE981D1}"/>
          </ac:picMkLst>
        </pc:picChg>
        <pc:picChg chg="mod">
          <ac:chgData name="Thomas Stegen" userId="22c4adc426855124" providerId="LiveId" clId="{DF962D83-B920-4671-A777-C2D18AF5B825}" dt="2025-05-28T21:36:07.721" v="10974"/>
          <ac:picMkLst>
            <pc:docMk/>
            <pc:sldMk cId="4279900079" sldId="265"/>
            <ac:picMk id="8202" creationId="{F8F2834E-3FDB-7FC4-A15E-35036C473C16}"/>
          </ac:picMkLst>
        </pc:picChg>
        <pc:picChg chg="mod">
          <ac:chgData name="Thomas Stegen" userId="22c4adc426855124" providerId="LiveId" clId="{DF962D83-B920-4671-A777-C2D18AF5B825}" dt="2025-05-28T21:36:07.722" v="10975"/>
          <ac:picMkLst>
            <pc:docMk/>
            <pc:sldMk cId="4279900079" sldId="265"/>
            <ac:picMk id="8204" creationId="{AB1EA13F-7073-C73C-E96E-43B0F7FCB583}"/>
          </ac:picMkLst>
        </pc:picChg>
      </pc:sldChg>
      <pc:sldChg chg="modSp add del">
        <pc:chgData name="Thomas Stegen" userId="22c4adc426855124" providerId="LiveId" clId="{DF962D83-B920-4671-A777-C2D18AF5B825}" dt="2025-05-28T21:43:28.369" v="10991" actId="47"/>
        <pc:sldMkLst>
          <pc:docMk/>
          <pc:sldMk cId="1143007291" sldId="266"/>
        </pc:sldMkLst>
      </pc:sldChg>
    </pc:docChg>
  </pc:docChgLst>
  <pc:docChgLst>
    <pc:chgData name="Kirsty Melvin" userId="4185c7b12e03c5d7" providerId="LiveId" clId="{A781E87E-1B25-4117-BD2D-8D8C07F0C42E}"/>
    <pc:docChg chg="modSld">
      <pc:chgData name="Kirsty Melvin" userId="4185c7b12e03c5d7" providerId="LiveId" clId="{A781E87E-1B25-4117-BD2D-8D8C07F0C42E}" dt="2025-04-15T15:10:15.479" v="89" actId="20577"/>
      <pc:docMkLst>
        <pc:docMk/>
      </pc:docMkLst>
      <pc:sldChg chg="modSp mod">
        <pc:chgData name="Kirsty Melvin" userId="4185c7b12e03c5d7" providerId="LiveId" clId="{A781E87E-1B25-4117-BD2D-8D8C07F0C42E}" dt="2025-04-15T15:10:15.479" v="89" actId="20577"/>
        <pc:sldMkLst>
          <pc:docMk/>
          <pc:sldMk cId="0" sldId="256"/>
        </pc:sldMkLst>
        <pc:spChg chg="mod">
          <ac:chgData name="Kirsty Melvin" userId="4185c7b12e03c5d7" providerId="LiveId" clId="{A781E87E-1B25-4117-BD2D-8D8C07F0C42E}" dt="2025-04-13T19:43:27.095" v="82" actId="122"/>
          <ac:spMkLst>
            <pc:docMk/>
            <pc:sldMk cId="0" sldId="256"/>
            <ac:spMk id="205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449FC-2CAC-48DD-9A96-EE2C07027DD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15F08D-4375-4244-AFCF-BF30A5C4AC98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64DF6B-FB3B-4DA7-B97D-387EF7E67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36428B-0634-4473-8EA1-AB809A36F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98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270" y="6966506"/>
            <a:ext cx="27251025" cy="7134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5" y="14584008"/>
            <a:ext cx="27251025" cy="23655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A1953-264F-48E1-820B-7FEF0C4CEC5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4C22C-0662-4CFC-90EF-C1FEF4F29E93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543BBD-A55E-4D6B-B3DF-FE79C847C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912DE3-F983-4D98-B8E0-730F0971F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3538" y="7290694"/>
            <a:ext cx="6811962" cy="309490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5" y="7290694"/>
            <a:ext cx="20286663" cy="309490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118A-933A-401E-8FAE-20BF5022A2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AB8E90-5141-4360-ADF7-A4DE507A89BC}"/>
              </a:ext>
            </a:extLst>
          </p:cNvPr>
          <p:cNvGrpSpPr/>
          <p:nvPr userDrawn="1"/>
        </p:nvGrpSpPr>
        <p:grpSpPr>
          <a:xfrm>
            <a:off x="0" y="-630186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E3AA5E-DD3A-49E8-AFF6-135939DFA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4F93A5-C13C-4D6B-AA47-5811AE2C5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52947-F3F7-4C9D-88C1-ADF2B9600F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D9702-EA7E-46C0-B7AE-F4F9DDE75EF7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2B5318-AF49-459D-B882-5584ED6E0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2E361D-0F9E-403F-8A04-FF8C17479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8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1B99A-0480-446F-ACD5-38B0027F5B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A5878-380C-4EF8-A5C4-202ED9FC2C03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A28212-7B9D-4D83-8E4F-1324AF257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2F8C56-304A-48E7-9A05-05053F25F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41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14683344"/>
            <a:ext cx="13549313" cy="235563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6188" y="14683344"/>
            <a:ext cx="13549312" cy="235563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1E996E0-1439-476B-A426-77EEF313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B09BB19-C0FB-4576-B275-12D94F78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244FDA5-075F-42B8-B422-FAD9946C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5A9046-7D1C-4E98-993F-DF2B9FE2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65038-2833-41C8-82DE-0F184D44B59F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0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7227767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4" y="1510653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9460046"/>
            <a:ext cx="13377863" cy="18779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51323" y="1510653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9460046"/>
            <a:ext cx="13384212" cy="18779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3B65-04E9-4EE5-B006-8900CC9105E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BF59D9-6650-446A-B0E0-5EF98E85C52A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A3888F-964E-484E-8423-76A21396D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57E744-CE45-4CD7-BB92-97AE11794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950" y="7722742"/>
            <a:ext cx="27251025" cy="7134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070E5-3E23-48E9-9867-6C4E86DE87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750F39-DE77-4E45-B1A5-6D0E8BA86281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B02163-6094-4D88-8F8A-3B64B7001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F95EBE-B43C-4FA8-9535-46848D98F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1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D7F8-B5FF-421E-96E8-10CD2D0AA78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36445E-5750-4968-87BA-97139257F9F6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D63E11-F895-4D1C-B788-5E13B350C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D2196C-BDDC-49B5-B4A4-2071F11B4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5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4" y="7227767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7227767"/>
            <a:ext cx="16927512" cy="310119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15225593"/>
            <a:ext cx="9961563" cy="23014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C932C-AF1F-4060-809D-1FF96710EEB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FEA0A3-1F5B-40C6-A87D-D8320F812B7E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1E2BCF-7E42-4C2E-90F3-3608294F2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56E897-AB77-450A-B5B2-BBA75876D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482" y="7400071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48DE-6C1B-4322-8CE2-FA18ABFE97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5BE17E-6FB8-41F7-A6CD-2B69B5BBC153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F2BD1F-B159-4E8E-86BA-34786F3BA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8BEE0A-ACC4-4E26-B5AC-AF3C19334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3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>
            <a:lvl1pPr defTabSz="4176713" eaLnBrk="1" hangingPunct="1">
              <a:defRPr sz="6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>
            <a:lvl1pPr algn="ctr" defTabSz="4176713" eaLnBrk="1" hangingPunct="1">
              <a:defRPr sz="6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>
            <a:lvl1pPr algn="r" defTabSz="4176713" eaLnBrk="1" hangingPunct="1">
              <a:defRPr sz="6400" smtClean="0"/>
            </a:lvl1pPr>
          </a:lstStyle>
          <a:p>
            <a:pPr>
              <a:defRPr/>
            </a:pPr>
            <a:fld id="{7B065038-2833-41C8-82DE-0F184D44B59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CD553E-CDE4-49D6-9BA9-8F393F6EB472}"/>
              </a:ext>
            </a:extLst>
          </p:cNvPr>
          <p:cNvGrpSpPr/>
          <p:nvPr userDrawn="1"/>
        </p:nvGrpSpPr>
        <p:grpSpPr>
          <a:xfrm>
            <a:off x="0" y="-2025"/>
            <a:ext cx="30279975" cy="6485254"/>
            <a:chOff x="0" y="-2025"/>
            <a:chExt cx="30279975" cy="6485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CC513D-CB4F-4583-BB7F-B37AB9DEE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" t="39635" r="10009" b="12210"/>
            <a:stretch/>
          </p:blipFill>
          <p:spPr>
            <a:xfrm>
              <a:off x="0" y="-2025"/>
              <a:ext cx="30279975" cy="64852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6489D0-9034-4DB8-8928-E8F14F1E1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0"/>
            <a:stretch/>
          </p:blipFill>
          <p:spPr>
            <a:xfrm>
              <a:off x="361822" y="319327"/>
              <a:ext cx="4021299" cy="236285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9.png"/><Relationship Id="rId21" Type="http://schemas.openxmlformats.org/officeDocument/2006/relationships/image" Target="../media/image17.png"/><Relationship Id="rId34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9.svg"/><Relationship Id="rId17" Type="http://schemas.openxmlformats.org/officeDocument/2006/relationships/image" Target="../media/image16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4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8.svg"/><Relationship Id="rId19" Type="http://schemas.openxmlformats.org/officeDocument/2006/relationships/image" Target="../media/image24.png"/><Relationship Id="rId31" Type="http://schemas.openxmlformats.org/officeDocument/2006/relationships/image" Target="../media/image34.svg"/><Relationship Id="rId4" Type="http://schemas.openxmlformats.org/officeDocument/2006/relationships/image" Target="../media/image10.svg"/><Relationship Id="rId9" Type="http://schemas.openxmlformats.org/officeDocument/2006/relationships/image" Target="../media/image7.png"/><Relationship Id="rId14" Type="http://schemas.openxmlformats.org/officeDocument/2006/relationships/image" Target="../media/image21.sv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8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9.png"/><Relationship Id="rId21" Type="http://schemas.openxmlformats.org/officeDocument/2006/relationships/image" Target="../media/image17.png"/><Relationship Id="rId34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9.svg"/><Relationship Id="rId17" Type="http://schemas.openxmlformats.org/officeDocument/2006/relationships/image" Target="../media/image16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4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8.svg"/><Relationship Id="rId19" Type="http://schemas.openxmlformats.org/officeDocument/2006/relationships/image" Target="../media/image24.png"/><Relationship Id="rId31" Type="http://schemas.openxmlformats.org/officeDocument/2006/relationships/image" Target="../media/image34.svg"/><Relationship Id="rId4" Type="http://schemas.openxmlformats.org/officeDocument/2006/relationships/image" Target="../media/image10.svg"/><Relationship Id="rId9" Type="http://schemas.openxmlformats.org/officeDocument/2006/relationships/image" Target="../media/image7.png"/><Relationship Id="rId14" Type="http://schemas.openxmlformats.org/officeDocument/2006/relationships/image" Target="../media/image21.sv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8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40.png"/><Relationship Id="rId3" Type="http://schemas.openxmlformats.org/officeDocument/2006/relationships/image" Target="../media/image9.png"/><Relationship Id="rId21" Type="http://schemas.openxmlformats.org/officeDocument/2006/relationships/image" Target="../media/image34.sv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43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32" Type="http://schemas.openxmlformats.org/officeDocument/2006/relationships/image" Target="../media/image12.svg"/><Relationship Id="rId5" Type="http://schemas.openxmlformats.org/officeDocument/2006/relationships/image" Target="../media/image13.pn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7.png"/><Relationship Id="rId10" Type="http://schemas.openxmlformats.org/officeDocument/2006/relationships/image" Target="../media/image4.png"/><Relationship Id="rId19" Type="http://schemas.openxmlformats.org/officeDocument/2006/relationships/image" Target="../media/image32.svg"/><Relationship Id="rId31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39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1.png"/><Relationship Id="rId30" Type="http://schemas.openxmlformats.org/officeDocument/2006/relationships/image" Target="../media/image42.png"/><Relationship Id="rId8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26" Type="http://schemas.openxmlformats.org/officeDocument/2006/relationships/image" Target="../media/image12.svg"/><Relationship Id="rId3" Type="http://schemas.openxmlformats.org/officeDocument/2006/relationships/image" Target="../media/image9.png"/><Relationship Id="rId21" Type="http://schemas.openxmlformats.org/officeDocument/2006/relationships/image" Target="../media/image37.png"/><Relationship Id="rId7" Type="http://schemas.openxmlformats.org/officeDocument/2006/relationships/image" Target="../media/image4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11.png"/><Relationship Id="rId33" Type="http://schemas.openxmlformats.org/officeDocument/2006/relationships/image" Target="../media/image48.png"/><Relationship Id="rId2" Type="http://schemas.openxmlformats.org/officeDocument/2006/relationships/image" Target="../media/image3.pn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7.png"/><Relationship Id="rId24" Type="http://schemas.openxmlformats.org/officeDocument/2006/relationships/image" Target="../media/image8.svg"/><Relationship Id="rId32" Type="http://schemas.openxmlformats.org/officeDocument/2006/relationships/image" Target="../media/image47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23" Type="http://schemas.openxmlformats.org/officeDocument/2006/relationships/image" Target="../media/image7.png"/><Relationship Id="rId28" Type="http://schemas.openxmlformats.org/officeDocument/2006/relationships/image" Target="../media/image14.sv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31" Type="http://schemas.openxmlformats.org/officeDocument/2006/relationships/image" Target="../media/image46.png"/><Relationship Id="rId4" Type="http://schemas.openxmlformats.org/officeDocument/2006/relationships/image" Target="../media/image1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Relationship Id="rId27" Type="http://schemas.openxmlformats.org/officeDocument/2006/relationships/image" Target="../media/image13.png"/><Relationship Id="rId30" Type="http://schemas.openxmlformats.org/officeDocument/2006/relationships/image" Target="../media/image45.png"/><Relationship Id="rId8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13.png"/><Relationship Id="rId26" Type="http://schemas.openxmlformats.org/officeDocument/2006/relationships/image" Target="../media/image46.png"/><Relationship Id="rId3" Type="http://schemas.openxmlformats.org/officeDocument/2006/relationships/image" Target="../media/image17.png"/><Relationship Id="rId21" Type="http://schemas.openxmlformats.org/officeDocument/2006/relationships/image" Target="../media/image9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8.svg"/><Relationship Id="rId33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20" Type="http://schemas.openxmlformats.org/officeDocument/2006/relationships/image" Target="../media/image44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7.png"/><Relationship Id="rId32" Type="http://schemas.openxmlformats.org/officeDocument/2006/relationships/image" Target="../media/image48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5.png"/><Relationship Id="rId28" Type="http://schemas.openxmlformats.org/officeDocument/2006/relationships/image" Target="../media/image12.svg"/><Relationship Id="rId10" Type="http://schemas.openxmlformats.org/officeDocument/2006/relationships/image" Target="../media/image31.png"/><Relationship Id="rId19" Type="http://schemas.openxmlformats.org/officeDocument/2006/relationships/image" Target="../media/image14.svg"/><Relationship Id="rId31" Type="http://schemas.openxmlformats.org/officeDocument/2006/relationships/image" Target="../media/image1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svg"/><Relationship Id="rId27" Type="http://schemas.openxmlformats.org/officeDocument/2006/relationships/image" Target="../media/image11.png"/><Relationship Id="rId30" Type="http://schemas.openxmlformats.org/officeDocument/2006/relationships/image" Target="../media/image15.png"/><Relationship Id="rId8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>
            <a:extLst>
              <a:ext uri="{FF2B5EF4-FFF2-40B4-BE49-F238E27FC236}">
                <a16:creationId xmlns:a16="http://schemas.microsoft.com/office/drawing/2014/main" id="{1952570F-F30B-EBCD-092D-EE88E73B8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53" y="13340668"/>
            <a:ext cx="21926435" cy="10127458"/>
          </a:xfrm>
          <a:prstGeom prst="roundRect">
            <a:avLst>
              <a:gd name="adj" fmla="val 6870"/>
            </a:avLst>
          </a:prstGeom>
          <a:noFill/>
          <a:ln w="5715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4800" kern="0" dirty="0"/>
          </a:p>
        </p:txBody>
      </p:sp>
      <p:sp>
        <p:nvSpPr>
          <p:cNvPr id="2050" name="Text Box 22"/>
          <p:cNvSpPr txBox="1">
            <a:spLocks noChangeArrowheads="1"/>
          </p:cNvSpPr>
          <p:nvPr/>
        </p:nvSpPr>
        <p:spPr bwMode="auto">
          <a:xfrm>
            <a:off x="0" y="42159427"/>
            <a:ext cx="30264531" cy="707868"/>
          </a:xfrm>
          <a:prstGeom prst="rect">
            <a:avLst/>
          </a:prstGeom>
          <a:solidFill>
            <a:srgbClr val="213C43"/>
          </a:solidFill>
          <a:ln>
            <a:noFill/>
          </a:ln>
          <a:effectLst/>
        </p:spPr>
        <p:txBody>
          <a:bodyPr wrap="square" lIns="91421" tIns="45711" rIns="91421" bIns="45711" anchor="t"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BE" altLang="en-US" sz="4000" dirty="0">
                <a:solidFill>
                  <a:srgbClr val="E8EBED"/>
                </a:solidFill>
                <a:latin typeface="+mj-lt"/>
                <a:cs typeface="Arial"/>
              </a:rPr>
              <a:t>CIRED 2025 – </a:t>
            </a:r>
            <a:r>
              <a:rPr lang="en-GB" altLang="en-US" sz="4000" dirty="0">
                <a:solidFill>
                  <a:srgbClr val="E8EBED"/>
                </a:solidFill>
                <a:latin typeface="+mj-lt"/>
                <a:cs typeface="Arial"/>
              </a:rPr>
              <a:t>Paper</a:t>
            </a:r>
            <a:r>
              <a:rPr lang="fr-BE" altLang="en-US" sz="4000" dirty="0">
                <a:solidFill>
                  <a:srgbClr val="E8EBED"/>
                </a:solidFill>
                <a:latin typeface="+mj-lt"/>
                <a:cs typeface="Arial"/>
              </a:rPr>
              <a:t> No: 1092   </a:t>
            </a:r>
            <a:endParaRPr lang="fr-FR" altLang="en-US" sz="4000" dirty="0">
              <a:solidFill>
                <a:srgbClr val="E8EBED"/>
              </a:solidFill>
              <a:latin typeface="+mj-lt"/>
            </a:endParaRP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10766ACC-BA52-E398-DFF9-C6930978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9450934"/>
            <a:ext cx="13549313" cy="34517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Introduction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Modelling evolving residential load is key to achieve efficient energy transition and distribution system planning</a:t>
            </a: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6BEB6775-3E57-75CC-79A7-3855E9DE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7678072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This tool provides load profiles with a flexibility component that are realistic regarding users’ behavior, assets’ models and populations’ metrics. Results have been validated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636E2-27FD-D46A-383B-732CB74D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3D13BAAC-5081-DB63-9D23-399DF16CA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7678072"/>
            <a:ext cx="13549313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/>
              <a:t>[1] Baetens, R., Saelens, D.: ‘Modelling uncertainty in district energy simulations by stochastic residential occupant </a:t>
            </a:r>
            <a:r>
              <a:rPr lang="en-US" altLang="en-US" sz="3200" kern="0" dirty="0" err="1"/>
              <a:t>behaviour</a:t>
            </a:r>
            <a:r>
              <a:rPr lang="en-US" altLang="en-US" sz="3200" kern="0" dirty="0"/>
              <a:t>’, </a:t>
            </a:r>
            <a:br>
              <a:rPr lang="en-US" altLang="en-US" sz="3200" kern="0" dirty="0"/>
            </a:br>
            <a:r>
              <a:rPr lang="en-US" altLang="en-US" sz="3200" kern="0" dirty="0"/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Download the tool</a:t>
            </a:r>
            <a:br>
              <a:rPr lang="en-US" altLang="en-US" sz="6000" b="1" kern="0" dirty="0"/>
            </a:br>
            <a:r>
              <a:rPr lang="en-US" altLang="en-US" sz="3200" kern="0" dirty="0"/>
              <a:t>https://github.com/Diffels/ResFlex</a:t>
            </a:r>
            <a:endParaRPr lang="en-US" altLang="en-US" sz="3600" kern="0" dirty="0"/>
          </a:p>
        </p:txBody>
      </p: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921709A7-1448-6012-BEF4-2D40F50D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35" y="39327302"/>
            <a:ext cx="2311208" cy="231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A0FE0F-9689-8852-D01F-1E9FE85D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55" y="13340668"/>
            <a:ext cx="21855709" cy="101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0">
            <a:extLst>
              <a:ext uri="{FF2B5EF4-FFF2-40B4-BE49-F238E27FC236}">
                <a16:creationId xmlns:a16="http://schemas.microsoft.com/office/drawing/2014/main" id="{3B1294B3-3957-332A-E9F1-91666523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24175936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Occupancy Profile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Using </a:t>
            </a:r>
            <a:r>
              <a:rPr lang="en-US" altLang="en-US" sz="4400" kern="0" dirty="0" err="1"/>
              <a:t>StROBe</a:t>
            </a:r>
            <a:r>
              <a:rPr lang="en-US" altLang="en-US" sz="4400" kern="0" dirty="0"/>
              <a:t> [1], a family is modelled for the house and their behavior is defined for the full year (Active-Sleeping-Away).</a:t>
            </a:r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012C35F1-18F3-50EE-618F-FE66A300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88" y="24175940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Base Load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Stochastic use of plugged-in appliances is defined depending on presence in house, with data coming from [1].</a:t>
            </a: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214BBEC4-C959-74F0-B130-FB5FD336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7139" y="24175940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White Goods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Dishwashers, washing machines and driers with given programs and profiles are launched at specific times.  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0BE27FF4-7EBC-DC94-E300-0CC932503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28676647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Water Boiler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A model of water consumption and heating, with thermostatic control is included.</a:t>
            </a: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EC0497C9-8D0E-BAD4-1207-1F404535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211" y="28676650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Space Heating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The house is modelled as a block with thermal losses and coefficient. Wall are modelled as a thermal buffer/capacitance. </a:t>
            </a:r>
            <a:endParaRPr lang="en-US" altLang="en-US" sz="4000" kern="0" dirty="0"/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6650A98E-DCDB-EF24-DF57-2A01E639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7139" y="28676650"/>
            <a:ext cx="9032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Electric Vehicle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Driving events with realistic energy use are inferred from the home occupancy profile. Home or outside charge are possible.</a:t>
            </a:r>
            <a:endParaRPr lang="en-US" altLang="en-US" sz="4800" kern="0" dirty="0"/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6600C10-AA69-B6EE-86D0-521D8A75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450934"/>
            <a:ext cx="13549313" cy="3451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Profile 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The lack of existing public data pushed us to develop synthetic profiles. Our aim is to model known populations from realistic individuals.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986317B5-EEB5-650C-5623-06E737A6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3177358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Generating a 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This tool aims to model complete distribution grids. Adapted function and inputs can be used to match known parameters for the population from feeder level.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86CFCFF7-09F3-4A46-3963-531FF8A03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3177358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/>
              <a:t>Scenario modelling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/>
              <a:t>For long term planning, evolving populations can be created with increasing penetration parameters representing evolution of the electrification.</a:t>
            </a: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D4FEC962-BD4A-5193-0A56-B24DCF4A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83" y="3259703"/>
            <a:ext cx="28662179" cy="36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/>
              <a:t>1092 </a:t>
            </a:r>
            <a:r>
              <a:rPr lang="fr-BE" sz="9600" b="1" kern="0" dirty="0">
                <a:solidFill>
                  <a:srgbClr val="202122"/>
                </a:solidFill>
              </a:rPr>
              <a:t>–</a:t>
            </a:r>
            <a:r>
              <a:rPr lang="en-GB" altLang="en-US" sz="9600" b="1" kern="0" dirty="0"/>
              <a:t> R</a:t>
            </a:r>
            <a:r>
              <a:rPr lang="en-US" altLang="en-US" sz="9600" b="1" kern="0" dirty="0" err="1"/>
              <a:t>esFlex</a:t>
            </a:r>
            <a:r>
              <a:rPr lang="en-US" altLang="en-US" sz="9600" b="1" kern="0" dirty="0"/>
              <a:t>: A residential load profile generator to model individual demand response in distribution grids</a:t>
            </a:r>
            <a:endParaRPr lang="fr-FR" altLang="en-US" sz="5000" kern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D4152B-C2F4-CC40-47AE-1C684D021F79}"/>
              </a:ext>
            </a:extLst>
          </p:cNvPr>
          <p:cNvSpPr txBox="1"/>
          <p:nvPr/>
        </p:nvSpPr>
        <p:spPr>
          <a:xfrm>
            <a:off x="501233" y="7434711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+mj-lt"/>
              </a:rPr>
              <a:t>Thomas Stegen, Joakim </a:t>
            </a:r>
            <a:r>
              <a:rPr lang="en-GB" altLang="en-US" sz="5000" kern="0" dirty="0" err="1">
                <a:latin typeface="+mj-lt"/>
              </a:rPr>
              <a:t>Castiaux</a:t>
            </a:r>
            <a:r>
              <a:rPr lang="en-GB" altLang="en-US" sz="5000" kern="0" dirty="0">
                <a:latin typeface="+mj-lt"/>
              </a:rPr>
              <a:t>, Noé Diffels, Maxime Duchesne, Bertrand Cornélusse</a:t>
            </a:r>
            <a:br>
              <a:rPr lang="en-GB" altLang="en-US" sz="5000" kern="0" dirty="0">
                <a:latin typeface="+mj-lt"/>
              </a:rPr>
            </a:br>
            <a:r>
              <a:rPr lang="en-GB" altLang="en-US" sz="5000" kern="0" dirty="0">
                <a:latin typeface="+mj-lt"/>
              </a:rPr>
              <a:t>Montefiore Institute, University of Liège, Belgium</a:t>
            </a:r>
            <a:endParaRPr lang="en-US" sz="5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6AC6-A0CC-F137-30DB-1046A584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2">
            <a:extLst>
              <a:ext uri="{FF2B5EF4-FFF2-40B4-BE49-F238E27FC236}">
                <a16:creationId xmlns:a16="http://schemas.microsoft.com/office/drawing/2014/main" id="{438C5011-EF8F-1290-5FA8-41D448C57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159427"/>
            <a:ext cx="30264531" cy="707868"/>
          </a:xfrm>
          <a:prstGeom prst="rect">
            <a:avLst/>
          </a:prstGeom>
          <a:solidFill>
            <a:srgbClr val="213C43"/>
          </a:solidFill>
          <a:ln>
            <a:noFill/>
          </a:ln>
          <a:effectLst/>
        </p:spPr>
        <p:txBody>
          <a:bodyPr wrap="square" lIns="91421" tIns="45711" rIns="91421" bIns="45711" anchor="t"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BE" altLang="en-US" sz="4000" dirty="0">
                <a:solidFill>
                  <a:srgbClr val="E8EBE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CIRED 2025 – </a:t>
            </a:r>
            <a:r>
              <a:rPr lang="en-GB" altLang="en-US" sz="4000" dirty="0">
                <a:solidFill>
                  <a:srgbClr val="E8EBE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Paper</a:t>
            </a:r>
            <a:r>
              <a:rPr lang="fr-BE" altLang="en-US" sz="4000" dirty="0">
                <a:solidFill>
                  <a:srgbClr val="E8EBE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No: 1092   </a:t>
            </a:r>
            <a:endParaRPr lang="fr-FR" altLang="en-US" sz="4000" dirty="0">
              <a:solidFill>
                <a:srgbClr val="E8EBED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4668802B-5DF1-9C9F-EE52-314E55D5F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6" y="9450934"/>
            <a:ext cx="11593288" cy="34517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Modelling evolving residential load is key to achieve efficient energy transition and distribution system planning</a:t>
            </a: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578BDDC1-9733-9ACE-205B-555EDA5EC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7678072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tool provides load profiles with a </a:t>
            </a:r>
            <a:r>
              <a:rPr lang="en-US" altLang="en-US" sz="44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flexibility component</a:t>
            </a: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that are realistic regarding users’ behavior, assets’ models and populations’ metrics. Results have been validated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EE80B-F51B-9A99-7BB2-69947133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FA7D6D5D-38CF-535C-8455-00840846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7678072"/>
            <a:ext cx="13549313" cy="40690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behaviour</a:t>
            </a:r>
            <a:r>
              <a:rPr lang="en-US" altLang="en-US" sz="32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’, </a:t>
            </a:r>
            <a:br>
              <a:rPr lang="en-US" altLang="en-US" sz="32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 sz="32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 the tool</a:t>
            </a:r>
            <a:b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 sz="32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https://github.com/Diffels/ResFlex</a:t>
            </a:r>
            <a:endParaRPr lang="en-US" altLang="en-US" sz="3600" kern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CAE88C1C-BABB-66D3-5954-62B5CCBEA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35" y="39327302"/>
            <a:ext cx="2311208" cy="2311208"/>
          </a:xfrm>
          <a:prstGeom prst="rect">
            <a:avLst/>
          </a:prstGeom>
        </p:spPr>
      </p:pic>
      <p:sp>
        <p:nvSpPr>
          <p:cNvPr id="19" name="Rectangle 50">
            <a:extLst>
              <a:ext uri="{FF2B5EF4-FFF2-40B4-BE49-F238E27FC236}">
                <a16:creationId xmlns:a16="http://schemas.microsoft.com/office/drawing/2014/main" id="{141DF031-AD06-839B-C45C-FCE70EDF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7859" y="9450933"/>
            <a:ext cx="11615672" cy="3451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Profile 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lack of existing public data pushed us to develop synthetic profiles. Our aim is to model known populations from realistic individuals.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9C9E6813-9CA8-C7EA-EDAB-D79039C6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3794708"/>
            <a:ext cx="13550400" cy="345173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Generating a 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tool aims to model complete distribution grids. Adapted function and inputs can be used to match known parameters for the population from feeder level.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40B38F13-9C2D-F521-BCC5-F40745C2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4020202"/>
            <a:ext cx="13550400" cy="345173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13C43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Scenario modelling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en-US" sz="44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long term planning</a:t>
            </a: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penetration</a:t>
            </a: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parameters representing evolution of the </a:t>
            </a:r>
            <a:r>
              <a:rPr lang="en-US" altLang="en-US" sz="44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electrification</a:t>
            </a:r>
            <a:r>
              <a:rPr lang="en-US" altLang="en-US" sz="4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CDFAE6A6-7536-F8D2-191D-3B45F2E1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83" y="3259703"/>
            <a:ext cx="28662179" cy="36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en-GB" altLang="en-US" sz="96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</a:t>
            </a:r>
            <a:r>
              <a:rPr lang="en-US" altLang="en-US" sz="9600" b="1" kern="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esFlex</a:t>
            </a:r>
            <a:r>
              <a:rPr lang="en-US" altLang="en-US" sz="96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768A1-FC08-6ACF-B54D-6F1AE3EEA2CE}"/>
              </a:ext>
            </a:extLst>
          </p:cNvPr>
          <p:cNvSpPr txBox="1"/>
          <p:nvPr/>
        </p:nvSpPr>
        <p:spPr>
          <a:xfrm>
            <a:off x="501233" y="7434711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Castiaux</a:t>
            </a:r>
            <a:r>
              <a:rPr lang="en-GB" altLang="en-US" sz="5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altLang="en-US" sz="5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Montefiore Institute, University of Liège, Belgium</a:t>
            </a:r>
            <a:endParaRPr lang="en-US" sz="5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71" name="Picture 2">
            <a:extLst>
              <a:ext uri="{FF2B5EF4-FFF2-40B4-BE49-F238E27FC236}">
                <a16:creationId xmlns:a16="http://schemas.microsoft.com/office/drawing/2014/main" id="{45191471-8B33-C956-5555-B6246210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2" y="13524590"/>
            <a:ext cx="28071252" cy="110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9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0659-BCB8-E6DF-2CA7-AB72626A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2">
            <a:extLst>
              <a:ext uri="{FF2B5EF4-FFF2-40B4-BE49-F238E27FC236}">
                <a16:creationId xmlns:a16="http://schemas.microsoft.com/office/drawing/2014/main" id="{367E519C-B9D8-31D7-1689-66050ECAB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159427"/>
            <a:ext cx="30264531" cy="707868"/>
          </a:xfrm>
          <a:prstGeom prst="rect">
            <a:avLst/>
          </a:prstGeom>
          <a:solidFill>
            <a:srgbClr val="213C43"/>
          </a:solidFill>
          <a:ln>
            <a:noFill/>
          </a:ln>
          <a:effectLst/>
        </p:spPr>
        <p:txBody>
          <a:bodyPr wrap="square" lIns="91421" tIns="45711" rIns="91421" bIns="45711" anchor="t"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BE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CIRED 2025 – </a:t>
            </a:r>
            <a:r>
              <a:rPr lang="en-GB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BE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No: 1092   </a:t>
            </a:r>
            <a:endParaRPr lang="fr-FR" altLang="en-US" sz="4000" dirty="0">
              <a:solidFill>
                <a:srgbClr val="E8EBE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B7C2788A-443A-EF5C-2C80-910F05D1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8532550"/>
            <a:ext cx="13549313" cy="3451734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evolving residential load is key to achieve efficient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transition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C92A0069-B30B-E6B4-A794-032600AD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6741968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flexibility component that are realistic regarding users’ behavior, assets’ models and populations’ metrics. Results have been validated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C1A9-E0E4-EFCA-3963-14D1C05F2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88CF0D76-0B0A-20C8-3279-13CD80C8C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6741968"/>
            <a:ext cx="13549313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5ED1A04D-1C69-AAE6-C76F-215FBCC9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  <p:sp>
        <p:nvSpPr>
          <p:cNvPr id="13" name="Rectangle 50">
            <a:extLst>
              <a:ext uri="{FF2B5EF4-FFF2-40B4-BE49-F238E27FC236}">
                <a16:creationId xmlns:a16="http://schemas.microsoft.com/office/drawing/2014/main" id="{8A98C502-95F1-C8A4-ACD3-7685764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2305707"/>
            <a:ext cx="27811615" cy="233534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 Occupancy Profile Generated using </a:t>
            </a:r>
            <a:r>
              <a:rPr lang="en-US" altLang="en-US" sz="60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behavior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defined for the full year (Active-Sleeping-Away).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1AA6C17B-4540-F088-A06B-BD0822DB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8532550"/>
            <a:ext cx="13549313" cy="345173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lack of existing public data pushed us to develop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profiles. Our aim is to model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populations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realistic individuals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BFEE3115-B9CA-F643-82C0-18B9D735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2312840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a 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complete distribution grids. Adapted function and inputs can be used to match known parameters for the population at feeder level.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3BF88309-6D51-B0F1-6A54-5E441A50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2312840"/>
            <a:ext cx="13550400" cy="4069086"/>
          </a:xfrm>
          <a:prstGeom prst="roundRect">
            <a:avLst>
              <a:gd name="adj" fmla="val 16225"/>
            </a:avLst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modelling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long term planning, evolving populations can be created with increasing penetration parameters representing evolution of the electrification.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27CB4-5A32-5CD2-4974-610B97088567}"/>
              </a:ext>
            </a:extLst>
          </p:cNvPr>
          <p:cNvSpPr txBox="1"/>
          <p:nvPr/>
        </p:nvSpPr>
        <p:spPr>
          <a:xfrm>
            <a:off x="501233" y="6426598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964DE9BD-5C05-9552-0CE2-50D444B5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7021394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use of plugged-in loads</a:t>
            </a: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015A1945-07E4-B551-A041-4B2A793B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8848297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number, types</a:t>
            </a: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74BA91D3-8AFF-843A-7A31-A2D75353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0675200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by people in patterns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94B20DE6-05D2-9FC3-5567-AF2D1848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2502102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flexibility</a:t>
            </a: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E26035B0-FF3B-ED52-D008-7387882C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7021391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 at specific times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B25D4D4A-0FCD-DCFE-F14E-8A1B53B7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8848294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per week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types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FAA0338D-C6B5-234E-C736-F3338354A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0675197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full cycle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8826DCCA-BE1F-AC72-F3D4-54334F0C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2502102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windows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67441D52-BD46-E269-22BF-606FB03D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7021396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cons. with thermostat. control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97A82C27-9AB5-4E20-B7CF-08992603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8848299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model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8BE268D3-6E91-A114-63C5-3FC39164D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0675202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water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 events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B497EDC7-2D86-D51B-3AF1-B0942935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2502104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output T°</a:t>
            </a:r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99ACDD45-7F99-2B74-643E-94269261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7021396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model with therm. loss &amp; coef.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B8CF0BFA-3312-27BC-8153-6D095DD6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8848299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year, volume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system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76827A55-E833-A66E-1C5D-E1765184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0675202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three T° setpoints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803181F8-0042-0A0D-5DC2-42E39AD8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2502104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Thermal comfort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1F855428-7E68-70AA-7D1D-4CCE9D717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7021394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events, energy &amp; charge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59D7FD-C1D5-A0B6-3C6A-06A590C38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8848297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 Max power, km/year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A0DFE57F-D461-3903-98D5-9E049845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0675200"/>
            <a:ext cx="5184000" cy="1800000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driver is back with discharged EV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380D5020-9166-63C8-0C7B-A5C1604F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22502102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plugged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DE03E49-DE7D-A162-BFA5-D9028A8197FB}"/>
              </a:ext>
            </a:extLst>
          </p:cNvPr>
          <p:cNvGrpSpPr/>
          <p:nvPr/>
        </p:nvGrpSpPr>
        <p:grpSpPr>
          <a:xfrm>
            <a:off x="23861796" y="15194491"/>
            <a:ext cx="5184000" cy="1800000"/>
            <a:chOff x="24645618" y="16112875"/>
            <a:chExt cx="5184000" cy="1800000"/>
          </a:xfrm>
        </p:grpSpPr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C1D4CD66-09ED-0674-7756-57A66F377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5618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Electric Vehicle</a:t>
              </a:r>
            </a:p>
          </p:txBody>
        </p:sp>
        <p:pic>
          <p:nvPicPr>
            <p:cNvPr id="60" name="Graphic 59" descr="Electric car outline">
              <a:extLst>
                <a:ext uri="{FF2B5EF4-FFF2-40B4-BE49-F238E27FC236}">
                  <a16:creationId xmlns:a16="http://schemas.microsoft.com/office/drawing/2014/main" id="{E2F58757-F904-6C95-0F46-CD8BCE5C4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09220" y="16184874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2CBEEAB-59AA-CE2E-05FF-186D26C0D3F0}"/>
              </a:ext>
            </a:extLst>
          </p:cNvPr>
          <p:cNvGrpSpPr/>
          <p:nvPr/>
        </p:nvGrpSpPr>
        <p:grpSpPr>
          <a:xfrm>
            <a:off x="6891083" y="15194488"/>
            <a:ext cx="5184000" cy="1800000"/>
            <a:chOff x="6616686" y="16112872"/>
            <a:chExt cx="5184000" cy="1800000"/>
          </a:xfrm>
        </p:grpSpPr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DDE9ACAC-EC01-0912-386A-891F0B8F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686" y="16112872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White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Goods</a:t>
              </a:r>
            </a:p>
          </p:txBody>
        </p:sp>
        <p:pic>
          <p:nvPicPr>
            <p:cNvPr id="62" name="Graphic 61" descr="Washing Machine outline">
              <a:extLst>
                <a:ext uri="{FF2B5EF4-FFF2-40B4-BE49-F238E27FC236}">
                  <a16:creationId xmlns:a16="http://schemas.microsoft.com/office/drawing/2014/main" id="{4D208D65-576A-411E-5E16-232EDC52B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44374" y="16184876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CC854F7-0E64-9B6B-AC69-4D8CB03DB503}"/>
              </a:ext>
            </a:extLst>
          </p:cNvPr>
          <p:cNvGrpSpPr/>
          <p:nvPr/>
        </p:nvGrpSpPr>
        <p:grpSpPr>
          <a:xfrm>
            <a:off x="12547987" y="15194493"/>
            <a:ext cx="5184000" cy="1800000"/>
            <a:chOff x="12626330" y="16112877"/>
            <a:chExt cx="5184000" cy="1800000"/>
          </a:xfrm>
        </p:grpSpPr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BDD60481-0812-D232-F265-662106227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330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Boiler</a:t>
              </a:r>
            </a:p>
          </p:txBody>
        </p:sp>
        <p:pic>
          <p:nvPicPr>
            <p:cNvPr id="1024" name="Graphic 1023" descr="Bathtub outline">
              <a:extLst>
                <a:ext uri="{FF2B5EF4-FFF2-40B4-BE49-F238E27FC236}">
                  <a16:creationId xmlns:a16="http://schemas.microsoft.com/office/drawing/2014/main" id="{C6BA0C7B-423F-624E-97B3-19E0D5AD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47972" y="16184879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848ADAA3-0788-B1D9-2181-FBE793189497}"/>
              </a:ext>
            </a:extLst>
          </p:cNvPr>
          <p:cNvGrpSpPr/>
          <p:nvPr/>
        </p:nvGrpSpPr>
        <p:grpSpPr>
          <a:xfrm>
            <a:off x="1234179" y="15194491"/>
            <a:ext cx="5184000" cy="1800000"/>
            <a:chOff x="607042" y="16112875"/>
            <a:chExt cx="5184000" cy="1800000"/>
          </a:xfrm>
        </p:grpSpPr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733B29B4-733C-8D8E-EB95-D1251828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042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Load</a:t>
              </a:r>
            </a:p>
          </p:txBody>
        </p:sp>
        <p:pic>
          <p:nvPicPr>
            <p:cNvPr id="1027" name="Graphic 1026" descr="Plugged Unplugged outline">
              <a:extLst>
                <a:ext uri="{FF2B5EF4-FFF2-40B4-BE49-F238E27FC236}">
                  <a16:creationId xmlns:a16="http://schemas.microsoft.com/office/drawing/2014/main" id="{638A4786-A4C2-296A-A6F6-C101CCAAE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34731" y="16184876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817949F-3287-23ED-7429-573DFD4EAFC1}"/>
              </a:ext>
            </a:extLst>
          </p:cNvPr>
          <p:cNvGrpSpPr/>
          <p:nvPr/>
        </p:nvGrpSpPr>
        <p:grpSpPr>
          <a:xfrm>
            <a:off x="18204891" y="15194493"/>
            <a:ext cx="5184000" cy="1800000"/>
            <a:chOff x="18635974" y="16112877"/>
            <a:chExt cx="5184000" cy="1800000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85678798-0715-4CE8-C461-0A8627EFF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974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Space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Heating</a:t>
              </a:r>
            </a:p>
          </p:txBody>
        </p:sp>
        <p:pic>
          <p:nvPicPr>
            <p:cNvPr id="1031" name="Graphic 1030" descr="Thermometer outline">
              <a:extLst>
                <a:ext uri="{FF2B5EF4-FFF2-40B4-BE49-F238E27FC236}">
                  <a16:creationId xmlns:a16="http://schemas.microsoft.com/office/drawing/2014/main" id="{3F3EF93B-C611-840F-B5DE-C6FC97200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863665" y="16184880"/>
              <a:ext cx="1656000" cy="1656000"/>
            </a:xfrm>
            <a:prstGeom prst="rect">
              <a:avLst/>
            </a:prstGeom>
          </p:spPr>
        </p:pic>
      </p:grpSp>
      <p:sp>
        <p:nvSpPr>
          <p:cNvPr id="1039" name="Rectangle 49">
            <a:extLst>
              <a:ext uri="{FF2B5EF4-FFF2-40B4-BE49-F238E27FC236}">
                <a16:creationId xmlns:a16="http://schemas.microsoft.com/office/drawing/2014/main" id="{BD05070C-F704-58D3-BD81-613D05E7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25970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" name="Rectangle 50">
            <a:extLst>
              <a:ext uri="{FF2B5EF4-FFF2-40B4-BE49-F238E27FC236}">
                <a16:creationId xmlns:a16="http://schemas.microsoft.com/office/drawing/2014/main" id="{509BE0DF-8300-DB01-7B8D-12F679EC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9359603"/>
            <a:ext cx="27811615" cy="257006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profile with flexibility component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i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complete distribution grids. Adapted function and inputs can be used to match known parameters for the population at feeder level.</a:t>
            </a:r>
          </a:p>
        </p:txBody>
      </p:sp>
      <p:pic>
        <p:nvPicPr>
          <p:cNvPr id="1052" name="Picture 1051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1B9AC9B5-7444-A158-FF25-A772359A3A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" y="24403899"/>
            <a:ext cx="30264531" cy="4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16AE9-69F9-949A-6B11-ACDEDF6C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0">
            <a:extLst>
              <a:ext uri="{FF2B5EF4-FFF2-40B4-BE49-F238E27FC236}">
                <a16:creationId xmlns:a16="http://schemas.microsoft.com/office/drawing/2014/main" id="{7DD481F6-E208-A3C5-F46C-71F543A8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9188486"/>
            <a:ext cx="13549313" cy="2645774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evolving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residential load to achieve efficient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transition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4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0257731A-2AC9-B417-8893-A7338011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6794046"/>
            <a:ext cx="13550400" cy="383057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component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are realistic regarding users’ behavior, assets’ models and populations’ metrics. Results have been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4EA27-A8C4-6D39-07CC-071A6596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88089A3E-3231-34AE-26AA-FF2EAA8E1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6794043"/>
            <a:ext cx="13549313" cy="3830569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06E39FA6-0413-E148-B17F-4EF43F31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2556527"/>
            <a:ext cx="27811615" cy="186784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 Occupancy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behavior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defined for the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year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4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[1].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E151363F-2CCC-B9A6-00A1-C22D3B58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188487"/>
            <a:ext cx="13549313" cy="2645775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lack of data, our aim is to get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profiles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populations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realistic individuals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D54D0B43-1E25-0AAC-BFD1-582B8CAB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2894529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distribution grids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Adapted function and inputs can be used to match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parameters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population at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feeder level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13951DA8-17EA-042A-1B8A-375281AA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2894525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representing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of the electrification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A3292A-C6C3-5017-0E12-022ADE002E45}"/>
              </a:ext>
            </a:extLst>
          </p:cNvPr>
          <p:cNvSpPr txBox="1"/>
          <p:nvPr/>
        </p:nvSpPr>
        <p:spPr>
          <a:xfrm>
            <a:off x="501233" y="6835006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59A1E253-A668-F253-D023-FBF26F89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702139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use of plugged-in loads</a:t>
            </a: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BB7E0E56-75C0-47D1-46A6-447BCB0F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8848297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 and occupations</a:t>
            </a: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6049B1A0-2D39-66C6-2764-7D1522A8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400206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by people in patterns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C8FC7599-65CE-B005-4D7F-ABE9DBA7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5828966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flexibility</a:t>
            </a: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4397CF05-EDD3-534E-771E-D5F36877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702139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 at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times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EFAE6178-CD5E-3B3B-2D55-FF4666AD4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884829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per week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types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A573DF51-1E24-943D-6445-48332114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400206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full cycle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F667217A-17DB-734D-DF32-F0DD68E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5828966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windows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44F2304F-B4C7-FE04-91D0-41A3B31A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cons. with thermostat. control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40C7A98E-EAE3-3FEB-2007-7CC455A2E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model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99D76665-4449-F337-B0D8-F416844B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400206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water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 events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5D535973-1424-EF05-2994-F0786AC2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output T°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D8D3E3D-9CB4-CEBB-3883-4D9637141EA4}"/>
              </a:ext>
            </a:extLst>
          </p:cNvPr>
          <p:cNvGrpSpPr/>
          <p:nvPr/>
        </p:nvGrpSpPr>
        <p:grpSpPr>
          <a:xfrm>
            <a:off x="6891083" y="15194488"/>
            <a:ext cx="5184000" cy="1800000"/>
            <a:chOff x="6616686" y="16112872"/>
            <a:chExt cx="5184000" cy="1800000"/>
          </a:xfrm>
        </p:grpSpPr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6A06B9FB-1654-EB94-EBD4-4F0AB8444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686" y="16112872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White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Goods</a:t>
              </a:r>
            </a:p>
          </p:txBody>
        </p:sp>
        <p:pic>
          <p:nvPicPr>
            <p:cNvPr id="62" name="Graphic 61" descr="Washing Machine outline">
              <a:extLst>
                <a:ext uri="{FF2B5EF4-FFF2-40B4-BE49-F238E27FC236}">
                  <a16:creationId xmlns:a16="http://schemas.microsoft.com/office/drawing/2014/main" id="{1D829300-04C1-8005-091A-B29D2509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4374" y="16184876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6E27F59-EBC5-EA13-5803-94126C372456}"/>
              </a:ext>
            </a:extLst>
          </p:cNvPr>
          <p:cNvGrpSpPr/>
          <p:nvPr/>
        </p:nvGrpSpPr>
        <p:grpSpPr>
          <a:xfrm>
            <a:off x="12547987" y="15194493"/>
            <a:ext cx="5184000" cy="1800000"/>
            <a:chOff x="12626330" y="16112877"/>
            <a:chExt cx="5184000" cy="1800000"/>
          </a:xfrm>
        </p:grpSpPr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DF303A95-2C8D-F6A0-E436-4BF41B87A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330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Boiler</a:t>
              </a:r>
            </a:p>
          </p:txBody>
        </p:sp>
        <p:pic>
          <p:nvPicPr>
            <p:cNvPr id="1024" name="Graphic 1023" descr="Bathtub outline">
              <a:extLst>
                <a:ext uri="{FF2B5EF4-FFF2-40B4-BE49-F238E27FC236}">
                  <a16:creationId xmlns:a16="http://schemas.microsoft.com/office/drawing/2014/main" id="{BC956FD9-FF2F-D781-85EC-A5EB6265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847972" y="16184879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2900687-9C74-385C-B635-8F0C4B8FDBD2}"/>
              </a:ext>
            </a:extLst>
          </p:cNvPr>
          <p:cNvGrpSpPr/>
          <p:nvPr/>
        </p:nvGrpSpPr>
        <p:grpSpPr>
          <a:xfrm>
            <a:off x="1234179" y="15194491"/>
            <a:ext cx="5184000" cy="1800000"/>
            <a:chOff x="607042" y="16112875"/>
            <a:chExt cx="5184000" cy="1800000"/>
          </a:xfrm>
        </p:grpSpPr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B482B788-1D12-98EC-4196-20096997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042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Load</a:t>
              </a:r>
            </a:p>
          </p:txBody>
        </p:sp>
        <p:pic>
          <p:nvPicPr>
            <p:cNvPr id="1027" name="Graphic 1026" descr="Plugged Unplugged outline">
              <a:extLst>
                <a:ext uri="{FF2B5EF4-FFF2-40B4-BE49-F238E27FC236}">
                  <a16:creationId xmlns:a16="http://schemas.microsoft.com/office/drawing/2014/main" id="{C9412B57-3DAF-3952-C758-0A84C623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4731" y="16184876"/>
              <a:ext cx="1656000" cy="1656000"/>
            </a:xfrm>
            <a:prstGeom prst="rect">
              <a:avLst/>
            </a:prstGeom>
          </p:spPr>
        </p:pic>
      </p:grpSp>
      <p:sp>
        <p:nvSpPr>
          <p:cNvPr id="1039" name="Rectangle 49">
            <a:extLst>
              <a:ext uri="{FF2B5EF4-FFF2-40B4-BE49-F238E27FC236}">
                <a16:creationId xmlns:a16="http://schemas.microsoft.com/office/drawing/2014/main" id="{1DE20876-5CCC-3D98-145F-BF3AC78F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41750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2E26AAAF-A775-D84E-183B-E431E42E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events, energy &amp; charge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EB801-232E-46D4-D085-C90EC038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 Max power, km/year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624E21C8-A0F7-6DD1-0CF0-72F04AB0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400206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driver is back with discharged EV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80C7749E-7322-FFF0-77C9-74BE36C56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plugged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19DCF7B-4D5E-BCC3-B2D2-11F2787B3196}"/>
              </a:ext>
            </a:extLst>
          </p:cNvPr>
          <p:cNvGrpSpPr/>
          <p:nvPr/>
        </p:nvGrpSpPr>
        <p:grpSpPr>
          <a:xfrm>
            <a:off x="23861796" y="15194493"/>
            <a:ext cx="5184000" cy="1800000"/>
            <a:chOff x="24645618" y="16112875"/>
            <a:chExt cx="5184000" cy="1800000"/>
          </a:xfrm>
        </p:grpSpPr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216C5380-08EB-C67D-C442-3E3A9BBAE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5618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Electric Vehicle</a:t>
              </a:r>
            </a:p>
          </p:txBody>
        </p:sp>
        <p:pic>
          <p:nvPicPr>
            <p:cNvPr id="60" name="Graphic 59" descr="Electric car outline">
              <a:extLst>
                <a:ext uri="{FF2B5EF4-FFF2-40B4-BE49-F238E27FC236}">
                  <a16:creationId xmlns:a16="http://schemas.microsoft.com/office/drawing/2014/main" id="{1AE0BA08-124F-6E2F-417B-FB7EDECC6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909220" y="16184874"/>
              <a:ext cx="1656000" cy="1656000"/>
            </a:xfrm>
            <a:prstGeom prst="rect">
              <a:avLst/>
            </a:prstGeom>
          </p:spPr>
        </p:pic>
      </p:grpSp>
      <p:pic>
        <p:nvPicPr>
          <p:cNvPr id="1046" name="Graphique 45">
            <a:extLst>
              <a:ext uri="{FF2B5EF4-FFF2-40B4-BE49-F238E27FC236}">
                <a16:creationId xmlns:a16="http://schemas.microsoft.com/office/drawing/2014/main" id="{6F2D8B2B-0B88-CBFC-880C-EE23079BF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45477" y="21010659"/>
            <a:ext cx="6016636" cy="2776908"/>
          </a:xfrm>
          <a:prstGeom prst="rect">
            <a:avLst/>
          </a:prstGeom>
        </p:spPr>
      </p:pic>
      <p:pic>
        <p:nvPicPr>
          <p:cNvPr id="1047" name="Graphique 47">
            <a:extLst>
              <a:ext uri="{FF2B5EF4-FFF2-40B4-BE49-F238E27FC236}">
                <a16:creationId xmlns:a16="http://schemas.microsoft.com/office/drawing/2014/main" id="{732C03CC-860A-A985-8A2E-ACF7B8166D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5439" y="21010657"/>
            <a:ext cx="5775287" cy="2776908"/>
          </a:xfrm>
          <a:prstGeom prst="rect">
            <a:avLst/>
          </a:prstGeom>
        </p:spPr>
      </p:pic>
      <p:pic>
        <p:nvPicPr>
          <p:cNvPr id="1049" name="Image 10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149158C-7560-0F20-2DC5-926FF8F9E0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48" y="20832093"/>
            <a:ext cx="4701061" cy="3134041"/>
          </a:xfrm>
          <a:prstGeom prst="rect">
            <a:avLst/>
          </a:prstGeom>
        </p:spPr>
      </p:pic>
      <p:sp>
        <p:nvSpPr>
          <p:cNvPr id="39" name="Rectangle 50">
            <a:extLst>
              <a:ext uri="{FF2B5EF4-FFF2-40B4-BE49-F238E27FC236}">
                <a16:creationId xmlns:a16="http://schemas.microsoft.com/office/drawing/2014/main" id="{F90D3514-43AE-8E04-5CEB-5BCF877E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model with therm. loss &amp; coef.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3A6C6E76-1C35-20FB-5B18-FB36E457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72000" rIns="216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year, volume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system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71089530-D1D6-652C-8D9B-8BDD4C29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400206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three T° setpoints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2643DBEA-30D2-59CB-58E7-BD49F4BD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Thermal comfort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AD245B7-0D9C-64B1-F165-307CBADBB962}"/>
              </a:ext>
            </a:extLst>
          </p:cNvPr>
          <p:cNvGrpSpPr/>
          <p:nvPr/>
        </p:nvGrpSpPr>
        <p:grpSpPr>
          <a:xfrm>
            <a:off x="18204891" y="15194493"/>
            <a:ext cx="5184000" cy="1800000"/>
            <a:chOff x="18635974" y="16112877"/>
            <a:chExt cx="5184000" cy="1800000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92EC3085-F81B-82AC-AAD7-C50C1F2B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974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Space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Heating</a:t>
              </a:r>
            </a:p>
          </p:txBody>
        </p:sp>
        <p:pic>
          <p:nvPicPr>
            <p:cNvPr id="1031" name="Graphic 1030" descr="Thermometer outline">
              <a:extLst>
                <a:ext uri="{FF2B5EF4-FFF2-40B4-BE49-F238E27FC236}">
                  <a16:creationId xmlns:a16="http://schemas.microsoft.com/office/drawing/2014/main" id="{31488446-D6A8-1F11-8355-782C5F25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63665" y="16184880"/>
              <a:ext cx="1656000" cy="1656000"/>
            </a:xfrm>
            <a:prstGeom prst="rect">
              <a:avLst/>
            </a:prstGeom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1E56AB01-7F62-370F-EF3E-FD7A28E66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4" b="5776"/>
          <a:stretch/>
        </p:blipFill>
        <p:spPr bwMode="auto">
          <a:xfrm>
            <a:off x="19473813" y="20826101"/>
            <a:ext cx="3255828" cy="30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86B04A0-1561-F231-A34D-7A771334B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6" b="9543"/>
          <a:stretch/>
        </p:blipFill>
        <p:spPr bwMode="auto">
          <a:xfrm>
            <a:off x="13789758" y="20778193"/>
            <a:ext cx="3311593" cy="29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28C8478-6FCA-4EB0-AED6-01DBC4CF5B44}"/>
              </a:ext>
            </a:extLst>
          </p:cNvPr>
          <p:cNvGrpSpPr/>
          <p:nvPr/>
        </p:nvGrpSpPr>
        <p:grpSpPr>
          <a:xfrm>
            <a:off x="0" y="41346876"/>
            <a:ext cx="30264531" cy="1520419"/>
            <a:chOff x="0" y="41346876"/>
            <a:chExt cx="30264531" cy="1520419"/>
          </a:xfrm>
        </p:grpSpPr>
        <p:sp>
          <p:nvSpPr>
            <p:cNvPr id="2050" name="Text Box 22">
              <a:extLst>
                <a:ext uri="{FF2B5EF4-FFF2-40B4-BE49-F238E27FC236}">
                  <a16:creationId xmlns:a16="http://schemas.microsoft.com/office/drawing/2014/main" id="{E6AABD2B-02A4-D9BA-5503-8875C6997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159427"/>
              <a:ext cx="30264531" cy="707868"/>
            </a:xfrm>
            <a:prstGeom prst="rect">
              <a:avLst/>
            </a:prstGeom>
            <a:solidFill>
              <a:srgbClr val="213C43"/>
            </a:solidFill>
            <a:ln>
              <a:noFill/>
            </a:ln>
            <a:effectLst/>
          </p:spPr>
          <p:txBody>
            <a:bodyPr wrap="square" lIns="91421" tIns="45711" rIns="91421" bIns="45711" anchor="t">
              <a:spAutoFit/>
            </a:bodyPr>
            <a:lstStyle>
              <a:lvl1pPr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CIRED 2025 – </a:t>
              </a:r>
              <a:r>
                <a:rPr lang="en-GB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Paper</a:t>
              </a: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No: 1092   </a:t>
              </a:r>
              <a:endParaRPr lang="fr-FR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B2F53329-982D-6AF2-86C1-4D20D9E91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41346876"/>
              <a:ext cx="27811615" cy="79606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project source of the results presented in this paper has received funding from the Belgian Energy Transition Fund (UNLEASH Project)</a:t>
              </a:r>
            </a:p>
          </p:txBody>
        </p:sp>
      </p:grp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3FE1B930-FB91-A2D9-1A36-7BA57764A6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  <p:pic>
        <p:nvPicPr>
          <p:cNvPr id="45" name="Picture 44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9BDB47D8-DDF3-CCFE-5923-81DA6217AC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83372"/>
            <a:ext cx="30264531" cy="4588888"/>
          </a:xfrm>
          <a:prstGeom prst="rect">
            <a:avLst/>
          </a:prstGeom>
        </p:spPr>
      </p:pic>
      <p:pic>
        <p:nvPicPr>
          <p:cNvPr id="5" name="Graphic 4" descr="Stopwatch outline">
            <a:extLst>
              <a:ext uri="{FF2B5EF4-FFF2-40B4-BE49-F238E27FC236}">
                <a16:creationId xmlns:a16="http://schemas.microsoft.com/office/drawing/2014/main" id="{0142A85D-C256-AF53-B0B2-A15EAA88D5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11988" y="11726334"/>
            <a:ext cx="1656000" cy="1656000"/>
          </a:xfrm>
          <a:prstGeom prst="rect">
            <a:avLst/>
          </a:prstGeom>
        </p:spPr>
      </p:pic>
      <p:pic>
        <p:nvPicPr>
          <p:cNvPr id="17" name="Graphic 16" descr="Teacher outline">
            <a:extLst>
              <a:ext uri="{FF2B5EF4-FFF2-40B4-BE49-F238E27FC236}">
                <a16:creationId xmlns:a16="http://schemas.microsoft.com/office/drawing/2014/main" id="{5D40E6F0-5BC0-E981-8646-42B8506A46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506883" y="35950445"/>
            <a:ext cx="1656000" cy="1656000"/>
          </a:xfrm>
          <a:prstGeom prst="rect">
            <a:avLst/>
          </a:prstGeom>
        </p:spPr>
      </p:pic>
      <p:pic>
        <p:nvPicPr>
          <p:cNvPr id="22" name="Graphic 21" descr="Users outline">
            <a:extLst>
              <a:ext uri="{FF2B5EF4-FFF2-40B4-BE49-F238E27FC236}">
                <a16:creationId xmlns:a16="http://schemas.microsoft.com/office/drawing/2014/main" id="{E522FF95-4769-28F0-ACFC-F0397666D1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17634" y="32089853"/>
            <a:ext cx="1656000" cy="1656000"/>
          </a:xfrm>
          <a:prstGeom prst="rect">
            <a:avLst/>
          </a:prstGeom>
        </p:spPr>
      </p:pic>
      <p:pic>
        <p:nvPicPr>
          <p:cNvPr id="27" name="Graphic 26" descr="Bullseye outline">
            <a:extLst>
              <a:ext uri="{FF2B5EF4-FFF2-40B4-BE49-F238E27FC236}">
                <a16:creationId xmlns:a16="http://schemas.microsoft.com/office/drawing/2014/main" id="{CC2CDDA2-5104-53E2-DE23-1F14231007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17634" y="35950444"/>
            <a:ext cx="1656000" cy="1656000"/>
          </a:xfrm>
          <a:prstGeom prst="rect">
            <a:avLst/>
          </a:prstGeom>
        </p:spPr>
      </p:pic>
      <p:pic>
        <p:nvPicPr>
          <p:cNvPr id="44" name="Graphic 43" descr="Hockey Stick Curve Graph outline">
            <a:extLst>
              <a:ext uri="{FF2B5EF4-FFF2-40B4-BE49-F238E27FC236}">
                <a16:creationId xmlns:a16="http://schemas.microsoft.com/office/drawing/2014/main" id="{07EC8424-CDC3-3BDF-31A2-3252676A7B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1506342" y="32089858"/>
            <a:ext cx="1656000" cy="1656000"/>
          </a:xfrm>
          <a:prstGeom prst="rect">
            <a:avLst/>
          </a:prstGeom>
        </p:spPr>
      </p:pic>
      <p:pic>
        <p:nvPicPr>
          <p:cNvPr id="55" name="Graphic 54" descr="Network diagram outline">
            <a:extLst>
              <a:ext uri="{FF2B5EF4-FFF2-40B4-BE49-F238E27FC236}">
                <a16:creationId xmlns:a16="http://schemas.microsoft.com/office/drawing/2014/main" id="{5BEC98F1-F9D9-9BC4-04D5-C53BFE8535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434876" y="8332393"/>
            <a:ext cx="1656000" cy="1656000"/>
          </a:xfrm>
          <a:prstGeom prst="rect">
            <a:avLst/>
          </a:prstGeom>
        </p:spPr>
      </p:pic>
      <p:pic>
        <p:nvPicPr>
          <p:cNvPr id="48" name="Graphic 47" descr="Target outline">
            <a:extLst>
              <a:ext uri="{FF2B5EF4-FFF2-40B4-BE49-F238E27FC236}">
                <a16:creationId xmlns:a16="http://schemas.microsoft.com/office/drawing/2014/main" id="{3D2BD76C-BF96-E872-5413-47F31684CA1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45089" y="8260395"/>
            <a:ext cx="1656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150B4-87D6-542D-682C-0D2724E44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0">
            <a:extLst>
              <a:ext uri="{FF2B5EF4-FFF2-40B4-BE49-F238E27FC236}">
                <a16:creationId xmlns:a16="http://schemas.microsoft.com/office/drawing/2014/main" id="{06F95BEF-6404-E21C-0788-A343DDA0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9188486"/>
            <a:ext cx="13549313" cy="2645774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evolving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residential load to achieve efficient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transition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4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001B0861-0FCF-84FB-433A-EF8CA526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6794046"/>
            <a:ext cx="13550400" cy="383057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component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are realistic regarding users’ behavior, assets’ models and populations’ metrics.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have been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858E2-EF71-159A-E438-64C4E032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242FB983-EF3F-1D69-E920-4AD601BC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6794043"/>
            <a:ext cx="13549313" cy="3830569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56E198CD-7484-0960-0DEC-BCC3F303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2556527"/>
            <a:ext cx="27811615" cy="186784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 Occupancy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behavior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defined for the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year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4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[1].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F7F2A31-5339-C718-45BA-0A767994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188487"/>
            <a:ext cx="13549313" cy="2645775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lack of data, our aim is to get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profiles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populations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realistic individuals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696AF8F5-DBDD-CD0D-E93C-2C5FF518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2894529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distribution grids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Adapted function and inputs can be used to match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parameters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population at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feeder level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27AFD6F7-B033-DBBA-2EB6-7EF749C8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2894525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representing mass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electrification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80F95-32DD-0765-275C-31F8D4912680}"/>
              </a:ext>
            </a:extLst>
          </p:cNvPr>
          <p:cNvSpPr txBox="1"/>
          <p:nvPr/>
        </p:nvSpPr>
        <p:spPr>
          <a:xfrm>
            <a:off x="501233" y="6835006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300B528F-481E-C6C0-2196-221A8C64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702139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use of plugged-in loads</a:t>
            </a: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5C3736D0-A0D8-EB83-4D81-7F62E95D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8848297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 and occupations</a:t>
            </a: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4CF655F0-30E3-C66D-7D87-F957155E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400206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by people in patterns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6FC68116-489A-FDE1-9890-544111E05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5828966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flexibility</a:t>
            </a: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0D1D70A0-F486-0F74-4E55-890F33DC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702139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 at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times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D929E5FC-BF2E-2E8A-2DFF-A80814D4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884829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per week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types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FE238F17-5179-9468-9122-13977111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400206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full cycle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0515EE26-21FB-158D-114A-E8058EB35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5828966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windows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94FE4088-6B17-2CA8-AEDE-27DD1425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cons. with thermostat. control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3151609A-A4D4-EEE1-B53E-03D09E054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model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1EED3F92-F3A3-66B3-3698-82CD2A6F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400206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water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 events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6EE4F53B-B19C-C245-52A3-DB200369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7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output T°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CFAB1E4-A5B2-6743-5787-A1AF20586238}"/>
              </a:ext>
            </a:extLst>
          </p:cNvPr>
          <p:cNvGrpSpPr/>
          <p:nvPr/>
        </p:nvGrpSpPr>
        <p:grpSpPr>
          <a:xfrm>
            <a:off x="6891083" y="15194488"/>
            <a:ext cx="5184000" cy="1800000"/>
            <a:chOff x="6616686" y="16112872"/>
            <a:chExt cx="5184000" cy="1800000"/>
          </a:xfrm>
        </p:grpSpPr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DB38D3BC-45F4-1D1E-F139-B3CA56AF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686" y="16112872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White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Goods</a:t>
              </a:r>
            </a:p>
          </p:txBody>
        </p:sp>
        <p:pic>
          <p:nvPicPr>
            <p:cNvPr id="62" name="Graphic 61" descr="Washing Machine outline">
              <a:extLst>
                <a:ext uri="{FF2B5EF4-FFF2-40B4-BE49-F238E27FC236}">
                  <a16:creationId xmlns:a16="http://schemas.microsoft.com/office/drawing/2014/main" id="{C4DFE492-4476-2F57-CA0F-462DC699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4374" y="16184876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29EDD498-AEF2-E88B-CF13-0B980636921B}"/>
              </a:ext>
            </a:extLst>
          </p:cNvPr>
          <p:cNvGrpSpPr/>
          <p:nvPr/>
        </p:nvGrpSpPr>
        <p:grpSpPr>
          <a:xfrm>
            <a:off x="12547987" y="15194493"/>
            <a:ext cx="5184000" cy="1800000"/>
            <a:chOff x="12626330" y="16112877"/>
            <a:chExt cx="5184000" cy="1800000"/>
          </a:xfrm>
        </p:grpSpPr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AF778A6A-8F95-E47A-2D1F-5FCA29F56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330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Boiler</a:t>
              </a:r>
            </a:p>
          </p:txBody>
        </p:sp>
        <p:pic>
          <p:nvPicPr>
            <p:cNvPr id="1024" name="Graphic 1023" descr="Bathtub outline">
              <a:extLst>
                <a:ext uri="{FF2B5EF4-FFF2-40B4-BE49-F238E27FC236}">
                  <a16:creationId xmlns:a16="http://schemas.microsoft.com/office/drawing/2014/main" id="{1EB8DC38-79DF-3280-D4B3-AF52B269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847972" y="16184879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1F78F862-A963-B271-59CE-299641E2457C}"/>
              </a:ext>
            </a:extLst>
          </p:cNvPr>
          <p:cNvGrpSpPr/>
          <p:nvPr/>
        </p:nvGrpSpPr>
        <p:grpSpPr>
          <a:xfrm>
            <a:off x="1234179" y="15194491"/>
            <a:ext cx="5184000" cy="1800000"/>
            <a:chOff x="607042" y="16112875"/>
            <a:chExt cx="5184000" cy="1800000"/>
          </a:xfrm>
        </p:grpSpPr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4EE26D75-FB60-A6BA-3DF8-2E6E9A5CE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042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Load</a:t>
              </a:r>
            </a:p>
          </p:txBody>
        </p:sp>
        <p:pic>
          <p:nvPicPr>
            <p:cNvPr id="1027" name="Graphic 1026" descr="Plugged Unplugged outline">
              <a:extLst>
                <a:ext uri="{FF2B5EF4-FFF2-40B4-BE49-F238E27FC236}">
                  <a16:creationId xmlns:a16="http://schemas.microsoft.com/office/drawing/2014/main" id="{6D17351B-72B7-B910-0589-AC56B0CA1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4731" y="16184876"/>
              <a:ext cx="1656000" cy="1656000"/>
            </a:xfrm>
            <a:prstGeom prst="rect">
              <a:avLst/>
            </a:prstGeom>
          </p:spPr>
        </p:pic>
      </p:grpSp>
      <p:sp>
        <p:nvSpPr>
          <p:cNvPr id="1039" name="Rectangle 49">
            <a:extLst>
              <a:ext uri="{FF2B5EF4-FFF2-40B4-BE49-F238E27FC236}">
                <a16:creationId xmlns:a16="http://schemas.microsoft.com/office/drawing/2014/main" id="{C139362D-C0F0-7A9A-638A-2CA93BE5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41750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825DCF20-B8FD-EE40-FB4B-DEEA6153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events, energy &amp; charge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EE4463-0F9B-9A03-D232-E2D8075D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 Max power, km/year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F25E3E4C-1851-CB51-04E6-3BE2DFCE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400206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driver is back with discharged EV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CD4CAFD4-DFCC-51F2-8BDE-590EF39A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5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plugged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FFE7C1A-D41D-8A65-D073-16429E738249}"/>
              </a:ext>
            </a:extLst>
          </p:cNvPr>
          <p:cNvGrpSpPr/>
          <p:nvPr/>
        </p:nvGrpSpPr>
        <p:grpSpPr>
          <a:xfrm>
            <a:off x="23861796" y="15194493"/>
            <a:ext cx="5184000" cy="1800000"/>
            <a:chOff x="24645618" y="16112875"/>
            <a:chExt cx="5184000" cy="1800000"/>
          </a:xfrm>
        </p:grpSpPr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52CD4860-CAE3-7C1E-8A9D-E00E66E4B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5618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Electric Vehicle</a:t>
              </a:r>
            </a:p>
          </p:txBody>
        </p:sp>
        <p:pic>
          <p:nvPicPr>
            <p:cNvPr id="60" name="Graphic 59" descr="Electric car outline">
              <a:extLst>
                <a:ext uri="{FF2B5EF4-FFF2-40B4-BE49-F238E27FC236}">
                  <a16:creationId xmlns:a16="http://schemas.microsoft.com/office/drawing/2014/main" id="{AA04ED33-1B33-5C7C-E95F-1D0A7C27B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909220" y="16184874"/>
              <a:ext cx="1656000" cy="1656000"/>
            </a:xfrm>
            <a:prstGeom prst="rect">
              <a:avLst/>
            </a:prstGeom>
          </p:spPr>
        </p:pic>
      </p:grpSp>
      <p:pic>
        <p:nvPicPr>
          <p:cNvPr id="1046" name="Graphique 45">
            <a:extLst>
              <a:ext uri="{FF2B5EF4-FFF2-40B4-BE49-F238E27FC236}">
                <a16:creationId xmlns:a16="http://schemas.microsoft.com/office/drawing/2014/main" id="{8495B778-B0E9-7C58-7B18-5182EA23B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45477" y="21010659"/>
            <a:ext cx="6016636" cy="2776908"/>
          </a:xfrm>
          <a:prstGeom prst="rect">
            <a:avLst/>
          </a:prstGeom>
        </p:spPr>
      </p:pic>
      <p:pic>
        <p:nvPicPr>
          <p:cNvPr id="1047" name="Graphique 47">
            <a:extLst>
              <a:ext uri="{FF2B5EF4-FFF2-40B4-BE49-F238E27FC236}">
                <a16:creationId xmlns:a16="http://schemas.microsoft.com/office/drawing/2014/main" id="{B5F5656C-B378-97FE-C5A2-D8DB05A0A0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5439" y="21010657"/>
            <a:ext cx="5775287" cy="2776908"/>
          </a:xfrm>
          <a:prstGeom prst="rect">
            <a:avLst/>
          </a:prstGeom>
        </p:spPr>
      </p:pic>
      <p:pic>
        <p:nvPicPr>
          <p:cNvPr id="1049" name="Image 10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2F15BD6-6DE1-6F64-F2E4-949B9E5E1C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48" y="20832093"/>
            <a:ext cx="4701061" cy="3134041"/>
          </a:xfrm>
          <a:prstGeom prst="rect">
            <a:avLst/>
          </a:prstGeom>
        </p:spPr>
      </p:pic>
      <p:sp>
        <p:nvSpPr>
          <p:cNvPr id="39" name="Rectangle 50">
            <a:extLst>
              <a:ext uri="{FF2B5EF4-FFF2-40B4-BE49-F238E27FC236}">
                <a16:creationId xmlns:a16="http://schemas.microsoft.com/office/drawing/2014/main" id="{5FE3A7EC-84E2-37A6-F198-71F8BA71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702139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model with therm. loss &amp; coef.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F45DDDFB-7D51-FB15-7D04-A0A4D64D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188482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72000" rIns="216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year, volume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system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19A28DD1-902F-35BE-8266-B45D62C2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400206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three T° setpoints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992B9FEA-D7D4-9A43-48FD-671D16082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1" y="2582896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Thermal comfort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BA7329A-0D5F-D40D-C788-3845A92CC2A9}"/>
              </a:ext>
            </a:extLst>
          </p:cNvPr>
          <p:cNvGrpSpPr/>
          <p:nvPr/>
        </p:nvGrpSpPr>
        <p:grpSpPr>
          <a:xfrm>
            <a:off x="18204891" y="15194493"/>
            <a:ext cx="5184000" cy="1800000"/>
            <a:chOff x="18635974" y="16112877"/>
            <a:chExt cx="5184000" cy="1800000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3CE126A4-0858-9FDD-3171-5DB4C4BB5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974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Space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Heating</a:t>
              </a:r>
            </a:p>
          </p:txBody>
        </p:sp>
        <p:pic>
          <p:nvPicPr>
            <p:cNvPr id="1031" name="Graphic 1030" descr="Thermometer outline">
              <a:extLst>
                <a:ext uri="{FF2B5EF4-FFF2-40B4-BE49-F238E27FC236}">
                  <a16:creationId xmlns:a16="http://schemas.microsoft.com/office/drawing/2014/main" id="{5E8B26A0-8180-36A5-E8CC-D2DA8260E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63665" y="16184880"/>
              <a:ext cx="1656000" cy="1656000"/>
            </a:xfrm>
            <a:prstGeom prst="rect">
              <a:avLst/>
            </a:prstGeom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C6E14F-B36C-04F3-1F63-7BDAD1F35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4" b="5776"/>
          <a:stretch/>
        </p:blipFill>
        <p:spPr bwMode="auto">
          <a:xfrm>
            <a:off x="19473813" y="20826101"/>
            <a:ext cx="3255828" cy="30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A55F510-C8CC-E7EE-CBBF-FD46BE262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6" b="9543"/>
          <a:stretch/>
        </p:blipFill>
        <p:spPr bwMode="auto">
          <a:xfrm>
            <a:off x="13789758" y="20778193"/>
            <a:ext cx="3311593" cy="29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6AA0438-535B-AF7D-DE7E-5EA733CBBA7E}"/>
              </a:ext>
            </a:extLst>
          </p:cNvPr>
          <p:cNvGrpSpPr/>
          <p:nvPr/>
        </p:nvGrpSpPr>
        <p:grpSpPr>
          <a:xfrm>
            <a:off x="0" y="41346876"/>
            <a:ext cx="30264531" cy="1520419"/>
            <a:chOff x="0" y="41346876"/>
            <a:chExt cx="30264531" cy="1520419"/>
          </a:xfrm>
        </p:grpSpPr>
        <p:sp>
          <p:nvSpPr>
            <p:cNvPr id="2050" name="Text Box 22">
              <a:extLst>
                <a:ext uri="{FF2B5EF4-FFF2-40B4-BE49-F238E27FC236}">
                  <a16:creationId xmlns:a16="http://schemas.microsoft.com/office/drawing/2014/main" id="{14098351-A1D9-4C16-DB14-AB506B7D9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159427"/>
              <a:ext cx="30264531" cy="707868"/>
            </a:xfrm>
            <a:prstGeom prst="rect">
              <a:avLst/>
            </a:prstGeom>
            <a:solidFill>
              <a:srgbClr val="213C43"/>
            </a:solidFill>
            <a:ln>
              <a:noFill/>
            </a:ln>
            <a:effectLst/>
          </p:spPr>
          <p:txBody>
            <a:bodyPr wrap="square" lIns="91421" tIns="45711" rIns="91421" bIns="45711" anchor="t">
              <a:spAutoFit/>
            </a:bodyPr>
            <a:lstStyle>
              <a:lvl1pPr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CIRED 2025 – </a:t>
              </a:r>
              <a:r>
                <a:rPr lang="en-GB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Paper</a:t>
              </a: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No: 1092   </a:t>
              </a:r>
              <a:endParaRPr lang="fr-FR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06108DD0-B2C4-6FD1-AE48-98B7F66A6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41346876"/>
              <a:ext cx="27811615" cy="79606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project source of the results presented in this paper has received funding from the Belgian Energy Transition Fund (UNLEASH Project)</a:t>
              </a:r>
            </a:p>
          </p:txBody>
        </p:sp>
      </p:grp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8467AC58-3CA0-55B5-368B-04C33261D0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  <p:pic>
        <p:nvPicPr>
          <p:cNvPr id="45" name="Picture 44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5D49A295-B07D-090C-502C-6700F399AB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83372"/>
            <a:ext cx="30264531" cy="4588888"/>
          </a:xfrm>
          <a:prstGeom prst="rect">
            <a:avLst/>
          </a:prstGeom>
        </p:spPr>
      </p:pic>
      <p:pic>
        <p:nvPicPr>
          <p:cNvPr id="5" name="Graphic 4" descr="Stopwatch outline">
            <a:extLst>
              <a:ext uri="{FF2B5EF4-FFF2-40B4-BE49-F238E27FC236}">
                <a16:creationId xmlns:a16="http://schemas.microsoft.com/office/drawing/2014/main" id="{1D51C154-A6F5-5F08-3A45-063AD8D757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66777" y="11932813"/>
            <a:ext cx="1656000" cy="1656000"/>
          </a:xfrm>
          <a:prstGeom prst="rect">
            <a:avLst/>
          </a:prstGeom>
        </p:spPr>
      </p:pic>
      <p:pic>
        <p:nvPicPr>
          <p:cNvPr id="17" name="Graphic 16" descr="Teacher outline">
            <a:extLst>
              <a:ext uri="{FF2B5EF4-FFF2-40B4-BE49-F238E27FC236}">
                <a16:creationId xmlns:a16="http://schemas.microsoft.com/office/drawing/2014/main" id="{55573817-5CD7-3B41-B512-41B64BA9DA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722325" y="36156924"/>
            <a:ext cx="1656000" cy="1656000"/>
          </a:xfrm>
          <a:prstGeom prst="rect">
            <a:avLst/>
          </a:prstGeom>
        </p:spPr>
      </p:pic>
      <p:pic>
        <p:nvPicPr>
          <p:cNvPr id="22" name="Graphic 21" descr="Users outline">
            <a:extLst>
              <a:ext uri="{FF2B5EF4-FFF2-40B4-BE49-F238E27FC236}">
                <a16:creationId xmlns:a16="http://schemas.microsoft.com/office/drawing/2014/main" id="{ABE43155-FCEA-104B-400C-612FEB900D4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33076" y="32296332"/>
            <a:ext cx="1656000" cy="1656000"/>
          </a:xfrm>
          <a:prstGeom prst="rect">
            <a:avLst/>
          </a:prstGeom>
        </p:spPr>
      </p:pic>
      <p:pic>
        <p:nvPicPr>
          <p:cNvPr id="27" name="Graphic 26" descr="Bullseye outline">
            <a:extLst>
              <a:ext uri="{FF2B5EF4-FFF2-40B4-BE49-F238E27FC236}">
                <a16:creationId xmlns:a16="http://schemas.microsoft.com/office/drawing/2014/main" id="{3400B1E3-231F-92AD-B207-47BE91C773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33076" y="36156923"/>
            <a:ext cx="1656000" cy="1656000"/>
          </a:xfrm>
          <a:prstGeom prst="rect">
            <a:avLst/>
          </a:prstGeom>
        </p:spPr>
      </p:pic>
      <p:pic>
        <p:nvPicPr>
          <p:cNvPr id="44" name="Graphic 43" descr="Hockey Stick Curve Graph outline">
            <a:extLst>
              <a:ext uri="{FF2B5EF4-FFF2-40B4-BE49-F238E27FC236}">
                <a16:creationId xmlns:a16="http://schemas.microsoft.com/office/drawing/2014/main" id="{5B8634F9-25C9-BA11-1499-AC3D5199CB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721784" y="32296337"/>
            <a:ext cx="1656000" cy="1656000"/>
          </a:xfrm>
          <a:prstGeom prst="rect">
            <a:avLst/>
          </a:prstGeom>
        </p:spPr>
      </p:pic>
      <p:pic>
        <p:nvPicPr>
          <p:cNvPr id="55" name="Graphic 54" descr="Network diagram outline">
            <a:extLst>
              <a:ext uri="{FF2B5EF4-FFF2-40B4-BE49-F238E27FC236}">
                <a16:creationId xmlns:a16="http://schemas.microsoft.com/office/drawing/2014/main" id="{49F7B6A8-DD37-B6B7-8827-501B02FF73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650318" y="8538872"/>
            <a:ext cx="1656000" cy="1656000"/>
          </a:xfrm>
          <a:prstGeom prst="rect">
            <a:avLst/>
          </a:prstGeom>
        </p:spPr>
      </p:pic>
      <p:pic>
        <p:nvPicPr>
          <p:cNvPr id="48" name="Graphic 47" descr="Target outline">
            <a:extLst>
              <a:ext uri="{FF2B5EF4-FFF2-40B4-BE49-F238E27FC236}">
                <a16:creationId xmlns:a16="http://schemas.microsoft.com/office/drawing/2014/main" id="{B4C416E0-A700-ABEB-F611-33721F7AD12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60531" y="8466874"/>
            <a:ext cx="1656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01A7-E539-DA0C-2D04-65FA7EF25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>
            <a:extLst>
              <a:ext uri="{FF2B5EF4-FFF2-40B4-BE49-F238E27FC236}">
                <a16:creationId xmlns:a16="http://schemas.microsoft.com/office/drawing/2014/main" id="{EE54F602-437B-71A0-53CA-BB23DD678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36565446"/>
            <a:ext cx="13550400" cy="383057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Conclusions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component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are realistic regarding users’ behavior, assets’ models and populations’ metrics.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have been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342C4-9278-049A-8663-76022BD2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566ADC4F-C8BF-C360-32B4-36BC6CFA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132" y="36565446"/>
            <a:ext cx="13549313" cy="3830569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Reference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BBC7A02E-DFFE-B1B2-1D89-7AB209AB7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2387192"/>
            <a:ext cx="27811615" cy="186784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Household Occupancy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behavior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defined for the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year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4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4C6C7647-4B4D-2DE5-EABD-5E81F1CF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2742129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Population modelling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distribution grids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Adapted function and inputs can be used to match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parameters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population at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feeder level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892AF82A-2E2A-53D3-DFCC-DF40A109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131" y="32742125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Evolving scenarios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representing mass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electrification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8B3EF-4814-D6D4-72CF-A643B968DB13}"/>
              </a:ext>
            </a:extLst>
          </p:cNvPr>
          <p:cNvSpPr txBox="1"/>
          <p:nvPr/>
        </p:nvSpPr>
        <p:spPr>
          <a:xfrm>
            <a:off x="501233" y="6835006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D544E12F-FEA1-8982-AFF6-7956D9C3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737158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use of plugged-in loads</a:t>
            </a: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A06130F0-6297-36B6-0CF5-B2E5D7E75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9035202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 and occupations</a:t>
            </a: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47E9134C-3040-47E9-ED8C-DD2A8C5F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387143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by people in patterns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A808DEA0-A06D-D7F9-7CE3-CE5D6E804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2569833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flexibility</a:t>
            </a: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611F1105-6D13-5E8C-E52B-B266F3029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737158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 at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times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5657CBE6-D38E-737A-9337-3BD428EA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90351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per week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types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6C5B7A1F-4161-086A-2700-32D4DF9F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3871433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full cycle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BCEC5A85-6658-52CF-1568-8598B7B0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569833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windows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282FFAC-B08B-5F38-BE64-9679E30AD2B2}"/>
              </a:ext>
            </a:extLst>
          </p:cNvPr>
          <p:cNvGrpSpPr/>
          <p:nvPr/>
        </p:nvGrpSpPr>
        <p:grpSpPr>
          <a:xfrm>
            <a:off x="6891083" y="15544678"/>
            <a:ext cx="5184000" cy="1800000"/>
            <a:chOff x="6616686" y="16112872"/>
            <a:chExt cx="5184000" cy="1800000"/>
          </a:xfrm>
        </p:grpSpPr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4DC294E8-DD07-4531-F6BC-D0D9636CD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686" y="16112872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White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Goods</a:t>
              </a:r>
            </a:p>
          </p:txBody>
        </p:sp>
        <p:pic>
          <p:nvPicPr>
            <p:cNvPr id="62" name="Graphic 61" descr="Washing Machine outline">
              <a:extLst>
                <a:ext uri="{FF2B5EF4-FFF2-40B4-BE49-F238E27FC236}">
                  <a16:creationId xmlns:a16="http://schemas.microsoft.com/office/drawing/2014/main" id="{5D0375ED-A832-4147-AEC0-ABAFFB1E6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42055" y="16184876"/>
              <a:ext cx="1656000" cy="1656000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86D97421-1C81-C334-9734-B1AD1C5B56C6}"/>
              </a:ext>
            </a:extLst>
          </p:cNvPr>
          <p:cNvGrpSpPr/>
          <p:nvPr/>
        </p:nvGrpSpPr>
        <p:grpSpPr>
          <a:xfrm>
            <a:off x="1234179" y="15544681"/>
            <a:ext cx="5184000" cy="1800000"/>
            <a:chOff x="607042" y="16112875"/>
            <a:chExt cx="5184000" cy="1800000"/>
          </a:xfrm>
        </p:grpSpPr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F1064B39-A55D-4732-2579-1EDE06D22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042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Base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Load</a:t>
              </a:r>
            </a:p>
          </p:txBody>
        </p:sp>
        <p:pic>
          <p:nvPicPr>
            <p:cNvPr id="1027" name="Graphic 1026" descr="Plugged Unplugged outline">
              <a:extLst>
                <a:ext uri="{FF2B5EF4-FFF2-40B4-BE49-F238E27FC236}">
                  <a16:creationId xmlns:a16="http://schemas.microsoft.com/office/drawing/2014/main" id="{4E7DA7DB-E56B-69F7-F164-E64D7C57A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770" y="16184876"/>
              <a:ext cx="1656000" cy="1656000"/>
            </a:xfrm>
            <a:prstGeom prst="rect">
              <a:avLst/>
            </a:prstGeom>
          </p:spPr>
        </p:pic>
      </p:grpSp>
      <p:sp>
        <p:nvSpPr>
          <p:cNvPr id="1039" name="Rectangle 49">
            <a:extLst>
              <a:ext uri="{FF2B5EF4-FFF2-40B4-BE49-F238E27FC236}">
                <a16:creationId xmlns:a16="http://schemas.microsoft.com/office/drawing/2014/main" id="{A867F363-91D5-C130-7584-DBA07A20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41750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CA61B2A5-23B5-2F9C-8616-8C83463D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events, energy &amp; charge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D205E0-1B50-809E-3E3B-6B3E9215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 Max power, km/year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98A959A9-6B6A-60A1-48E4-6AA083C0F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23871440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driver is back with discharged EV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AB5DC176-F6FD-6443-A3ED-9000CB3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2569834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plugged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B425456-BD2B-23CE-150B-1AD844CABC75}"/>
              </a:ext>
            </a:extLst>
          </p:cNvPr>
          <p:cNvGrpSpPr/>
          <p:nvPr/>
        </p:nvGrpSpPr>
        <p:grpSpPr>
          <a:xfrm>
            <a:off x="23861796" y="15544681"/>
            <a:ext cx="5184000" cy="1800000"/>
            <a:chOff x="18635974" y="16112877"/>
            <a:chExt cx="5184000" cy="1800000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1298FB12-7E1C-57CA-2352-4CA8DA0D4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974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Space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Heating</a:t>
              </a:r>
            </a:p>
          </p:txBody>
        </p:sp>
        <p:pic>
          <p:nvPicPr>
            <p:cNvPr id="1031" name="Graphic 1030" descr="Thermometer outline">
              <a:extLst>
                <a:ext uri="{FF2B5EF4-FFF2-40B4-BE49-F238E27FC236}">
                  <a16:creationId xmlns:a16="http://schemas.microsoft.com/office/drawing/2014/main" id="{EEC9A82C-EA17-6B13-EF99-0C006D8F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88439" y="16184880"/>
              <a:ext cx="1656000" cy="1656000"/>
            </a:xfrm>
            <a:prstGeom prst="rect">
              <a:avLst/>
            </a:prstGeom>
          </p:spPr>
        </p:pic>
      </p:grp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D97D773-95B3-4A20-0CCC-6E036CDF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020" y="20960885"/>
            <a:ext cx="5651938" cy="28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7C1158E-1152-D82A-9C6E-E14AFE8F9150}"/>
              </a:ext>
            </a:extLst>
          </p:cNvPr>
          <p:cNvGrpSpPr/>
          <p:nvPr/>
        </p:nvGrpSpPr>
        <p:grpSpPr>
          <a:xfrm>
            <a:off x="0" y="41346876"/>
            <a:ext cx="30264531" cy="1520419"/>
            <a:chOff x="0" y="41346876"/>
            <a:chExt cx="30264531" cy="1520419"/>
          </a:xfrm>
        </p:grpSpPr>
        <p:sp>
          <p:nvSpPr>
            <p:cNvPr id="2050" name="Text Box 22">
              <a:extLst>
                <a:ext uri="{FF2B5EF4-FFF2-40B4-BE49-F238E27FC236}">
                  <a16:creationId xmlns:a16="http://schemas.microsoft.com/office/drawing/2014/main" id="{FB215165-F5EE-CD2D-07D5-EE0BE6F4A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159427"/>
              <a:ext cx="30264531" cy="707868"/>
            </a:xfrm>
            <a:prstGeom prst="rect">
              <a:avLst/>
            </a:prstGeom>
            <a:solidFill>
              <a:srgbClr val="213C43"/>
            </a:solidFill>
            <a:ln>
              <a:noFill/>
            </a:ln>
            <a:effectLst/>
          </p:spPr>
          <p:txBody>
            <a:bodyPr wrap="square" lIns="91421" tIns="45711" rIns="91421" bIns="45711" anchor="t">
              <a:spAutoFit/>
            </a:bodyPr>
            <a:lstStyle>
              <a:lvl1pPr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CIRED 2025 – </a:t>
              </a:r>
              <a:r>
                <a:rPr lang="en-GB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Paper</a:t>
              </a: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No: 1092   </a:t>
              </a:r>
              <a:endParaRPr lang="fr-FR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F52D60B1-8372-90EF-B06E-9646A7C6D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41346876"/>
              <a:ext cx="27811615" cy="79606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project source of the results presented in this paper has received funding from the Belgian Energy Transition Fund (UNLEASH Project)</a:t>
              </a:r>
            </a:p>
          </p:txBody>
        </p:sp>
      </p:grp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3309ED8D-0662-8D03-156D-F59AB855BE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  <p:pic>
        <p:nvPicPr>
          <p:cNvPr id="45" name="Picture 44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4A067F65-8EC7-5E68-C920-63BE8BF8CF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/>
          <a:stretch/>
        </p:blipFill>
        <p:spPr>
          <a:xfrm>
            <a:off x="0" y="27538417"/>
            <a:ext cx="30264531" cy="4058107"/>
          </a:xfrm>
          <a:prstGeom prst="rect">
            <a:avLst/>
          </a:prstGeom>
        </p:spPr>
      </p:pic>
      <p:pic>
        <p:nvPicPr>
          <p:cNvPr id="5" name="Graphic 4" descr="Stopwatch outline">
            <a:extLst>
              <a:ext uri="{FF2B5EF4-FFF2-40B4-BE49-F238E27FC236}">
                <a16:creationId xmlns:a16="http://schemas.microsoft.com/office/drawing/2014/main" id="{6C541849-91E5-EA17-2A8A-33344D537E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179" y="11961688"/>
            <a:ext cx="1656000" cy="1656000"/>
          </a:xfrm>
          <a:prstGeom prst="rect">
            <a:avLst/>
          </a:prstGeom>
        </p:spPr>
      </p:pic>
      <p:pic>
        <p:nvPicPr>
          <p:cNvPr id="17" name="Graphic 16" descr="Teacher outline">
            <a:extLst>
              <a:ext uri="{FF2B5EF4-FFF2-40B4-BE49-F238E27FC236}">
                <a16:creationId xmlns:a16="http://schemas.microsoft.com/office/drawing/2014/main" id="{782ED4E6-3AA7-073D-19BD-6EA263BC4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87131" y="36156924"/>
            <a:ext cx="1656000" cy="1656000"/>
          </a:xfrm>
          <a:prstGeom prst="rect">
            <a:avLst/>
          </a:prstGeom>
        </p:spPr>
      </p:pic>
      <p:pic>
        <p:nvPicPr>
          <p:cNvPr id="22" name="Graphic 21" descr="Users outline">
            <a:extLst>
              <a:ext uri="{FF2B5EF4-FFF2-40B4-BE49-F238E27FC236}">
                <a16:creationId xmlns:a16="http://schemas.microsoft.com/office/drawing/2014/main" id="{A784B527-C61E-E290-56A1-467C1D09E4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179" y="32296332"/>
            <a:ext cx="1656000" cy="1656000"/>
          </a:xfrm>
          <a:prstGeom prst="rect">
            <a:avLst/>
          </a:prstGeom>
        </p:spPr>
      </p:pic>
      <p:pic>
        <p:nvPicPr>
          <p:cNvPr id="27" name="Graphic 26" descr="Bullseye outline">
            <a:extLst>
              <a:ext uri="{FF2B5EF4-FFF2-40B4-BE49-F238E27FC236}">
                <a16:creationId xmlns:a16="http://schemas.microsoft.com/office/drawing/2014/main" id="{D9AA7244-B4E9-3648-DF89-4812A7FD17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70435" y="36156923"/>
            <a:ext cx="1656000" cy="1656000"/>
          </a:xfrm>
          <a:prstGeom prst="rect">
            <a:avLst/>
          </a:prstGeom>
        </p:spPr>
      </p:pic>
      <p:pic>
        <p:nvPicPr>
          <p:cNvPr id="44" name="Graphic 43" descr="Hockey Stick Curve Graph outline">
            <a:extLst>
              <a:ext uri="{FF2B5EF4-FFF2-40B4-BE49-F238E27FC236}">
                <a16:creationId xmlns:a16="http://schemas.microsoft.com/office/drawing/2014/main" id="{FFBBB349-4A36-930B-9692-0DAC68384A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487131" y="32296337"/>
            <a:ext cx="1656000" cy="1656000"/>
          </a:xfrm>
          <a:prstGeom prst="rect">
            <a:avLst/>
          </a:prstGeom>
        </p:spPr>
      </p:pic>
      <p:sp>
        <p:nvSpPr>
          <p:cNvPr id="19" name="Rectangle 50">
            <a:extLst>
              <a:ext uri="{FF2B5EF4-FFF2-40B4-BE49-F238E27FC236}">
                <a16:creationId xmlns:a16="http://schemas.microsoft.com/office/drawing/2014/main" id="{09796823-1D84-461D-23AD-856707F3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188485"/>
            <a:ext cx="13549313" cy="2645775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Synthetic generator</a:t>
            </a:r>
            <a:br>
              <a:rPr lang="en-US" altLang="en-US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050" dirty="0"/>
              <a:t> </a:t>
            </a:r>
            <a:endParaRPr lang="en-US" altLang="en-US" sz="1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lack of data, our aim is to get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profiles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populations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realistic individuals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5" name="Graphic 54" descr="Network diagram outline">
            <a:extLst>
              <a:ext uri="{FF2B5EF4-FFF2-40B4-BE49-F238E27FC236}">
                <a16:creationId xmlns:a16="http://schemas.microsoft.com/office/drawing/2014/main" id="{D43A0825-1226-C6B4-F051-3319022B37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488219" y="8773820"/>
            <a:ext cx="1656000" cy="1656000"/>
          </a:xfrm>
          <a:prstGeom prst="rect">
            <a:avLst/>
          </a:prstGeom>
        </p:spPr>
      </p:pic>
      <p:sp>
        <p:nvSpPr>
          <p:cNvPr id="11" name="Rectangle 50">
            <a:extLst>
              <a:ext uri="{FF2B5EF4-FFF2-40B4-BE49-F238E27FC236}">
                <a16:creationId xmlns:a16="http://schemas.microsoft.com/office/drawing/2014/main" id="{52C9BBA0-88E3-735E-54EC-FEFC842C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9188486"/>
            <a:ext cx="13549313" cy="2645774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Goal</a:t>
            </a:r>
            <a:b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/>
              <a:t> </a:t>
            </a:r>
            <a:endParaRPr lang="en-US" altLang="en-US" sz="6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evolving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residential load to achieve efficient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transition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4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Graphic 47" descr="Target outline">
            <a:extLst>
              <a:ext uri="{FF2B5EF4-FFF2-40B4-BE49-F238E27FC236}">
                <a16:creationId xmlns:a16="http://schemas.microsoft.com/office/drawing/2014/main" id="{D0724D84-82FD-1680-45BF-7D73A86DF8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34179" y="8771674"/>
            <a:ext cx="1656000" cy="165600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D4CA839-7FBE-388E-50F3-81D3222D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4" y="20944204"/>
            <a:ext cx="6029670" cy="29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3BC33A24-A566-FB65-4615-9865DA76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06" y="20960883"/>
            <a:ext cx="5027404" cy="28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50">
            <a:extLst>
              <a:ext uri="{FF2B5EF4-FFF2-40B4-BE49-F238E27FC236}">
                <a16:creationId xmlns:a16="http://schemas.microsoft.com/office/drawing/2014/main" id="{867452FA-64F1-972C-724A-8DAB7A87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cons. with thermostat. control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41866653-1ED5-B30A-B72B-5FDF4DA4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model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194D587D-49FF-9DB3-36D4-5265428B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2387143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water usage events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6A53B744-92BB-0FEE-6CF9-8B66A12A1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2569834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output T°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4B6858F-8AA1-E34F-F954-1C2F818A9994}"/>
              </a:ext>
            </a:extLst>
          </p:cNvPr>
          <p:cNvGrpSpPr/>
          <p:nvPr/>
        </p:nvGrpSpPr>
        <p:grpSpPr>
          <a:xfrm>
            <a:off x="12547988" y="15544684"/>
            <a:ext cx="5184000" cy="1800000"/>
            <a:chOff x="24645618" y="16112875"/>
            <a:chExt cx="5184000" cy="1800000"/>
          </a:xfrm>
        </p:grpSpPr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773D42D2-AB03-5EE9-6DF0-A42EF832C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5618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Electric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Vehicle</a:t>
              </a:r>
            </a:p>
          </p:txBody>
        </p:sp>
        <p:pic>
          <p:nvPicPr>
            <p:cNvPr id="60" name="Graphic 59" descr="Electric car outline">
              <a:extLst>
                <a:ext uri="{FF2B5EF4-FFF2-40B4-BE49-F238E27FC236}">
                  <a16:creationId xmlns:a16="http://schemas.microsoft.com/office/drawing/2014/main" id="{D2F8D3F3-1F58-E8FF-B325-F3FBCA32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4873124" y="16184874"/>
              <a:ext cx="1656000" cy="1656000"/>
            </a:xfrm>
            <a:prstGeom prst="rect">
              <a:avLst/>
            </a:prstGeom>
          </p:spPr>
        </p:pic>
      </p:grp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77BD4F9-BDD4-8FE4-DB24-55A09860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319" y="20890009"/>
            <a:ext cx="5119145" cy="28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50">
            <a:extLst>
              <a:ext uri="{FF2B5EF4-FFF2-40B4-BE49-F238E27FC236}">
                <a16:creationId xmlns:a16="http://schemas.microsoft.com/office/drawing/2014/main" id="{062D01E8-4A1F-A411-0498-088A5694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model with therm. loss &amp; coef.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63D1477C-63ED-05A3-60C0-8AAC395D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72000" rIns="216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year, volume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system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6C78C8A8-F9C8-3543-A01B-65940D4E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387143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three T° setpoints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F8700AE9-7C3F-B6C1-454A-DA9A1425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569834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Thermal comfort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FD6823BC-C74E-2007-CE0E-41A14558131C}"/>
              </a:ext>
            </a:extLst>
          </p:cNvPr>
          <p:cNvGrpSpPr/>
          <p:nvPr/>
        </p:nvGrpSpPr>
        <p:grpSpPr>
          <a:xfrm>
            <a:off x="18204892" y="15544681"/>
            <a:ext cx="5184000" cy="1800000"/>
            <a:chOff x="12626330" y="16112877"/>
            <a:chExt cx="5184000" cy="1800000"/>
          </a:xfrm>
        </p:grpSpPr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401D589E-C88E-004B-61BA-A832B3D79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330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Water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Boiler</a:t>
              </a:r>
            </a:p>
          </p:txBody>
        </p:sp>
        <p:pic>
          <p:nvPicPr>
            <p:cNvPr id="1024" name="Graphic 1023" descr="Bathtub outline">
              <a:extLst>
                <a:ext uri="{FF2B5EF4-FFF2-40B4-BE49-F238E27FC236}">
                  <a16:creationId xmlns:a16="http://schemas.microsoft.com/office/drawing/2014/main" id="{BC230D10-D0B3-4554-D0FB-DDA5C21A0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852072" y="16184879"/>
              <a:ext cx="1656000" cy="1656000"/>
            </a:xfrm>
            <a:prstGeom prst="rect">
              <a:avLst/>
            </a:prstGeom>
          </p:spPr>
        </p:pic>
      </p:grpSp>
      <p:pic>
        <p:nvPicPr>
          <p:cNvPr id="3092" name="Picture 20">
            <a:extLst>
              <a:ext uri="{FF2B5EF4-FFF2-40B4-BE49-F238E27FC236}">
                <a16:creationId xmlns:a16="http://schemas.microsoft.com/office/drawing/2014/main" id="{CA362598-9985-F78F-86D6-381A1042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223" y="20890010"/>
            <a:ext cx="5541152" cy="28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43D0-F9CE-1A60-4F13-D43BD52D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>
            <a:extLst>
              <a:ext uri="{FF2B5EF4-FFF2-40B4-BE49-F238E27FC236}">
                <a16:creationId xmlns:a16="http://schemas.microsoft.com/office/drawing/2014/main" id="{3093E041-407F-7208-16EE-A8E3B8084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36565446"/>
            <a:ext cx="13550400" cy="383057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Conclusions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component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are realistic regarding users’ behavior, assets’ models and populations’ metrics.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have been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54E62-E15A-3CD8-1F2A-6F92E0C3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CBFCC3DC-2F71-E4CA-9293-01C7687BC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132" y="36565446"/>
            <a:ext cx="13549313" cy="3830569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Reference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88A7DAC8-EE3F-B514-FFAF-C58749109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12387192"/>
            <a:ext cx="27811615" cy="2181356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Household Occupancy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behavior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defined for the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year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4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1E4A84C2-5016-5B4C-8760-FEB432CE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2742129"/>
            <a:ext cx="13550400" cy="3258747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Population modelling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distribution grids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Adapted function and inputs can be used to match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parameters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population at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feeder level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6E24C0FA-B6BB-0BFA-B30E-C1DADF79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131" y="32742125"/>
            <a:ext cx="13550400" cy="3177253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Evolving scenarios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/>
              <a:t> </a:t>
            </a:r>
            <a:endParaRPr lang="en-US" altLang="en-US" sz="8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representing mass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electrification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8820C2-C8BE-F0AA-B129-CFE33B38D09C}"/>
              </a:ext>
            </a:extLst>
          </p:cNvPr>
          <p:cNvSpPr txBox="1"/>
          <p:nvPr/>
        </p:nvSpPr>
        <p:spPr>
          <a:xfrm>
            <a:off x="501233" y="6835006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B596A77F-6ED9-9A08-DB10-F4596A7EB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7371581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 at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times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D7E4C3FF-3416-C7F4-C61F-78396D45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19035199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per week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types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49A3A1FA-3EE3-9580-5B40-0D339848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3637973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Activated for 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 cycle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85E5D3A7-30D5-6FAB-843D-ED2D1308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083" y="25464878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windows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1A7CCE8-3E4D-D536-882C-9127B14704F2}"/>
              </a:ext>
            </a:extLst>
          </p:cNvPr>
          <p:cNvGrpSpPr/>
          <p:nvPr/>
        </p:nvGrpSpPr>
        <p:grpSpPr>
          <a:xfrm>
            <a:off x="6891083" y="15544678"/>
            <a:ext cx="5184000" cy="1800000"/>
            <a:chOff x="6616686" y="16112872"/>
            <a:chExt cx="5184000" cy="1800000"/>
          </a:xfrm>
        </p:grpSpPr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3B8E604A-BF80-09ED-394D-7D1EC98DB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686" y="16112872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White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Goods</a:t>
              </a:r>
            </a:p>
          </p:txBody>
        </p:sp>
        <p:pic>
          <p:nvPicPr>
            <p:cNvPr id="62" name="Graphic 61" descr="Washing Machine outline">
              <a:extLst>
                <a:ext uri="{FF2B5EF4-FFF2-40B4-BE49-F238E27FC236}">
                  <a16:creationId xmlns:a16="http://schemas.microsoft.com/office/drawing/2014/main" id="{79B0272A-B575-C0C9-7532-6249478B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42055" y="16184876"/>
              <a:ext cx="1656000" cy="1656000"/>
            </a:xfrm>
            <a:prstGeom prst="rect">
              <a:avLst/>
            </a:prstGeom>
          </p:spPr>
        </p:pic>
      </p:grpSp>
      <p:sp>
        <p:nvSpPr>
          <p:cNvPr id="1039" name="Rectangle 49">
            <a:extLst>
              <a:ext uri="{FF2B5EF4-FFF2-40B4-BE49-F238E27FC236}">
                <a16:creationId xmlns:a16="http://schemas.microsoft.com/office/drawing/2014/main" id="{0CEF1F4F-E968-24A7-A82D-C1375020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41750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31C1E843-0E84-9951-B814-9967A2AEF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events, energy &amp; charge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3FC930-94A5-0950-128C-9E8CF8194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 Max power, km/year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9ACCA45C-5FA8-AB82-1BA0-00956EC2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23637980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driver is back with discharged EV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F324B7CF-9C3F-0F4D-9C22-FB850033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7988" y="2546488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54A15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plugged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9BF6A76-F812-5B9F-4F38-B9077BBD2855}"/>
              </a:ext>
            </a:extLst>
          </p:cNvPr>
          <p:cNvGrpSpPr/>
          <p:nvPr/>
        </p:nvGrpSpPr>
        <p:grpSpPr>
          <a:xfrm>
            <a:off x="23861796" y="15544681"/>
            <a:ext cx="5184000" cy="1800000"/>
            <a:chOff x="18635974" y="16112877"/>
            <a:chExt cx="5184000" cy="1800000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B07A6FB0-1BF1-6F08-513F-F1D5E248C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974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Space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Heating</a:t>
              </a:r>
            </a:p>
          </p:txBody>
        </p:sp>
        <p:pic>
          <p:nvPicPr>
            <p:cNvPr id="1031" name="Graphic 1030" descr="Thermometer outline">
              <a:extLst>
                <a:ext uri="{FF2B5EF4-FFF2-40B4-BE49-F238E27FC236}">
                  <a16:creationId xmlns:a16="http://schemas.microsoft.com/office/drawing/2014/main" id="{64C89DE6-6503-F65E-E313-D5C85A64A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888439" y="16184880"/>
              <a:ext cx="1656000" cy="165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83C226-08E9-51DA-6619-34FFCE8025A7}"/>
              </a:ext>
            </a:extLst>
          </p:cNvPr>
          <p:cNvGrpSpPr/>
          <p:nvPr/>
        </p:nvGrpSpPr>
        <p:grpSpPr>
          <a:xfrm>
            <a:off x="0" y="41346876"/>
            <a:ext cx="30264531" cy="1520419"/>
            <a:chOff x="0" y="41346876"/>
            <a:chExt cx="30264531" cy="1520419"/>
          </a:xfrm>
        </p:grpSpPr>
        <p:sp>
          <p:nvSpPr>
            <p:cNvPr id="2050" name="Text Box 22">
              <a:extLst>
                <a:ext uri="{FF2B5EF4-FFF2-40B4-BE49-F238E27FC236}">
                  <a16:creationId xmlns:a16="http://schemas.microsoft.com/office/drawing/2014/main" id="{C107C0EE-0BCD-AF6C-3493-C815AC173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159427"/>
              <a:ext cx="30264531" cy="707868"/>
            </a:xfrm>
            <a:prstGeom prst="rect">
              <a:avLst/>
            </a:prstGeom>
            <a:solidFill>
              <a:srgbClr val="213C43"/>
            </a:solidFill>
            <a:ln>
              <a:noFill/>
            </a:ln>
            <a:effectLst/>
          </p:spPr>
          <p:txBody>
            <a:bodyPr wrap="square" lIns="91421" tIns="45711" rIns="91421" bIns="45711" anchor="t">
              <a:spAutoFit/>
            </a:bodyPr>
            <a:lstStyle>
              <a:lvl1pPr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CIRED 2025 – </a:t>
              </a:r>
              <a:r>
                <a:rPr lang="en-GB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Paper</a:t>
              </a: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No: 1092   </a:t>
              </a:r>
              <a:endParaRPr lang="fr-FR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678E6241-CD0D-5784-7174-8D5477B3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41346876"/>
              <a:ext cx="27811615" cy="79606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project source of the results presented in this paper has received funding from the Belgian Energy Transition Fund (UNLEASH Project)</a:t>
              </a:r>
            </a:p>
          </p:txBody>
        </p:sp>
      </p:grp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5D1B4F0E-F0A2-60FF-5161-E743FB7BD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  <p:pic>
        <p:nvPicPr>
          <p:cNvPr id="45" name="Picture 44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67B775D2-C6C3-DD7A-F5EA-8CE3BB8A29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/>
          <a:stretch/>
        </p:blipFill>
        <p:spPr>
          <a:xfrm>
            <a:off x="0" y="27538417"/>
            <a:ext cx="30264531" cy="4058107"/>
          </a:xfrm>
          <a:prstGeom prst="rect">
            <a:avLst/>
          </a:prstGeom>
        </p:spPr>
      </p:pic>
      <p:pic>
        <p:nvPicPr>
          <p:cNvPr id="5" name="Graphic 4" descr="Stopwatch outline">
            <a:extLst>
              <a:ext uri="{FF2B5EF4-FFF2-40B4-BE49-F238E27FC236}">
                <a16:creationId xmlns:a16="http://schemas.microsoft.com/office/drawing/2014/main" id="{1EC5F88C-51DF-3807-A093-07DBAD190C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4179" y="11961688"/>
            <a:ext cx="1656000" cy="1656000"/>
          </a:xfrm>
          <a:prstGeom prst="rect">
            <a:avLst/>
          </a:prstGeom>
        </p:spPr>
      </p:pic>
      <p:pic>
        <p:nvPicPr>
          <p:cNvPr id="17" name="Graphic 16" descr="Teacher outline">
            <a:extLst>
              <a:ext uri="{FF2B5EF4-FFF2-40B4-BE49-F238E27FC236}">
                <a16:creationId xmlns:a16="http://schemas.microsoft.com/office/drawing/2014/main" id="{7D7DC75C-396E-06CB-22D6-526C0E552A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487131" y="36156924"/>
            <a:ext cx="1656000" cy="1656000"/>
          </a:xfrm>
          <a:prstGeom prst="rect">
            <a:avLst/>
          </a:prstGeom>
        </p:spPr>
      </p:pic>
      <p:pic>
        <p:nvPicPr>
          <p:cNvPr id="22" name="Graphic 21" descr="Users outline">
            <a:extLst>
              <a:ext uri="{FF2B5EF4-FFF2-40B4-BE49-F238E27FC236}">
                <a16:creationId xmlns:a16="http://schemas.microsoft.com/office/drawing/2014/main" id="{B23BE194-AEC5-EDA4-E857-2FC30248CF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179" y="32296332"/>
            <a:ext cx="1656000" cy="1656000"/>
          </a:xfrm>
          <a:prstGeom prst="rect">
            <a:avLst/>
          </a:prstGeom>
        </p:spPr>
      </p:pic>
      <p:pic>
        <p:nvPicPr>
          <p:cNvPr id="27" name="Graphic 26" descr="Bullseye outline">
            <a:extLst>
              <a:ext uri="{FF2B5EF4-FFF2-40B4-BE49-F238E27FC236}">
                <a16:creationId xmlns:a16="http://schemas.microsoft.com/office/drawing/2014/main" id="{FB983239-48CD-A900-2166-18720CF131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435" y="36156923"/>
            <a:ext cx="1656000" cy="1656000"/>
          </a:xfrm>
          <a:prstGeom prst="rect">
            <a:avLst/>
          </a:prstGeom>
        </p:spPr>
      </p:pic>
      <p:pic>
        <p:nvPicPr>
          <p:cNvPr id="44" name="Graphic 43" descr="Hockey Stick Curve Graph outline">
            <a:extLst>
              <a:ext uri="{FF2B5EF4-FFF2-40B4-BE49-F238E27FC236}">
                <a16:creationId xmlns:a16="http://schemas.microsoft.com/office/drawing/2014/main" id="{716F5CD5-2F19-8C8D-B03C-47E59E27C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487131" y="32296337"/>
            <a:ext cx="1656000" cy="1656000"/>
          </a:xfrm>
          <a:prstGeom prst="rect">
            <a:avLst/>
          </a:prstGeom>
        </p:spPr>
      </p:pic>
      <p:sp>
        <p:nvSpPr>
          <p:cNvPr id="19" name="Rectangle 50">
            <a:extLst>
              <a:ext uri="{FF2B5EF4-FFF2-40B4-BE49-F238E27FC236}">
                <a16:creationId xmlns:a16="http://schemas.microsoft.com/office/drawing/2014/main" id="{A64297D5-B5CC-D320-7D2E-CDED495D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188485"/>
            <a:ext cx="13549313" cy="2645775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Synthetic generator</a:t>
            </a:r>
            <a:br>
              <a:rPr lang="en-US" altLang="en-US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050" dirty="0"/>
              <a:t> </a:t>
            </a:r>
            <a:endParaRPr lang="en-US" altLang="en-US" sz="1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lack of data, our aim is to get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profiles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populations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realistic individuals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5" name="Graphic 54" descr="Network diagram outline">
            <a:extLst>
              <a:ext uri="{FF2B5EF4-FFF2-40B4-BE49-F238E27FC236}">
                <a16:creationId xmlns:a16="http://schemas.microsoft.com/office/drawing/2014/main" id="{008F2690-075C-A7CB-E78C-3C27EBE383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488219" y="8773820"/>
            <a:ext cx="1656000" cy="1656000"/>
          </a:xfrm>
          <a:prstGeom prst="rect">
            <a:avLst/>
          </a:prstGeom>
        </p:spPr>
      </p:pic>
      <p:sp>
        <p:nvSpPr>
          <p:cNvPr id="11" name="Rectangle 50">
            <a:extLst>
              <a:ext uri="{FF2B5EF4-FFF2-40B4-BE49-F238E27FC236}">
                <a16:creationId xmlns:a16="http://schemas.microsoft.com/office/drawing/2014/main" id="{7376DF2D-7ABB-768D-2CB9-BF14529C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179" y="9188486"/>
            <a:ext cx="13549313" cy="2645774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Goal</a:t>
            </a:r>
            <a:b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/>
              <a:t> </a:t>
            </a:r>
            <a:endParaRPr lang="en-US" altLang="en-US" sz="6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evolving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residential load to achieve efficient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transition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4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Graphic 47" descr="Target outline">
            <a:extLst>
              <a:ext uri="{FF2B5EF4-FFF2-40B4-BE49-F238E27FC236}">
                <a16:creationId xmlns:a16="http://schemas.microsoft.com/office/drawing/2014/main" id="{CAF4BC7F-8DC1-6A8E-9082-1BDCC4082D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4179" y="8771674"/>
            <a:ext cx="1656000" cy="1656000"/>
          </a:xfrm>
          <a:prstGeom prst="rect">
            <a:avLst/>
          </a:prstGeom>
        </p:spPr>
      </p:pic>
      <p:sp>
        <p:nvSpPr>
          <p:cNvPr id="34" name="Rectangle 50">
            <a:extLst>
              <a:ext uri="{FF2B5EF4-FFF2-40B4-BE49-F238E27FC236}">
                <a16:creationId xmlns:a16="http://schemas.microsoft.com/office/drawing/2014/main" id="{A30DCFB1-46E6-4097-D7BA-B8441A6C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cons. with thermostat. control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270BBAF9-CFC2-CF6A-38B2-B903C574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Inhabitants number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model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9032F9C4-249B-8B41-8FBA-90047E57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2363797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water usage events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2DFA62A7-16FE-A24D-6ADF-876E9BD9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4892" y="2546488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6BA8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output T°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9662E8F-DDF8-4859-49A3-4BCE9579B555}"/>
              </a:ext>
            </a:extLst>
          </p:cNvPr>
          <p:cNvGrpSpPr/>
          <p:nvPr/>
        </p:nvGrpSpPr>
        <p:grpSpPr>
          <a:xfrm>
            <a:off x="12547988" y="15544684"/>
            <a:ext cx="5184000" cy="1800000"/>
            <a:chOff x="24645618" y="16112875"/>
            <a:chExt cx="5184000" cy="1800000"/>
          </a:xfrm>
        </p:grpSpPr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9A5073F-90AB-2D7F-BD8F-21F9699A9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5618" y="16112875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Electric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Vehicle</a:t>
              </a:r>
            </a:p>
          </p:txBody>
        </p:sp>
        <p:pic>
          <p:nvPicPr>
            <p:cNvPr id="60" name="Graphic 59" descr="Electric car outline">
              <a:extLst>
                <a:ext uri="{FF2B5EF4-FFF2-40B4-BE49-F238E27FC236}">
                  <a16:creationId xmlns:a16="http://schemas.microsoft.com/office/drawing/2014/main" id="{5F27B190-2EB1-89C5-96D7-193E6A26A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4873124" y="16184874"/>
              <a:ext cx="1656000" cy="1656000"/>
            </a:xfrm>
            <a:prstGeom prst="rect">
              <a:avLst/>
            </a:prstGeom>
          </p:spPr>
        </p:pic>
      </p:grpSp>
      <p:sp>
        <p:nvSpPr>
          <p:cNvPr id="39" name="Rectangle 50">
            <a:extLst>
              <a:ext uri="{FF2B5EF4-FFF2-40B4-BE49-F238E27FC236}">
                <a16:creationId xmlns:a16="http://schemas.microsoft.com/office/drawing/2014/main" id="{0EB4BC90-6DA0-C241-83EE-DE2530C56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17371586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model with therm. loss &amp; coef.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3C8DBCE2-1F33-D62F-1D86-B41A90AF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19035204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72000" rIns="216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year, volume</a:t>
            </a:r>
            <a:b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system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D87FD8C7-0FB4-37B2-0798-F6B1F67A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3637978"/>
            <a:ext cx="5184000" cy="180000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Thermostat with three T° setpoints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1608750C-5314-9149-A3BB-AF4A0FF0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796" y="25464880"/>
            <a:ext cx="5184000" cy="1080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ctr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Thermal comfort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F27C4A-F255-096B-ADC2-805171892894}"/>
              </a:ext>
            </a:extLst>
          </p:cNvPr>
          <p:cNvGrpSpPr/>
          <p:nvPr/>
        </p:nvGrpSpPr>
        <p:grpSpPr>
          <a:xfrm>
            <a:off x="18204892" y="15544681"/>
            <a:ext cx="5184000" cy="1800000"/>
            <a:chOff x="12626330" y="16112877"/>
            <a:chExt cx="5184000" cy="1800000"/>
          </a:xfrm>
        </p:grpSpPr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6B3C056F-9205-F8D9-B660-542E45BF9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330" y="16112877"/>
              <a:ext cx="5184000" cy="180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76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Water </a:t>
              </a:r>
              <a:b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5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Boiler</a:t>
              </a:r>
            </a:p>
          </p:txBody>
        </p:sp>
        <p:pic>
          <p:nvPicPr>
            <p:cNvPr id="1024" name="Graphic 1023" descr="Bathtub outline">
              <a:extLst>
                <a:ext uri="{FF2B5EF4-FFF2-40B4-BE49-F238E27FC236}">
                  <a16:creationId xmlns:a16="http://schemas.microsoft.com/office/drawing/2014/main" id="{52A7F447-15D6-6A25-9EE4-DFE765BB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2852072" y="16184879"/>
              <a:ext cx="1656000" cy="165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89BAC8-9BBB-2EF3-AA6A-8B15E82CDAF3}"/>
              </a:ext>
            </a:extLst>
          </p:cNvPr>
          <p:cNvGrpSpPr/>
          <p:nvPr/>
        </p:nvGrpSpPr>
        <p:grpSpPr>
          <a:xfrm>
            <a:off x="-186499" y="15544681"/>
            <a:ext cx="6837735" cy="11000197"/>
            <a:chOff x="-186499" y="15544681"/>
            <a:chExt cx="6837735" cy="11000197"/>
          </a:xfrm>
        </p:grpSpPr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31828E8C-53DB-B288-CB39-0C6B57C36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17371584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Stochastic use of plugged-in loads</a:t>
              </a: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70146433-E475-A231-357A-6D4A1CBB6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19035202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Inhabitants number and occupations</a:t>
              </a: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F05E96D3-0EFA-9F9E-E9C0-2CACF964F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23637976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Activated by people in patterns</a:t>
              </a: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6DC67390-E917-EBC4-2372-ADE24A4BC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25464878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 flexibility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7087BCD-C5FC-8517-3287-0A76824B2A68}"/>
                </a:ext>
              </a:extLst>
            </p:cNvPr>
            <p:cNvGrpSpPr/>
            <p:nvPr/>
          </p:nvGrpSpPr>
          <p:grpSpPr>
            <a:xfrm>
              <a:off x="1234179" y="15544681"/>
              <a:ext cx="5184000" cy="1800000"/>
              <a:chOff x="607042" y="16112875"/>
              <a:chExt cx="5184000" cy="1800000"/>
            </a:xfrm>
          </p:grpSpPr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44109116-6E22-68B2-BF43-E00538A56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42" y="16112875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Base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Load</a:t>
                </a:r>
              </a:p>
            </p:txBody>
          </p:sp>
          <p:pic>
            <p:nvPicPr>
              <p:cNvPr id="1027" name="Graphic 1026" descr="Plugged Unplugged outline">
                <a:extLst>
                  <a:ext uri="{FF2B5EF4-FFF2-40B4-BE49-F238E27FC236}">
                    <a16:creationId xmlns:a16="http://schemas.microsoft.com/office/drawing/2014/main" id="{7F8EA6C2-6F69-99B9-0926-F60D658C3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91770" y="16184876"/>
                <a:ext cx="1656000" cy="1656000"/>
              </a:xfrm>
              <a:prstGeom prst="rect">
                <a:avLst/>
              </a:prstGeom>
            </p:spPr>
          </p:pic>
        </p:grpSp>
        <p:pic>
          <p:nvPicPr>
            <p:cNvPr id="3094" name="Picture 22">
              <a:extLst>
                <a:ext uri="{FF2B5EF4-FFF2-40B4-BE49-F238E27FC236}">
                  <a16:creationId xmlns:a16="http://schemas.microsoft.com/office/drawing/2014/main" id="{A3626216-A76A-30EF-ED29-206E70955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6499" y="20631262"/>
              <a:ext cx="683773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E95E8A-7EF8-2F11-B22A-9979E30C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6" y="20631261"/>
            <a:ext cx="566369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777AD6F-17E2-13E2-2644-3B1CDDEDC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4"/>
          <a:stretch/>
        </p:blipFill>
        <p:spPr bwMode="auto">
          <a:xfrm>
            <a:off x="12314019" y="20631260"/>
            <a:ext cx="565193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E1623154-9162-08F1-63DE-DC1B4A89E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"/>
          <a:stretch/>
        </p:blipFill>
        <p:spPr bwMode="auto">
          <a:xfrm>
            <a:off x="17965048" y="20624401"/>
            <a:ext cx="566369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762A49C3-B173-9C06-1142-D81045F6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741" y="20624400"/>
            <a:ext cx="628860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E4547A-98E9-0DA8-DE24-D34CDE513181}"/>
              </a:ext>
            </a:extLst>
          </p:cNvPr>
          <p:cNvSpPr/>
          <p:nvPr/>
        </p:nvSpPr>
        <p:spPr bwMode="auto">
          <a:xfrm>
            <a:off x="-1400783" y="9188485"/>
            <a:ext cx="466928" cy="26457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84860-41AC-566B-E368-F2BB737CF84E}"/>
              </a:ext>
            </a:extLst>
          </p:cNvPr>
          <p:cNvSpPr/>
          <p:nvPr/>
        </p:nvSpPr>
        <p:spPr bwMode="auto">
          <a:xfrm>
            <a:off x="-1765030" y="14221791"/>
            <a:ext cx="466928" cy="21813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97FDD6-6DEA-7670-0D62-DCD4BD44C28F}"/>
              </a:ext>
            </a:extLst>
          </p:cNvPr>
          <p:cNvSpPr/>
          <p:nvPr/>
        </p:nvSpPr>
        <p:spPr bwMode="auto">
          <a:xfrm>
            <a:off x="-1298102" y="32742129"/>
            <a:ext cx="466928" cy="3258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1101F-BB5D-BD55-1600-45BFAE9C920F}"/>
              </a:ext>
            </a:extLst>
          </p:cNvPr>
          <p:cNvSpPr/>
          <p:nvPr/>
        </p:nvSpPr>
        <p:spPr bwMode="auto">
          <a:xfrm>
            <a:off x="-1415554" y="38088129"/>
            <a:ext cx="466928" cy="38305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E434C-2734-B552-C0E4-A8E73A70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C6558-ACCA-C401-EEA9-BC28D4E14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07C5BB-1FF0-70E6-B69E-AF3A2D32C257}"/>
              </a:ext>
            </a:extLst>
          </p:cNvPr>
          <p:cNvSpPr txBox="1"/>
          <p:nvPr/>
        </p:nvSpPr>
        <p:spPr>
          <a:xfrm>
            <a:off x="501233" y="7023906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9" name="Rectangle 49">
            <a:extLst>
              <a:ext uri="{FF2B5EF4-FFF2-40B4-BE49-F238E27FC236}">
                <a16:creationId xmlns:a16="http://schemas.microsoft.com/office/drawing/2014/main" id="{282C623A-CAE1-ADC1-21F2-945C9587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3511953"/>
            <a:ext cx="28986480" cy="26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1871B7-A297-D909-BC97-2D1024C6DC8E}"/>
              </a:ext>
            </a:extLst>
          </p:cNvPr>
          <p:cNvGrpSpPr/>
          <p:nvPr/>
        </p:nvGrpSpPr>
        <p:grpSpPr>
          <a:xfrm>
            <a:off x="0" y="41346876"/>
            <a:ext cx="30264531" cy="1520419"/>
            <a:chOff x="0" y="41346876"/>
            <a:chExt cx="30264531" cy="1520419"/>
          </a:xfrm>
        </p:grpSpPr>
        <p:sp>
          <p:nvSpPr>
            <p:cNvPr id="2050" name="Text Box 22">
              <a:extLst>
                <a:ext uri="{FF2B5EF4-FFF2-40B4-BE49-F238E27FC236}">
                  <a16:creationId xmlns:a16="http://schemas.microsoft.com/office/drawing/2014/main" id="{C0CF79F7-664F-DC33-96EA-DCA177F94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159427"/>
              <a:ext cx="30264531" cy="707868"/>
            </a:xfrm>
            <a:prstGeom prst="rect">
              <a:avLst/>
            </a:prstGeom>
            <a:solidFill>
              <a:srgbClr val="213C43"/>
            </a:solidFill>
            <a:ln>
              <a:noFill/>
            </a:ln>
            <a:effectLst/>
          </p:spPr>
          <p:txBody>
            <a:bodyPr wrap="square" lIns="91421" tIns="45711" rIns="91421" bIns="45711" anchor="t">
              <a:spAutoFit/>
            </a:bodyPr>
            <a:lstStyle>
              <a:lvl1pPr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176713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176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CIRED 2025 – </a:t>
              </a:r>
              <a:r>
                <a:rPr lang="en-GB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Paper</a:t>
              </a:r>
              <a:r>
                <a:rPr lang="fr-BE" altLang="en-US" sz="4000" dirty="0">
                  <a:solidFill>
                    <a:srgbClr val="E8EBE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No: 1092   </a:t>
              </a:r>
              <a:endParaRPr lang="fr-FR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ABE532B9-2AF0-29DE-969B-D67022A43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41346876"/>
              <a:ext cx="27811615" cy="79606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project source of the results presented in this paper has received funding from the Belgian Energy Transition Fund (UNLEASH Project)</a:t>
              </a:r>
            </a:p>
          </p:txBody>
        </p:sp>
      </p:grpSp>
      <p:pic>
        <p:nvPicPr>
          <p:cNvPr id="45" name="Picture 44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D4434A18-CFD0-67F6-EB49-26519D110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/>
          <a:stretch/>
        </p:blipFill>
        <p:spPr>
          <a:xfrm>
            <a:off x="0" y="27749309"/>
            <a:ext cx="30264531" cy="405810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E1F73D-6BAB-07A4-9B58-8A0A2A5875F9}"/>
              </a:ext>
            </a:extLst>
          </p:cNvPr>
          <p:cNvGrpSpPr/>
          <p:nvPr/>
        </p:nvGrpSpPr>
        <p:grpSpPr>
          <a:xfrm>
            <a:off x="1234179" y="12508822"/>
            <a:ext cx="27811615" cy="2606860"/>
            <a:chOff x="1234179" y="11961688"/>
            <a:chExt cx="27811615" cy="2606860"/>
          </a:xfrm>
        </p:grpSpPr>
        <p:sp>
          <p:nvSpPr>
            <p:cNvPr id="13" name="Rectangle 50">
              <a:extLst>
                <a:ext uri="{FF2B5EF4-FFF2-40B4-BE49-F238E27FC236}">
                  <a16:creationId xmlns:a16="http://schemas.microsoft.com/office/drawing/2014/main" id="{7AB50950-A292-2387-A688-A6A0175E8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12387192"/>
              <a:ext cx="27811615" cy="2181356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Household Occupancy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800" dirty="0"/>
                <a:t> </a:t>
              </a:r>
              <a:endParaRPr lang="en-US" altLang="en-US" sz="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 family is modelled in the house and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individual behavior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is defined for the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full year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using </a:t>
              </a:r>
              <a:r>
                <a:rPr lang="en-US" altLang="en-US" sz="4400" kern="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StROBe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[1].</a:t>
              </a:r>
            </a:p>
          </p:txBody>
        </p:sp>
        <p:pic>
          <p:nvPicPr>
            <p:cNvPr id="5" name="Graphic 4" descr="Stopwatch outline">
              <a:extLst>
                <a:ext uri="{FF2B5EF4-FFF2-40B4-BE49-F238E27FC236}">
                  <a16:creationId xmlns:a16="http://schemas.microsoft.com/office/drawing/2014/main" id="{153EE84C-D414-E613-7716-77A02FA6C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4179" y="11961688"/>
              <a:ext cx="1656000" cy="1656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08F3BC-818F-8507-F0C6-378208FFB79F}"/>
              </a:ext>
            </a:extLst>
          </p:cNvPr>
          <p:cNvGrpSpPr/>
          <p:nvPr/>
        </p:nvGrpSpPr>
        <p:grpSpPr>
          <a:xfrm>
            <a:off x="15487131" y="36291069"/>
            <a:ext cx="13549314" cy="4239091"/>
            <a:chOff x="15487131" y="36156924"/>
            <a:chExt cx="13549314" cy="4239091"/>
          </a:xfrm>
        </p:grpSpPr>
        <p:sp>
          <p:nvSpPr>
            <p:cNvPr id="7" name="Rectangle 50">
              <a:extLst>
                <a:ext uri="{FF2B5EF4-FFF2-40B4-BE49-F238E27FC236}">
                  <a16:creationId xmlns:a16="http://schemas.microsoft.com/office/drawing/2014/main" id="{950AFCA0-31D9-E3BA-76B4-73A062F67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7132" y="36565446"/>
              <a:ext cx="13549313" cy="3830569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3322505016">
                    <a:custGeom>
                      <a:avLst/>
                      <a:gdLst>
                        <a:gd name="connsiteX0" fmla="*/ 0 w 13549313"/>
                        <a:gd name="connsiteY0" fmla="*/ 678195 h 4069086"/>
                        <a:gd name="connsiteX1" fmla="*/ 678195 w 13549313"/>
                        <a:gd name="connsiteY1" fmla="*/ 0 h 4069086"/>
                        <a:gd name="connsiteX2" fmla="*/ 12871118 w 13549313"/>
                        <a:gd name="connsiteY2" fmla="*/ 0 h 4069086"/>
                        <a:gd name="connsiteX3" fmla="*/ 13549313 w 13549313"/>
                        <a:gd name="connsiteY3" fmla="*/ 678195 h 4069086"/>
                        <a:gd name="connsiteX4" fmla="*/ 13549313 w 13549313"/>
                        <a:gd name="connsiteY4" fmla="*/ 3390891 h 4069086"/>
                        <a:gd name="connsiteX5" fmla="*/ 12871118 w 13549313"/>
                        <a:gd name="connsiteY5" fmla="*/ 4069086 h 4069086"/>
                        <a:gd name="connsiteX6" fmla="*/ 678195 w 13549313"/>
                        <a:gd name="connsiteY6" fmla="*/ 4069086 h 4069086"/>
                        <a:gd name="connsiteX7" fmla="*/ 0 w 13549313"/>
                        <a:gd name="connsiteY7" fmla="*/ 3390891 h 4069086"/>
                        <a:gd name="connsiteX8" fmla="*/ 0 w 13549313"/>
                        <a:gd name="connsiteY8" fmla="*/ 678195 h 406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49313" h="4069086" fill="none" extrusionOk="0">
                          <a:moveTo>
                            <a:pt x="0" y="678195"/>
                          </a:moveTo>
                          <a:cubicBezTo>
                            <a:pt x="47212" y="296913"/>
                            <a:pt x="261770" y="-20265"/>
                            <a:pt x="678195" y="0"/>
                          </a:cubicBezTo>
                          <a:cubicBezTo>
                            <a:pt x="5567952" y="-89912"/>
                            <a:pt x="7708118" y="-97543"/>
                            <a:pt x="12871118" y="0"/>
                          </a:cubicBezTo>
                          <a:cubicBezTo>
                            <a:pt x="13307434" y="-31959"/>
                            <a:pt x="13552693" y="285162"/>
                            <a:pt x="13549313" y="678195"/>
                          </a:cubicBezTo>
                          <a:cubicBezTo>
                            <a:pt x="13473758" y="1952545"/>
                            <a:pt x="13491187" y="2996578"/>
                            <a:pt x="13549313" y="3390891"/>
                          </a:cubicBezTo>
                          <a:cubicBezTo>
                            <a:pt x="13527734" y="3836853"/>
                            <a:pt x="13310050" y="4068439"/>
                            <a:pt x="12871118" y="4069086"/>
                          </a:cubicBezTo>
                          <a:cubicBezTo>
                            <a:pt x="8861267" y="4181164"/>
                            <a:pt x="4106959" y="4127187"/>
                            <a:pt x="678195" y="4069086"/>
                          </a:cubicBezTo>
                          <a:cubicBezTo>
                            <a:pt x="360642" y="4104104"/>
                            <a:pt x="8585" y="3770291"/>
                            <a:pt x="0" y="3390891"/>
                          </a:cubicBezTo>
                          <a:cubicBezTo>
                            <a:pt x="-107620" y="2787455"/>
                            <a:pt x="-28952" y="1458829"/>
                            <a:pt x="0" y="678195"/>
                          </a:cubicBezTo>
                          <a:close/>
                        </a:path>
                        <a:path w="13549313" h="4069086" stroke="0" extrusionOk="0">
                          <a:moveTo>
                            <a:pt x="0" y="678195"/>
                          </a:moveTo>
                          <a:cubicBezTo>
                            <a:pt x="-26741" y="330432"/>
                            <a:pt x="294797" y="68284"/>
                            <a:pt x="678195" y="0"/>
                          </a:cubicBezTo>
                          <a:cubicBezTo>
                            <a:pt x="5515496" y="121945"/>
                            <a:pt x="7835646" y="54951"/>
                            <a:pt x="12871118" y="0"/>
                          </a:cubicBezTo>
                          <a:cubicBezTo>
                            <a:pt x="13226937" y="54783"/>
                            <a:pt x="13579050" y="321476"/>
                            <a:pt x="13549313" y="678195"/>
                          </a:cubicBezTo>
                          <a:cubicBezTo>
                            <a:pt x="13667708" y="1425920"/>
                            <a:pt x="13700030" y="2789400"/>
                            <a:pt x="13549313" y="3390891"/>
                          </a:cubicBezTo>
                          <a:cubicBezTo>
                            <a:pt x="13512214" y="3765186"/>
                            <a:pt x="13298069" y="4100826"/>
                            <a:pt x="12871118" y="4069086"/>
                          </a:cubicBezTo>
                          <a:cubicBezTo>
                            <a:pt x="11334090" y="4108975"/>
                            <a:pt x="4788273" y="4205185"/>
                            <a:pt x="678195" y="4069086"/>
                          </a:cubicBezTo>
                          <a:cubicBezTo>
                            <a:pt x="292520" y="4004336"/>
                            <a:pt x="-31893" y="3818381"/>
                            <a:pt x="0" y="3390891"/>
                          </a:cubicBezTo>
                          <a:cubicBezTo>
                            <a:pt x="-2228" y="2433764"/>
                            <a:pt x="43479" y="1623647"/>
                            <a:pt x="0" y="6781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Reference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800" dirty="0"/>
                <a:t> </a:t>
              </a:r>
              <a:endParaRPr lang="en-US" altLang="en-US" sz="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32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[1] Baetens, R., Saelens, D.: ‘Modelling uncertainty in district energy simulations by stochastic residential occupant </a:t>
              </a:r>
              <a:r>
                <a:rPr lang="en-US" altLang="en-US" sz="3200" kern="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behaviour</a:t>
              </a:r>
              <a:r>
                <a:rPr lang="en-US" altLang="en-US" sz="32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’, </a:t>
              </a:r>
              <a:br>
                <a:rPr lang="en-US" altLang="en-US" sz="32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32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Journal of Building Performance Simulation, 2016</a:t>
              </a: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Download the tool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32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https://github.com/Diffels/ResFlex</a:t>
              </a:r>
              <a:endParaRPr lang="en-US" altLang="en-US" sz="3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Graphic 16" descr="Teacher outline">
              <a:extLst>
                <a:ext uri="{FF2B5EF4-FFF2-40B4-BE49-F238E27FC236}">
                  <a16:creationId xmlns:a16="http://schemas.microsoft.com/office/drawing/2014/main" id="{5729EF40-9EBD-A823-E6CD-73D6C332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87131" y="36156924"/>
              <a:ext cx="1656000" cy="16560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E36AC0-9027-28D2-BDE2-F61DFE6180CC}"/>
              </a:ext>
            </a:extLst>
          </p:cNvPr>
          <p:cNvGrpSpPr/>
          <p:nvPr/>
        </p:nvGrpSpPr>
        <p:grpSpPr>
          <a:xfrm>
            <a:off x="1170435" y="32178337"/>
            <a:ext cx="13550400" cy="3704544"/>
            <a:chOff x="1170435" y="32296332"/>
            <a:chExt cx="13550400" cy="3704544"/>
          </a:xfrm>
        </p:grpSpPr>
        <p:sp>
          <p:nvSpPr>
            <p:cNvPr id="20" name="Rectangle 50">
              <a:extLst>
                <a:ext uri="{FF2B5EF4-FFF2-40B4-BE49-F238E27FC236}">
                  <a16:creationId xmlns:a16="http://schemas.microsoft.com/office/drawing/2014/main" id="{DE6B81A4-1B4A-8CC0-9097-D4DC847A1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435" y="32742129"/>
              <a:ext cx="13550400" cy="3258747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1483775603">
                    <a:custGeom>
                      <a:avLst/>
                      <a:gdLst>
                        <a:gd name="connsiteX0" fmla="*/ 0 w 13550400"/>
                        <a:gd name="connsiteY0" fmla="*/ 678195 h 4069086"/>
                        <a:gd name="connsiteX1" fmla="*/ 678195 w 13550400"/>
                        <a:gd name="connsiteY1" fmla="*/ 0 h 4069086"/>
                        <a:gd name="connsiteX2" fmla="*/ 12872205 w 13550400"/>
                        <a:gd name="connsiteY2" fmla="*/ 0 h 4069086"/>
                        <a:gd name="connsiteX3" fmla="*/ 13550400 w 13550400"/>
                        <a:gd name="connsiteY3" fmla="*/ 678195 h 4069086"/>
                        <a:gd name="connsiteX4" fmla="*/ 13550400 w 13550400"/>
                        <a:gd name="connsiteY4" fmla="*/ 3390891 h 4069086"/>
                        <a:gd name="connsiteX5" fmla="*/ 12872205 w 13550400"/>
                        <a:gd name="connsiteY5" fmla="*/ 4069086 h 4069086"/>
                        <a:gd name="connsiteX6" fmla="*/ 678195 w 13550400"/>
                        <a:gd name="connsiteY6" fmla="*/ 4069086 h 4069086"/>
                        <a:gd name="connsiteX7" fmla="*/ 0 w 13550400"/>
                        <a:gd name="connsiteY7" fmla="*/ 3390891 h 4069086"/>
                        <a:gd name="connsiteX8" fmla="*/ 0 w 13550400"/>
                        <a:gd name="connsiteY8" fmla="*/ 678195 h 406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50400" h="4069086" fill="none" extrusionOk="0">
                          <a:moveTo>
                            <a:pt x="0" y="678195"/>
                          </a:moveTo>
                          <a:cubicBezTo>
                            <a:pt x="-17002" y="366667"/>
                            <a:pt x="298919" y="25196"/>
                            <a:pt x="678195" y="0"/>
                          </a:cubicBezTo>
                          <a:cubicBezTo>
                            <a:pt x="6530098" y="-123960"/>
                            <a:pt x="9363883" y="-41741"/>
                            <a:pt x="12872205" y="0"/>
                          </a:cubicBezTo>
                          <a:cubicBezTo>
                            <a:pt x="13293939" y="17193"/>
                            <a:pt x="13543188" y="289558"/>
                            <a:pt x="13550400" y="678195"/>
                          </a:cubicBezTo>
                          <a:cubicBezTo>
                            <a:pt x="13391974" y="1175527"/>
                            <a:pt x="13637002" y="2866208"/>
                            <a:pt x="13550400" y="3390891"/>
                          </a:cubicBezTo>
                          <a:cubicBezTo>
                            <a:pt x="13515910" y="3714983"/>
                            <a:pt x="13281058" y="4130514"/>
                            <a:pt x="12872205" y="4069086"/>
                          </a:cubicBezTo>
                          <a:cubicBezTo>
                            <a:pt x="11451447" y="4199671"/>
                            <a:pt x="4701521" y="4190465"/>
                            <a:pt x="678195" y="4069086"/>
                          </a:cubicBezTo>
                          <a:cubicBezTo>
                            <a:pt x="256401" y="4018288"/>
                            <a:pt x="52039" y="3740837"/>
                            <a:pt x="0" y="3390891"/>
                          </a:cubicBezTo>
                          <a:cubicBezTo>
                            <a:pt x="-131309" y="2680877"/>
                            <a:pt x="27480" y="1218258"/>
                            <a:pt x="0" y="678195"/>
                          </a:cubicBezTo>
                          <a:close/>
                        </a:path>
                        <a:path w="13550400" h="4069086" stroke="0" extrusionOk="0">
                          <a:moveTo>
                            <a:pt x="0" y="678195"/>
                          </a:moveTo>
                          <a:cubicBezTo>
                            <a:pt x="-25343" y="263736"/>
                            <a:pt x="314730" y="-22689"/>
                            <a:pt x="678195" y="0"/>
                          </a:cubicBezTo>
                          <a:cubicBezTo>
                            <a:pt x="3868553" y="28042"/>
                            <a:pt x="10586622" y="-111227"/>
                            <a:pt x="12872205" y="0"/>
                          </a:cubicBezTo>
                          <a:cubicBezTo>
                            <a:pt x="13274822" y="-42450"/>
                            <a:pt x="13554421" y="306158"/>
                            <a:pt x="13550400" y="678195"/>
                          </a:cubicBezTo>
                          <a:cubicBezTo>
                            <a:pt x="13498330" y="1070403"/>
                            <a:pt x="13694107" y="2273156"/>
                            <a:pt x="13550400" y="3390891"/>
                          </a:cubicBezTo>
                          <a:cubicBezTo>
                            <a:pt x="13610722" y="3802959"/>
                            <a:pt x="13299089" y="4092985"/>
                            <a:pt x="12872205" y="4069086"/>
                          </a:cubicBezTo>
                          <a:cubicBezTo>
                            <a:pt x="10703545" y="4192454"/>
                            <a:pt x="6012390" y="4129728"/>
                            <a:pt x="678195" y="4069086"/>
                          </a:cubicBezTo>
                          <a:cubicBezTo>
                            <a:pt x="299534" y="4067193"/>
                            <a:pt x="-5429" y="3756201"/>
                            <a:pt x="0" y="3390891"/>
                          </a:cubicBezTo>
                          <a:cubicBezTo>
                            <a:pt x="-100448" y="2313287"/>
                            <a:pt x="-3767" y="1295140"/>
                            <a:pt x="0" y="6781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Population modelling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800" dirty="0"/>
                <a:t> </a:t>
              </a:r>
              <a:endParaRPr lang="en-US" altLang="en-US" sz="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This tool aims to model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complete distribution grids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Adapted function and inputs can be used to match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known parameters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the population at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feeder level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pic>
          <p:nvPicPr>
            <p:cNvPr id="22" name="Graphic 21" descr="Users outline">
              <a:extLst>
                <a:ext uri="{FF2B5EF4-FFF2-40B4-BE49-F238E27FC236}">
                  <a16:creationId xmlns:a16="http://schemas.microsoft.com/office/drawing/2014/main" id="{B05FE5E0-424E-504B-28C8-EBA3A6A7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4179" y="32296332"/>
              <a:ext cx="1656000" cy="16560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B4E66C-FDF7-6413-CA27-E9B789F3609B}"/>
              </a:ext>
            </a:extLst>
          </p:cNvPr>
          <p:cNvGrpSpPr/>
          <p:nvPr/>
        </p:nvGrpSpPr>
        <p:grpSpPr>
          <a:xfrm>
            <a:off x="1170435" y="36291069"/>
            <a:ext cx="13614144" cy="4239093"/>
            <a:chOff x="1170435" y="36156923"/>
            <a:chExt cx="13614144" cy="4239093"/>
          </a:xfrm>
        </p:grpSpPr>
        <p:sp>
          <p:nvSpPr>
            <p:cNvPr id="2" name="Rectangle 50">
              <a:extLst>
                <a:ext uri="{FF2B5EF4-FFF2-40B4-BE49-F238E27FC236}">
                  <a16:creationId xmlns:a16="http://schemas.microsoft.com/office/drawing/2014/main" id="{3BDCB3FB-4D0C-3CE3-E850-D5E544B6D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36565446"/>
              <a:ext cx="13550400" cy="383057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3629246759">
                    <a:custGeom>
                      <a:avLst/>
                      <a:gdLst>
                        <a:gd name="connsiteX0" fmla="*/ 0 w 13550400"/>
                        <a:gd name="connsiteY0" fmla="*/ 678195 h 4069086"/>
                        <a:gd name="connsiteX1" fmla="*/ 678195 w 13550400"/>
                        <a:gd name="connsiteY1" fmla="*/ 0 h 4069086"/>
                        <a:gd name="connsiteX2" fmla="*/ 12872205 w 13550400"/>
                        <a:gd name="connsiteY2" fmla="*/ 0 h 4069086"/>
                        <a:gd name="connsiteX3" fmla="*/ 13550400 w 13550400"/>
                        <a:gd name="connsiteY3" fmla="*/ 678195 h 4069086"/>
                        <a:gd name="connsiteX4" fmla="*/ 13550400 w 13550400"/>
                        <a:gd name="connsiteY4" fmla="*/ 3390891 h 4069086"/>
                        <a:gd name="connsiteX5" fmla="*/ 12872205 w 13550400"/>
                        <a:gd name="connsiteY5" fmla="*/ 4069086 h 4069086"/>
                        <a:gd name="connsiteX6" fmla="*/ 678195 w 13550400"/>
                        <a:gd name="connsiteY6" fmla="*/ 4069086 h 4069086"/>
                        <a:gd name="connsiteX7" fmla="*/ 0 w 13550400"/>
                        <a:gd name="connsiteY7" fmla="*/ 3390891 h 4069086"/>
                        <a:gd name="connsiteX8" fmla="*/ 0 w 13550400"/>
                        <a:gd name="connsiteY8" fmla="*/ 678195 h 406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50400" h="4069086" fill="none" extrusionOk="0">
                          <a:moveTo>
                            <a:pt x="0" y="678195"/>
                          </a:moveTo>
                          <a:cubicBezTo>
                            <a:pt x="25705" y="368755"/>
                            <a:pt x="283648" y="35844"/>
                            <a:pt x="678195" y="0"/>
                          </a:cubicBezTo>
                          <a:cubicBezTo>
                            <a:pt x="4096409" y="45936"/>
                            <a:pt x="10648083" y="-91623"/>
                            <a:pt x="12872205" y="0"/>
                          </a:cubicBezTo>
                          <a:cubicBezTo>
                            <a:pt x="13248435" y="-27294"/>
                            <a:pt x="13541461" y="301008"/>
                            <a:pt x="13550400" y="678195"/>
                          </a:cubicBezTo>
                          <a:cubicBezTo>
                            <a:pt x="13641643" y="1597269"/>
                            <a:pt x="13427189" y="2421814"/>
                            <a:pt x="13550400" y="3390891"/>
                          </a:cubicBezTo>
                          <a:cubicBezTo>
                            <a:pt x="13573027" y="3700832"/>
                            <a:pt x="13274291" y="4036086"/>
                            <a:pt x="12872205" y="4069086"/>
                          </a:cubicBezTo>
                          <a:cubicBezTo>
                            <a:pt x="7484963" y="3919559"/>
                            <a:pt x="5327012" y="4213559"/>
                            <a:pt x="678195" y="4069086"/>
                          </a:cubicBezTo>
                          <a:cubicBezTo>
                            <a:pt x="242483" y="4066127"/>
                            <a:pt x="33243" y="3782076"/>
                            <a:pt x="0" y="3390891"/>
                          </a:cubicBezTo>
                          <a:cubicBezTo>
                            <a:pt x="100927" y="2312425"/>
                            <a:pt x="161553" y="1688933"/>
                            <a:pt x="0" y="678195"/>
                          </a:cubicBezTo>
                          <a:close/>
                        </a:path>
                        <a:path w="13550400" h="4069086" stroke="0" extrusionOk="0">
                          <a:moveTo>
                            <a:pt x="0" y="678195"/>
                          </a:moveTo>
                          <a:cubicBezTo>
                            <a:pt x="11026" y="279786"/>
                            <a:pt x="284174" y="-292"/>
                            <a:pt x="678195" y="0"/>
                          </a:cubicBezTo>
                          <a:cubicBezTo>
                            <a:pt x="1903522" y="54257"/>
                            <a:pt x="7916334" y="144990"/>
                            <a:pt x="12872205" y="0"/>
                          </a:cubicBezTo>
                          <a:cubicBezTo>
                            <a:pt x="13272933" y="38882"/>
                            <a:pt x="13553023" y="277342"/>
                            <a:pt x="13550400" y="678195"/>
                          </a:cubicBezTo>
                          <a:cubicBezTo>
                            <a:pt x="13627680" y="1855640"/>
                            <a:pt x="13394460" y="3064053"/>
                            <a:pt x="13550400" y="3390891"/>
                          </a:cubicBezTo>
                          <a:cubicBezTo>
                            <a:pt x="13596511" y="3775344"/>
                            <a:pt x="13259396" y="4072850"/>
                            <a:pt x="12872205" y="4069086"/>
                          </a:cubicBezTo>
                          <a:cubicBezTo>
                            <a:pt x="10830057" y="4002392"/>
                            <a:pt x="2935174" y="4139891"/>
                            <a:pt x="678195" y="4069086"/>
                          </a:cubicBezTo>
                          <a:cubicBezTo>
                            <a:pt x="274584" y="4098278"/>
                            <a:pt x="7443" y="3771071"/>
                            <a:pt x="0" y="3390891"/>
                          </a:cubicBezTo>
                          <a:cubicBezTo>
                            <a:pt x="13463" y="2125470"/>
                            <a:pt x="-145228" y="1486723"/>
                            <a:pt x="0" y="6781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Conclusions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800" dirty="0"/>
                <a:t> </a:t>
              </a:r>
              <a:endParaRPr lang="en-US" altLang="en-US" sz="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This tool provides load profiles with a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flexibility component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that are realistic regarding users’ behavior, assets’ models and populations’ metrics.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Results have been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validated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on Belgian data.</a:t>
              </a:r>
            </a:p>
          </p:txBody>
        </p:sp>
        <p:pic>
          <p:nvPicPr>
            <p:cNvPr id="27" name="Graphic 26" descr="Bullseye outline">
              <a:extLst>
                <a:ext uri="{FF2B5EF4-FFF2-40B4-BE49-F238E27FC236}">
                  <a16:creationId xmlns:a16="http://schemas.microsoft.com/office/drawing/2014/main" id="{3328726A-42A7-7E4A-D60E-E0B793A6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70435" y="36156923"/>
              <a:ext cx="1656000" cy="1656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5ADF9A-E88F-3C7F-B018-98D338690E2E}"/>
              </a:ext>
            </a:extLst>
          </p:cNvPr>
          <p:cNvGrpSpPr/>
          <p:nvPr/>
        </p:nvGrpSpPr>
        <p:grpSpPr>
          <a:xfrm>
            <a:off x="15487131" y="32259836"/>
            <a:ext cx="13550400" cy="3623041"/>
            <a:chOff x="15487131" y="32296337"/>
            <a:chExt cx="13550400" cy="3623041"/>
          </a:xfrm>
        </p:grpSpPr>
        <p:sp>
          <p:nvSpPr>
            <p:cNvPr id="21" name="Rectangle 50">
              <a:extLst>
                <a:ext uri="{FF2B5EF4-FFF2-40B4-BE49-F238E27FC236}">
                  <a16:creationId xmlns:a16="http://schemas.microsoft.com/office/drawing/2014/main" id="{3EA393AC-1F99-AA5E-0706-7CDC27CEC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7131" y="32742125"/>
              <a:ext cx="13550400" cy="3177253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3629246759">
                    <a:custGeom>
                      <a:avLst/>
                      <a:gdLst>
                        <a:gd name="connsiteX0" fmla="*/ 0 w 13550400"/>
                        <a:gd name="connsiteY0" fmla="*/ 678195 h 4069086"/>
                        <a:gd name="connsiteX1" fmla="*/ 678195 w 13550400"/>
                        <a:gd name="connsiteY1" fmla="*/ 0 h 4069086"/>
                        <a:gd name="connsiteX2" fmla="*/ 12872205 w 13550400"/>
                        <a:gd name="connsiteY2" fmla="*/ 0 h 4069086"/>
                        <a:gd name="connsiteX3" fmla="*/ 13550400 w 13550400"/>
                        <a:gd name="connsiteY3" fmla="*/ 678195 h 4069086"/>
                        <a:gd name="connsiteX4" fmla="*/ 13550400 w 13550400"/>
                        <a:gd name="connsiteY4" fmla="*/ 3390891 h 4069086"/>
                        <a:gd name="connsiteX5" fmla="*/ 12872205 w 13550400"/>
                        <a:gd name="connsiteY5" fmla="*/ 4069086 h 4069086"/>
                        <a:gd name="connsiteX6" fmla="*/ 678195 w 13550400"/>
                        <a:gd name="connsiteY6" fmla="*/ 4069086 h 4069086"/>
                        <a:gd name="connsiteX7" fmla="*/ 0 w 13550400"/>
                        <a:gd name="connsiteY7" fmla="*/ 3390891 h 4069086"/>
                        <a:gd name="connsiteX8" fmla="*/ 0 w 13550400"/>
                        <a:gd name="connsiteY8" fmla="*/ 678195 h 406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50400" h="4069086" fill="none" extrusionOk="0">
                          <a:moveTo>
                            <a:pt x="0" y="678195"/>
                          </a:moveTo>
                          <a:cubicBezTo>
                            <a:pt x="25705" y="368755"/>
                            <a:pt x="283648" y="35844"/>
                            <a:pt x="678195" y="0"/>
                          </a:cubicBezTo>
                          <a:cubicBezTo>
                            <a:pt x="4096409" y="45936"/>
                            <a:pt x="10648083" y="-91623"/>
                            <a:pt x="12872205" y="0"/>
                          </a:cubicBezTo>
                          <a:cubicBezTo>
                            <a:pt x="13248435" y="-27294"/>
                            <a:pt x="13541461" y="301008"/>
                            <a:pt x="13550400" y="678195"/>
                          </a:cubicBezTo>
                          <a:cubicBezTo>
                            <a:pt x="13641643" y="1597269"/>
                            <a:pt x="13427189" y="2421814"/>
                            <a:pt x="13550400" y="3390891"/>
                          </a:cubicBezTo>
                          <a:cubicBezTo>
                            <a:pt x="13573027" y="3700832"/>
                            <a:pt x="13274291" y="4036086"/>
                            <a:pt x="12872205" y="4069086"/>
                          </a:cubicBezTo>
                          <a:cubicBezTo>
                            <a:pt x="7484963" y="3919559"/>
                            <a:pt x="5327012" y="4213559"/>
                            <a:pt x="678195" y="4069086"/>
                          </a:cubicBezTo>
                          <a:cubicBezTo>
                            <a:pt x="242483" y="4066127"/>
                            <a:pt x="33243" y="3782076"/>
                            <a:pt x="0" y="3390891"/>
                          </a:cubicBezTo>
                          <a:cubicBezTo>
                            <a:pt x="100927" y="2312425"/>
                            <a:pt x="161553" y="1688933"/>
                            <a:pt x="0" y="678195"/>
                          </a:cubicBezTo>
                          <a:close/>
                        </a:path>
                        <a:path w="13550400" h="4069086" stroke="0" extrusionOk="0">
                          <a:moveTo>
                            <a:pt x="0" y="678195"/>
                          </a:moveTo>
                          <a:cubicBezTo>
                            <a:pt x="11026" y="279786"/>
                            <a:pt x="284174" y="-292"/>
                            <a:pt x="678195" y="0"/>
                          </a:cubicBezTo>
                          <a:cubicBezTo>
                            <a:pt x="1903522" y="54257"/>
                            <a:pt x="7916334" y="144990"/>
                            <a:pt x="12872205" y="0"/>
                          </a:cubicBezTo>
                          <a:cubicBezTo>
                            <a:pt x="13272933" y="38882"/>
                            <a:pt x="13553023" y="277342"/>
                            <a:pt x="13550400" y="678195"/>
                          </a:cubicBezTo>
                          <a:cubicBezTo>
                            <a:pt x="13627680" y="1855640"/>
                            <a:pt x="13394460" y="3064053"/>
                            <a:pt x="13550400" y="3390891"/>
                          </a:cubicBezTo>
                          <a:cubicBezTo>
                            <a:pt x="13596511" y="3775344"/>
                            <a:pt x="13259396" y="4072850"/>
                            <a:pt x="12872205" y="4069086"/>
                          </a:cubicBezTo>
                          <a:cubicBezTo>
                            <a:pt x="10830057" y="4002392"/>
                            <a:pt x="2935174" y="4139891"/>
                            <a:pt x="678195" y="4069086"/>
                          </a:cubicBezTo>
                          <a:cubicBezTo>
                            <a:pt x="274584" y="4098278"/>
                            <a:pt x="7443" y="3771071"/>
                            <a:pt x="0" y="3390891"/>
                          </a:cubicBezTo>
                          <a:cubicBezTo>
                            <a:pt x="13463" y="2125470"/>
                            <a:pt x="-145228" y="1486723"/>
                            <a:pt x="0" y="6781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Evolving scenarios</a:t>
              </a:r>
              <a:b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800" dirty="0"/>
                <a:t> </a:t>
              </a:r>
              <a:endParaRPr lang="en-US" altLang="en-US" sz="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long term planning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evolving populations can be created with increasing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penetration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parameters representing mass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electrification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pic>
          <p:nvPicPr>
            <p:cNvPr id="44" name="Graphic 43" descr="Hockey Stick Curve Graph outline">
              <a:extLst>
                <a:ext uri="{FF2B5EF4-FFF2-40B4-BE49-F238E27FC236}">
                  <a16:creationId xmlns:a16="http://schemas.microsoft.com/office/drawing/2014/main" id="{63B7094E-213F-746A-3E7A-A5729123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487131" y="32296337"/>
              <a:ext cx="1656000" cy="1656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432F88-200E-477E-31F0-6B23EC0C0A61}"/>
              </a:ext>
            </a:extLst>
          </p:cNvPr>
          <p:cNvGrpSpPr/>
          <p:nvPr/>
        </p:nvGrpSpPr>
        <p:grpSpPr>
          <a:xfrm>
            <a:off x="15487675" y="9057172"/>
            <a:ext cx="13549313" cy="3060440"/>
            <a:chOff x="15488218" y="8773820"/>
            <a:chExt cx="13549313" cy="3060440"/>
          </a:xfrm>
        </p:grpSpPr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B4FDFFF5-62F8-A65B-78CC-8BD021CA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8218" y="9188485"/>
              <a:ext cx="13549313" cy="264577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2231570451">
                    <a:custGeom>
                      <a:avLst/>
                      <a:gdLst>
                        <a:gd name="connsiteX0" fmla="*/ 0 w 13549313"/>
                        <a:gd name="connsiteY0" fmla="*/ 575301 h 3451735"/>
                        <a:gd name="connsiteX1" fmla="*/ 575301 w 13549313"/>
                        <a:gd name="connsiteY1" fmla="*/ 0 h 3451735"/>
                        <a:gd name="connsiteX2" fmla="*/ 12974012 w 13549313"/>
                        <a:gd name="connsiteY2" fmla="*/ 0 h 3451735"/>
                        <a:gd name="connsiteX3" fmla="*/ 13549313 w 13549313"/>
                        <a:gd name="connsiteY3" fmla="*/ 575301 h 3451735"/>
                        <a:gd name="connsiteX4" fmla="*/ 13549313 w 13549313"/>
                        <a:gd name="connsiteY4" fmla="*/ 2876434 h 3451735"/>
                        <a:gd name="connsiteX5" fmla="*/ 12974012 w 13549313"/>
                        <a:gd name="connsiteY5" fmla="*/ 3451735 h 3451735"/>
                        <a:gd name="connsiteX6" fmla="*/ 575301 w 13549313"/>
                        <a:gd name="connsiteY6" fmla="*/ 3451735 h 3451735"/>
                        <a:gd name="connsiteX7" fmla="*/ 0 w 13549313"/>
                        <a:gd name="connsiteY7" fmla="*/ 2876434 h 3451735"/>
                        <a:gd name="connsiteX8" fmla="*/ 0 w 13549313"/>
                        <a:gd name="connsiteY8" fmla="*/ 575301 h 34517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49313" h="3451735" fill="none" extrusionOk="0">
                          <a:moveTo>
                            <a:pt x="0" y="575301"/>
                          </a:moveTo>
                          <a:cubicBezTo>
                            <a:pt x="-37343" y="282067"/>
                            <a:pt x="251450" y="18237"/>
                            <a:pt x="575301" y="0"/>
                          </a:cubicBezTo>
                          <a:cubicBezTo>
                            <a:pt x="2521473" y="-149036"/>
                            <a:pt x="9115090" y="-128773"/>
                            <a:pt x="12974012" y="0"/>
                          </a:cubicBezTo>
                          <a:cubicBezTo>
                            <a:pt x="13325993" y="20359"/>
                            <a:pt x="13540671" y="236114"/>
                            <a:pt x="13549313" y="575301"/>
                          </a:cubicBezTo>
                          <a:cubicBezTo>
                            <a:pt x="13516891" y="1007651"/>
                            <a:pt x="13452104" y="2060064"/>
                            <a:pt x="13549313" y="2876434"/>
                          </a:cubicBezTo>
                          <a:cubicBezTo>
                            <a:pt x="13607275" y="3219892"/>
                            <a:pt x="13267254" y="3466961"/>
                            <a:pt x="12974012" y="3451735"/>
                          </a:cubicBezTo>
                          <a:cubicBezTo>
                            <a:pt x="11323355" y="3466977"/>
                            <a:pt x="5674280" y="3558470"/>
                            <a:pt x="575301" y="3451735"/>
                          </a:cubicBezTo>
                          <a:cubicBezTo>
                            <a:pt x="316061" y="3458064"/>
                            <a:pt x="4173" y="3169502"/>
                            <a:pt x="0" y="2876434"/>
                          </a:cubicBezTo>
                          <a:cubicBezTo>
                            <a:pt x="-124259" y="2323633"/>
                            <a:pt x="113469" y="1247528"/>
                            <a:pt x="0" y="575301"/>
                          </a:cubicBezTo>
                          <a:close/>
                        </a:path>
                        <a:path w="13549313" h="3451735" stroke="0" extrusionOk="0">
                          <a:moveTo>
                            <a:pt x="0" y="575301"/>
                          </a:moveTo>
                          <a:cubicBezTo>
                            <a:pt x="-37449" y="241449"/>
                            <a:pt x="278660" y="4644"/>
                            <a:pt x="575301" y="0"/>
                          </a:cubicBezTo>
                          <a:cubicBezTo>
                            <a:pt x="6579523" y="143736"/>
                            <a:pt x="11655449" y="123650"/>
                            <a:pt x="12974012" y="0"/>
                          </a:cubicBezTo>
                          <a:cubicBezTo>
                            <a:pt x="13265741" y="197"/>
                            <a:pt x="13567953" y="307439"/>
                            <a:pt x="13549313" y="575301"/>
                          </a:cubicBezTo>
                          <a:cubicBezTo>
                            <a:pt x="13664249" y="1407929"/>
                            <a:pt x="13446503" y="2575337"/>
                            <a:pt x="13549313" y="2876434"/>
                          </a:cubicBezTo>
                          <a:cubicBezTo>
                            <a:pt x="13551366" y="3168100"/>
                            <a:pt x="13320789" y="3485351"/>
                            <a:pt x="12974012" y="3451735"/>
                          </a:cubicBezTo>
                          <a:cubicBezTo>
                            <a:pt x="11631808" y="3510503"/>
                            <a:pt x="4574420" y="3469451"/>
                            <a:pt x="575301" y="3451735"/>
                          </a:cubicBezTo>
                          <a:cubicBezTo>
                            <a:pt x="196142" y="3453532"/>
                            <a:pt x="-32386" y="3196559"/>
                            <a:pt x="0" y="2876434"/>
                          </a:cubicBezTo>
                          <a:cubicBezTo>
                            <a:pt x="-37311" y="1893078"/>
                            <a:pt x="915" y="925577"/>
                            <a:pt x="0" y="5753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Synthetic generator</a:t>
              </a:r>
              <a:br>
                <a:rPr lang="en-US" altLang="en-US" sz="2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050" dirty="0"/>
                <a:t> </a:t>
              </a:r>
              <a:endParaRPr lang="en-US" altLang="en-US" sz="1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Due to lack of data, our aim is to get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synthetic profiles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known populations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from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realistic individuals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pic>
          <p:nvPicPr>
            <p:cNvPr id="55" name="Graphic 54" descr="Network diagram outline">
              <a:extLst>
                <a:ext uri="{FF2B5EF4-FFF2-40B4-BE49-F238E27FC236}">
                  <a16:creationId xmlns:a16="http://schemas.microsoft.com/office/drawing/2014/main" id="{E92DF301-BD52-AAB5-E78E-E89241BB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488219" y="8773820"/>
              <a:ext cx="1656000" cy="1656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1E9F2F-7ED3-690C-FC62-8E28CEF73821}"/>
              </a:ext>
            </a:extLst>
          </p:cNvPr>
          <p:cNvGrpSpPr/>
          <p:nvPr/>
        </p:nvGrpSpPr>
        <p:grpSpPr>
          <a:xfrm>
            <a:off x="1234179" y="9055026"/>
            <a:ext cx="13549313" cy="3062586"/>
            <a:chOff x="1234179" y="8771674"/>
            <a:chExt cx="13549313" cy="3062586"/>
          </a:xfrm>
        </p:grpSpPr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E83FE282-30EB-15B6-5A7C-79A02899E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9188486"/>
              <a:ext cx="13549313" cy="2645774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  <a:extLst>
                <a:ext uri="{C807C97D-BFC1-408E-A445-0C87EB9F89A2}">
                  <ask:lineSketchStyleProps xmlns:ask="http://schemas.microsoft.com/office/drawing/2018/sketchyshapes" sd="1780230171">
                    <a:custGeom>
                      <a:avLst/>
                      <a:gdLst>
                        <a:gd name="connsiteX0" fmla="*/ 0 w 13549313"/>
                        <a:gd name="connsiteY0" fmla="*/ 575301 h 3451734"/>
                        <a:gd name="connsiteX1" fmla="*/ 575301 w 13549313"/>
                        <a:gd name="connsiteY1" fmla="*/ 0 h 3451734"/>
                        <a:gd name="connsiteX2" fmla="*/ 12974012 w 13549313"/>
                        <a:gd name="connsiteY2" fmla="*/ 0 h 3451734"/>
                        <a:gd name="connsiteX3" fmla="*/ 13549313 w 13549313"/>
                        <a:gd name="connsiteY3" fmla="*/ 575301 h 3451734"/>
                        <a:gd name="connsiteX4" fmla="*/ 13549313 w 13549313"/>
                        <a:gd name="connsiteY4" fmla="*/ 2876433 h 3451734"/>
                        <a:gd name="connsiteX5" fmla="*/ 12974012 w 13549313"/>
                        <a:gd name="connsiteY5" fmla="*/ 3451734 h 3451734"/>
                        <a:gd name="connsiteX6" fmla="*/ 575301 w 13549313"/>
                        <a:gd name="connsiteY6" fmla="*/ 3451734 h 3451734"/>
                        <a:gd name="connsiteX7" fmla="*/ 0 w 13549313"/>
                        <a:gd name="connsiteY7" fmla="*/ 2876433 h 3451734"/>
                        <a:gd name="connsiteX8" fmla="*/ 0 w 13549313"/>
                        <a:gd name="connsiteY8" fmla="*/ 575301 h 3451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549313" h="3451734" fill="none" extrusionOk="0">
                          <a:moveTo>
                            <a:pt x="0" y="575301"/>
                          </a:moveTo>
                          <a:cubicBezTo>
                            <a:pt x="-39139" y="237600"/>
                            <a:pt x="259368" y="-4395"/>
                            <a:pt x="575301" y="0"/>
                          </a:cubicBezTo>
                          <a:cubicBezTo>
                            <a:pt x="5927809" y="-65955"/>
                            <a:pt x="8720977" y="-32936"/>
                            <a:pt x="12974012" y="0"/>
                          </a:cubicBezTo>
                          <a:cubicBezTo>
                            <a:pt x="13295487" y="3324"/>
                            <a:pt x="13507925" y="225571"/>
                            <a:pt x="13549313" y="575301"/>
                          </a:cubicBezTo>
                          <a:cubicBezTo>
                            <a:pt x="13419505" y="1461786"/>
                            <a:pt x="13630048" y="2241741"/>
                            <a:pt x="13549313" y="2876433"/>
                          </a:cubicBezTo>
                          <a:cubicBezTo>
                            <a:pt x="13501310" y="3153560"/>
                            <a:pt x="13296382" y="3480442"/>
                            <a:pt x="12974012" y="3451734"/>
                          </a:cubicBezTo>
                          <a:cubicBezTo>
                            <a:pt x="8400590" y="3362651"/>
                            <a:pt x="4208254" y="3296875"/>
                            <a:pt x="575301" y="3451734"/>
                          </a:cubicBezTo>
                          <a:cubicBezTo>
                            <a:pt x="278724" y="3455761"/>
                            <a:pt x="-3504" y="3206539"/>
                            <a:pt x="0" y="2876433"/>
                          </a:cubicBezTo>
                          <a:cubicBezTo>
                            <a:pt x="133032" y="2019365"/>
                            <a:pt x="119196" y="1342726"/>
                            <a:pt x="0" y="575301"/>
                          </a:cubicBezTo>
                          <a:close/>
                        </a:path>
                        <a:path w="13549313" h="3451734" stroke="0" extrusionOk="0">
                          <a:moveTo>
                            <a:pt x="0" y="575301"/>
                          </a:moveTo>
                          <a:cubicBezTo>
                            <a:pt x="-25237" y="288286"/>
                            <a:pt x="218171" y="10652"/>
                            <a:pt x="575301" y="0"/>
                          </a:cubicBezTo>
                          <a:cubicBezTo>
                            <a:pt x="2704841" y="-57727"/>
                            <a:pt x="9319818" y="-41622"/>
                            <a:pt x="12974012" y="0"/>
                          </a:cubicBezTo>
                          <a:cubicBezTo>
                            <a:pt x="13290437" y="-9704"/>
                            <a:pt x="13565135" y="263927"/>
                            <a:pt x="13549313" y="575301"/>
                          </a:cubicBezTo>
                          <a:cubicBezTo>
                            <a:pt x="13593578" y="1273377"/>
                            <a:pt x="13584795" y="2134077"/>
                            <a:pt x="13549313" y="2876433"/>
                          </a:cubicBezTo>
                          <a:cubicBezTo>
                            <a:pt x="13593828" y="3171145"/>
                            <a:pt x="13281404" y="3441034"/>
                            <a:pt x="12974012" y="3451734"/>
                          </a:cubicBezTo>
                          <a:cubicBezTo>
                            <a:pt x="8457185" y="3575233"/>
                            <a:pt x="2792362" y="3415600"/>
                            <a:pt x="575301" y="3451734"/>
                          </a:cubicBezTo>
                          <a:cubicBezTo>
                            <a:pt x="220403" y="3474463"/>
                            <a:pt x="32180" y="3171713"/>
                            <a:pt x="0" y="2876433"/>
                          </a:cubicBezTo>
                          <a:cubicBezTo>
                            <a:pt x="72929" y="1867063"/>
                            <a:pt x="80777" y="1434353"/>
                            <a:pt x="0" y="5753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t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60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Goal</a:t>
              </a:r>
              <a:b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800" dirty="0"/>
                <a:t> </a:t>
              </a:r>
              <a:endParaRPr lang="en-US" altLang="en-US" sz="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Modelling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evolving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residential load to achieve efficient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energy transition 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 </a:t>
              </a:r>
              <a:r>
                <a:rPr lang="en-US" altLang="en-US" sz="4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distribution system planning</a:t>
              </a: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8" name="Graphic 47" descr="Target outline">
              <a:extLst>
                <a:ext uri="{FF2B5EF4-FFF2-40B4-BE49-F238E27FC236}">
                  <a16:creationId xmlns:a16="http://schemas.microsoft.com/office/drawing/2014/main" id="{A23650AC-EDE9-B23F-65C6-DF9B015F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34179" y="8771674"/>
              <a:ext cx="1656000" cy="165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521742-28BD-12D4-E8F7-95017DD4440A}"/>
              </a:ext>
            </a:extLst>
          </p:cNvPr>
          <p:cNvGrpSpPr/>
          <p:nvPr/>
        </p:nvGrpSpPr>
        <p:grpSpPr>
          <a:xfrm>
            <a:off x="-186499" y="15932397"/>
            <a:ext cx="6837735" cy="11000197"/>
            <a:chOff x="-186499" y="15544681"/>
            <a:chExt cx="6837735" cy="11000197"/>
          </a:xfrm>
        </p:grpSpPr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0C078EAD-805C-ABF1-8C53-2056AAB2D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17371584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Stochastic use of plugged-in loads</a:t>
              </a: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7A8E2EAC-A10D-385B-5A18-626B748AF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19035202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Inhabitants number and occupations</a:t>
              </a: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92BAF020-8876-C5AF-F6FD-702C15A2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23637976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Activated by people in patterns</a:t>
              </a: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A51151DA-8418-E696-F9B2-18D4D197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179" y="25464878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 flexibility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470DB616-8E81-7E19-C868-E94A65A490A3}"/>
                </a:ext>
              </a:extLst>
            </p:cNvPr>
            <p:cNvGrpSpPr/>
            <p:nvPr/>
          </p:nvGrpSpPr>
          <p:grpSpPr>
            <a:xfrm>
              <a:off x="1234179" y="15544681"/>
              <a:ext cx="5184000" cy="1800000"/>
              <a:chOff x="607042" y="16112875"/>
              <a:chExt cx="5184000" cy="1800000"/>
            </a:xfrm>
          </p:grpSpPr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805C1BA5-4E3D-E9CB-97EB-396BCEFDA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42" y="16112875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Base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Load</a:t>
                </a:r>
              </a:p>
            </p:txBody>
          </p:sp>
          <p:pic>
            <p:nvPicPr>
              <p:cNvPr id="1027" name="Graphic 1026" descr="Plugged Unplugged outline">
                <a:extLst>
                  <a:ext uri="{FF2B5EF4-FFF2-40B4-BE49-F238E27FC236}">
                    <a16:creationId xmlns:a16="http://schemas.microsoft.com/office/drawing/2014/main" id="{3B7DF916-D801-7125-9D15-B4161959A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1770" y="16184876"/>
                <a:ext cx="1656000" cy="1656000"/>
              </a:xfrm>
              <a:prstGeom prst="rect">
                <a:avLst/>
              </a:prstGeom>
            </p:spPr>
          </p:pic>
        </p:grpSp>
        <p:pic>
          <p:nvPicPr>
            <p:cNvPr id="3094" name="Picture 22">
              <a:extLst>
                <a:ext uri="{FF2B5EF4-FFF2-40B4-BE49-F238E27FC236}">
                  <a16:creationId xmlns:a16="http://schemas.microsoft.com/office/drawing/2014/main" id="{C74A5CDD-CDD8-EEDD-17A7-7946CE004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6499" y="20631262"/>
              <a:ext cx="683773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704523-34F3-6309-EA38-AD5742D59F39}"/>
              </a:ext>
            </a:extLst>
          </p:cNvPr>
          <p:cNvGrpSpPr/>
          <p:nvPr/>
        </p:nvGrpSpPr>
        <p:grpSpPr>
          <a:xfrm>
            <a:off x="6651236" y="15932396"/>
            <a:ext cx="5663694" cy="11000200"/>
            <a:chOff x="6651236" y="15544678"/>
            <a:chExt cx="5663694" cy="11000200"/>
          </a:xfrm>
        </p:grpSpPr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793E8F91-B33E-70B8-68BD-079D54DA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083" y="17371581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Launched at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specific times</a:t>
              </a:r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7A5B94F2-45DB-E4DF-6BBB-95A9F3040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083" y="19035199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Cycles per week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Program types</a:t>
              </a:r>
            </a:p>
          </p:txBody>
        </p:sp>
        <p:sp>
          <p:nvSpPr>
            <p:cNvPr id="31" name="Rectangle 50">
              <a:extLst>
                <a:ext uri="{FF2B5EF4-FFF2-40B4-BE49-F238E27FC236}">
                  <a16:creationId xmlns:a16="http://schemas.microsoft.com/office/drawing/2014/main" id="{49D069DA-AA39-6C5E-1952-6553B286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083" y="23637973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Activated for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 full cycle</a:t>
              </a: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D6C7C25A-EACA-197B-EA42-7A091297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083" y="25464878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Flexibility windows</a:t>
              </a:r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30B8F897-6D87-0EC5-8A04-F8874B19BAFC}"/>
                </a:ext>
              </a:extLst>
            </p:cNvPr>
            <p:cNvGrpSpPr/>
            <p:nvPr/>
          </p:nvGrpSpPr>
          <p:grpSpPr>
            <a:xfrm>
              <a:off x="6891083" y="15544678"/>
              <a:ext cx="5184000" cy="1800000"/>
              <a:chOff x="6616686" y="16112872"/>
              <a:chExt cx="5184000" cy="1800000"/>
            </a:xfrm>
          </p:grpSpPr>
          <p:sp>
            <p:nvSpPr>
              <p:cNvPr id="28" name="Rectangle 50">
                <a:extLst>
                  <a:ext uri="{FF2B5EF4-FFF2-40B4-BE49-F238E27FC236}">
                    <a16:creationId xmlns:a16="http://schemas.microsoft.com/office/drawing/2014/main" id="{3E831E87-F194-2506-8856-232FBAE19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686" y="16112872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White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Goods</a:t>
                </a:r>
              </a:p>
            </p:txBody>
          </p:sp>
          <p:pic>
            <p:nvPicPr>
              <p:cNvPr id="62" name="Graphic 61" descr="Washing Machine outline">
                <a:extLst>
                  <a:ext uri="{FF2B5EF4-FFF2-40B4-BE49-F238E27FC236}">
                    <a16:creationId xmlns:a16="http://schemas.microsoft.com/office/drawing/2014/main" id="{CE917612-1B9B-28A2-CA0A-C1343433B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842055" y="16184876"/>
                <a:ext cx="1656000" cy="1656000"/>
              </a:xfrm>
              <a:prstGeom prst="rect">
                <a:avLst/>
              </a:prstGeom>
            </p:spPr>
          </p:pic>
        </p:grp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30DF99B8-9002-FA52-8B9B-3DDE314A5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236" y="20631261"/>
              <a:ext cx="5663694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38A2B8-E9F3-7827-E983-9EB5E08E4F15}"/>
              </a:ext>
            </a:extLst>
          </p:cNvPr>
          <p:cNvGrpSpPr/>
          <p:nvPr/>
        </p:nvGrpSpPr>
        <p:grpSpPr>
          <a:xfrm>
            <a:off x="12314019" y="15932396"/>
            <a:ext cx="5651938" cy="11000196"/>
            <a:chOff x="12314019" y="15544684"/>
            <a:chExt cx="5651938" cy="11000196"/>
          </a:xfrm>
        </p:grpSpPr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2935CCA9-857F-4BBA-6F97-A83CE29AE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7988" y="17371586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Driving events, energy &amp; charge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B8995A-53B0-777B-1944-F013D3F50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7988" y="19035204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Consumption, Max power, km/year</a:t>
              </a: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FFE90250-F17E-6D5A-9686-63B9C3AF8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7988" y="23637980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Main driver is back with discharged EV</a:t>
              </a: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34F86C5F-C220-C44A-2D3C-A8FA68344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7988" y="25464880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854A15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When plugged</a:t>
              </a:r>
            </a:p>
          </p:txBody>
        </p: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BD34F150-F46B-7254-CC94-F1C6ABDB283D}"/>
                </a:ext>
              </a:extLst>
            </p:cNvPr>
            <p:cNvGrpSpPr/>
            <p:nvPr/>
          </p:nvGrpSpPr>
          <p:grpSpPr>
            <a:xfrm>
              <a:off x="12547988" y="15544684"/>
              <a:ext cx="5184000" cy="1800000"/>
              <a:chOff x="24645618" y="16112875"/>
              <a:chExt cx="5184000" cy="1800000"/>
            </a:xfrm>
          </p:grpSpPr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AB594120-A2E6-848F-CBD4-E241BBD1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45618" y="16112875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854A15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Electric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Vehicle</a:t>
                </a:r>
              </a:p>
            </p:txBody>
          </p:sp>
          <p:pic>
            <p:nvPicPr>
              <p:cNvPr id="60" name="Graphic 59" descr="Electric car outline">
                <a:extLst>
                  <a:ext uri="{FF2B5EF4-FFF2-40B4-BE49-F238E27FC236}">
                    <a16:creationId xmlns:a16="http://schemas.microsoft.com/office/drawing/2014/main" id="{14F00BCB-2153-BE9E-D2AA-EC7E76DB7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873124" y="16184874"/>
                <a:ext cx="1656000" cy="1656000"/>
              </a:xfrm>
              <a:prstGeom prst="rect">
                <a:avLst/>
              </a:prstGeom>
            </p:spPr>
          </p:pic>
        </p:grpSp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6381B53B-7D3C-04FC-4BA0-C17C8BE981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94"/>
            <a:stretch/>
          </p:blipFill>
          <p:spPr bwMode="auto">
            <a:xfrm>
              <a:off x="12314019" y="20631260"/>
              <a:ext cx="5651938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D2305-D24A-1354-71F0-CE94BCAF6327}"/>
              </a:ext>
            </a:extLst>
          </p:cNvPr>
          <p:cNvGrpSpPr/>
          <p:nvPr/>
        </p:nvGrpSpPr>
        <p:grpSpPr>
          <a:xfrm>
            <a:off x="17965048" y="15932400"/>
            <a:ext cx="5663693" cy="11000199"/>
            <a:chOff x="17965048" y="15544681"/>
            <a:chExt cx="5663693" cy="11000199"/>
          </a:xfrm>
        </p:grpSpPr>
        <p:sp>
          <p:nvSpPr>
            <p:cNvPr id="34" name="Rectangle 50">
              <a:extLst>
                <a:ext uri="{FF2B5EF4-FFF2-40B4-BE49-F238E27FC236}">
                  <a16:creationId xmlns:a16="http://schemas.microsoft.com/office/drawing/2014/main" id="{06A86EE9-B225-3EAB-58E0-C0D3A5918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4892" y="17371586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cons. with thermostat. control</a:t>
              </a:r>
            </a:p>
          </p:txBody>
        </p:sp>
        <p:sp>
          <p:nvSpPr>
            <p:cNvPr id="35" name="Rectangle 50">
              <a:extLst>
                <a:ext uri="{FF2B5EF4-FFF2-40B4-BE49-F238E27FC236}">
                  <a16:creationId xmlns:a16="http://schemas.microsoft.com/office/drawing/2014/main" id="{D780467B-2595-15DB-17BC-A42F3F43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4892" y="19035204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Inhabitants number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Boiler model</a:t>
              </a:r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45B8ABE3-6AAF-D71D-8ADC-CA610FB0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4892" y="23637978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Thermostat with water usage events</a:t>
              </a: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E25DF038-EB39-6040-E863-46D51481D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4892" y="25464880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D6BA8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Minimum output T°</a:t>
              </a:r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53D07EB6-A4EA-EAF8-1504-9B13B9155B72}"/>
                </a:ext>
              </a:extLst>
            </p:cNvPr>
            <p:cNvGrpSpPr/>
            <p:nvPr/>
          </p:nvGrpSpPr>
          <p:grpSpPr>
            <a:xfrm>
              <a:off x="18204892" y="15544681"/>
              <a:ext cx="5184000" cy="1800000"/>
              <a:chOff x="12626330" y="16112877"/>
              <a:chExt cx="5184000" cy="1800000"/>
            </a:xfrm>
          </p:grpSpPr>
          <p:sp>
            <p:nvSpPr>
              <p:cNvPr id="33" name="Rectangle 50">
                <a:extLst>
                  <a:ext uri="{FF2B5EF4-FFF2-40B4-BE49-F238E27FC236}">
                    <a16:creationId xmlns:a16="http://schemas.microsoft.com/office/drawing/2014/main" id="{6226344C-79CC-04F5-6DFE-E0E9C75F1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6330" y="16112877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D6BA8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Water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Boiler</a:t>
                </a:r>
              </a:p>
            </p:txBody>
          </p:sp>
          <p:pic>
            <p:nvPicPr>
              <p:cNvPr id="1024" name="Graphic 1023" descr="Bathtub outline">
                <a:extLst>
                  <a:ext uri="{FF2B5EF4-FFF2-40B4-BE49-F238E27FC236}">
                    <a16:creationId xmlns:a16="http://schemas.microsoft.com/office/drawing/2014/main" id="{49B0737A-5D26-7238-2CEE-CCB235E58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12852072" y="16184879"/>
                <a:ext cx="1656000" cy="1656000"/>
              </a:xfrm>
              <a:prstGeom prst="rect">
                <a:avLst/>
              </a:prstGeom>
            </p:spPr>
          </p:pic>
        </p:grpSp>
        <p:pic>
          <p:nvPicPr>
            <p:cNvPr id="8202" name="Picture 10">
              <a:extLst>
                <a:ext uri="{FF2B5EF4-FFF2-40B4-BE49-F238E27FC236}">
                  <a16:creationId xmlns:a16="http://schemas.microsoft.com/office/drawing/2014/main" id="{F8F2834E-3FDB-7FC4-A15E-35036C473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0"/>
            <a:stretch/>
          </p:blipFill>
          <p:spPr bwMode="auto">
            <a:xfrm>
              <a:off x="17965048" y="20624401"/>
              <a:ext cx="566369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5B3154C-9476-6017-32CB-4B78B72B0006}"/>
              </a:ext>
            </a:extLst>
          </p:cNvPr>
          <p:cNvGrpSpPr/>
          <p:nvPr/>
        </p:nvGrpSpPr>
        <p:grpSpPr>
          <a:xfrm>
            <a:off x="23628741" y="15932400"/>
            <a:ext cx="6288608" cy="11000199"/>
            <a:chOff x="23628741" y="15544681"/>
            <a:chExt cx="6288608" cy="11000199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A487E0A9-9661-F9F7-587A-69B9B4776407}"/>
                </a:ext>
              </a:extLst>
            </p:cNvPr>
            <p:cNvGrpSpPr/>
            <p:nvPr/>
          </p:nvGrpSpPr>
          <p:grpSpPr>
            <a:xfrm>
              <a:off x="23861796" y="15544681"/>
              <a:ext cx="5184000" cy="1800000"/>
              <a:chOff x="18635974" y="16112877"/>
              <a:chExt cx="5184000" cy="1800000"/>
            </a:xfrm>
          </p:grpSpPr>
          <p:sp>
            <p:nvSpPr>
              <p:cNvPr id="38" name="Rectangle 50">
                <a:extLst>
                  <a:ext uri="{FF2B5EF4-FFF2-40B4-BE49-F238E27FC236}">
                    <a16:creationId xmlns:a16="http://schemas.microsoft.com/office/drawing/2014/main" id="{07BF7175-E981-3588-3CCB-553D74BD7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5974" y="16112877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Space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Heating</a:t>
                </a:r>
              </a:p>
            </p:txBody>
          </p:sp>
          <p:pic>
            <p:nvPicPr>
              <p:cNvPr id="1031" name="Graphic 1030" descr="Thermometer outline">
                <a:extLst>
                  <a:ext uri="{FF2B5EF4-FFF2-40B4-BE49-F238E27FC236}">
                    <a16:creationId xmlns:a16="http://schemas.microsoft.com/office/drawing/2014/main" id="{B77A3BBB-AF46-9517-F636-137B4E2E2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8888439" y="16184880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39" name="Rectangle 50">
              <a:extLst>
                <a:ext uri="{FF2B5EF4-FFF2-40B4-BE49-F238E27FC236}">
                  <a16:creationId xmlns:a16="http://schemas.microsoft.com/office/drawing/2014/main" id="{9A020578-FF89-12DC-B4CD-9C3C65DD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796" y="17371586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Block model with therm. loss &amp; coef.</a:t>
              </a: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3A180F47-2BF1-F7C0-7895-7A6AE3B4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796" y="19035204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16000" tIns="72000" rIns="216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House year, volume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Heating system</a:t>
              </a:r>
            </a:p>
          </p:txBody>
        </p:sp>
        <p:sp>
          <p:nvSpPr>
            <p:cNvPr id="41" name="Rectangle 50">
              <a:extLst>
                <a:ext uri="{FF2B5EF4-FFF2-40B4-BE49-F238E27FC236}">
                  <a16:creationId xmlns:a16="http://schemas.microsoft.com/office/drawing/2014/main" id="{09300265-B08F-296F-89A1-CFDE0DA2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796" y="23637978"/>
              <a:ext cx="5184000" cy="180000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Thermostat with three T° setpoints</a:t>
              </a:r>
            </a:p>
          </p:txBody>
        </p:sp>
        <p:sp>
          <p:nvSpPr>
            <p:cNvPr id="42" name="Rectangle 50">
              <a:extLst>
                <a:ext uri="{FF2B5EF4-FFF2-40B4-BE49-F238E27FC236}">
                  <a16:creationId xmlns:a16="http://schemas.microsoft.com/office/drawing/2014/main" id="{5C6ADA7F-B357-F050-18CD-C34C074B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1796" y="25464880"/>
              <a:ext cx="5184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Thermal comfort</a:t>
              </a:r>
            </a:p>
          </p:txBody>
        </p:sp>
        <p:pic>
          <p:nvPicPr>
            <p:cNvPr id="8204" name="Picture 12">
              <a:extLst>
                <a:ext uri="{FF2B5EF4-FFF2-40B4-BE49-F238E27FC236}">
                  <a16:creationId xmlns:a16="http://schemas.microsoft.com/office/drawing/2014/main" id="{AB1EA13F-7073-C73C-E96E-43B0F7FC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8741" y="20624400"/>
              <a:ext cx="6288608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5E6D6BBF-D03E-2ED1-060C-A2FBB6ADC4C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123" y="39282246"/>
            <a:ext cx="2600556" cy="26005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90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13FF-6CC7-FC83-E1AF-065015E6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2">
            <a:extLst>
              <a:ext uri="{FF2B5EF4-FFF2-40B4-BE49-F238E27FC236}">
                <a16:creationId xmlns:a16="http://schemas.microsoft.com/office/drawing/2014/main" id="{B2FDA32A-FA07-B946-F067-9C55183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159427"/>
            <a:ext cx="30264531" cy="707868"/>
          </a:xfrm>
          <a:prstGeom prst="rect">
            <a:avLst/>
          </a:prstGeom>
          <a:solidFill>
            <a:srgbClr val="213C43"/>
          </a:solidFill>
          <a:ln>
            <a:noFill/>
          </a:ln>
          <a:effectLst/>
        </p:spPr>
        <p:txBody>
          <a:bodyPr wrap="square" lIns="91421" tIns="45711" rIns="91421" bIns="45711" anchor="t"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1767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BE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CIRED 2025 – </a:t>
            </a:r>
            <a:r>
              <a:rPr lang="en-GB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BE" altLang="en-US" sz="4000" dirty="0">
                <a:solidFill>
                  <a:srgbClr val="E8EB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No: 1092   </a:t>
            </a:r>
            <a:endParaRPr lang="fr-FR" altLang="en-US" sz="4000" dirty="0">
              <a:solidFill>
                <a:srgbClr val="E8EBE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A371F7F3-952F-947C-E4D0-8B7C19D8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9196934"/>
            <a:ext cx="13549313" cy="3451734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80230171">
                  <a:custGeom>
                    <a:avLst/>
                    <a:gdLst>
                      <a:gd name="connsiteX0" fmla="*/ 0 w 13549313"/>
                      <a:gd name="connsiteY0" fmla="*/ 575301 h 3451734"/>
                      <a:gd name="connsiteX1" fmla="*/ 575301 w 13549313"/>
                      <a:gd name="connsiteY1" fmla="*/ 0 h 3451734"/>
                      <a:gd name="connsiteX2" fmla="*/ 12974012 w 13549313"/>
                      <a:gd name="connsiteY2" fmla="*/ 0 h 3451734"/>
                      <a:gd name="connsiteX3" fmla="*/ 13549313 w 13549313"/>
                      <a:gd name="connsiteY3" fmla="*/ 575301 h 3451734"/>
                      <a:gd name="connsiteX4" fmla="*/ 13549313 w 13549313"/>
                      <a:gd name="connsiteY4" fmla="*/ 2876433 h 3451734"/>
                      <a:gd name="connsiteX5" fmla="*/ 12974012 w 13549313"/>
                      <a:gd name="connsiteY5" fmla="*/ 3451734 h 3451734"/>
                      <a:gd name="connsiteX6" fmla="*/ 575301 w 13549313"/>
                      <a:gd name="connsiteY6" fmla="*/ 3451734 h 3451734"/>
                      <a:gd name="connsiteX7" fmla="*/ 0 w 13549313"/>
                      <a:gd name="connsiteY7" fmla="*/ 2876433 h 3451734"/>
                      <a:gd name="connsiteX8" fmla="*/ 0 w 13549313"/>
                      <a:gd name="connsiteY8" fmla="*/ 575301 h 34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4" fill="none" extrusionOk="0">
                        <a:moveTo>
                          <a:pt x="0" y="575301"/>
                        </a:moveTo>
                        <a:cubicBezTo>
                          <a:pt x="-39139" y="237600"/>
                          <a:pt x="259368" y="-4395"/>
                          <a:pt x="575301" y="0"/>
                        </a:cubicBezTo>
                        <a:cubicBezTo>
                          <a:pt x="5927809" y="-65955"/>
                          <a:pt x="8720977" y="-32936"/>
                          <a:pt x="12974012" y="0"/>
                        </a:cubicBezTo>
                        <a:cubicBezTo>
                          <a:pt x="13295487" y="3324"/>
                          <a:pt x="13507925" y="225571"/>
                          <a:pt x="13549313" y="575301"/>
                        </a:cubicBezTo>
                        <a:cubicBezTo>
                          <a:pt x="13419505" y="1461786"/>
                          <a:pt x="13630048" y="2241741"/>
                          <a:pt x="13549313" y="2876433"/>
                        </a:cubicBezTo>
                        <a:cubicBezTo>
                          <a:pt x="13501310" y="3153560"/>
                          <a:pt x="13296382" y="3480442"/>
                          <a:pt x="12974012" y="3451734"/>
                        </a:cubicBezTo>
                        <a:cubicBezTo>
                          <a:pt x="8400590" y="3362651"/>
                          <a:pt x="4208254" y="3296875"/>
                          <a:pt x="575301" y="3451734"/>
                        </a:cubicBezTo>
                        <a:cubicBezTo>
                          <a:pt x="278724" y="3455761"/>
                          <a:pt x="-3504" y="3206539"/>
                          <a:pt x="0" y="2876433"/>
                        </a:cubicBezTo>
                        <a:cubicBezTo>
                          <a:pt x="133032" y="2019365"/>
                          <a:pt x="119196" y="1342726"/>
                          <a:pt x="0" y="575301"/>
                        </a:cubicBezTo>
                        <a:close/>
                      </a:path>
                      <a:path w="13549313" h="3451734" stroke="0" extrusionOk="0">
                        <a:moveTo>
                          <a:pt x="0" y="575301"/>
                        </a:moveTo>
                        <a:cubicBezTo>
                          <a:pt x="-25237" y="288286"/>
                          <a:pt x="218171" y="10652"/>
                          <a:pt x="575301" y="0"/>
                        </a:cubicBezTo>
                        <a:cubicBezTo>
                          <a:pt x="2704841" y="-57727"/>
                          <a:pt x="9319818" y="-41622"/>
                          <a:pt x="12974012" y="0"/>
                        </a:cubicBezTo>
                        <a:cubicBezTo>
                          <a:pt x="13290437" y="-9704"/>
                          <a:pt x="13565135" y="263927"/>
                          <a:pt x="13549313" y="575301"/>
                        </a:cubicBezTo>
                        <a:cubicBezTo>
                          <a:pt x="13593578" y="1273377"/>
                          <a:pt x="13584795" y="2134077"/>
                          <a:pt x="13549313" y="2876433"/>
                        </a:cubicBezTo>
                        <a:cubicBezTo>
                          <a:pt x="13593828" y="3171145"/>
                          <a:pt x="13281404" y="3441034"/>
                          <a:pt x="12974012" y="3451734"/>
                        </a:cubicBezTo>
                        <a:cubicBezTo>
                          <a:pt x="8457185" y="3575233"/>
                          <a:pt x="2792362" y="3415600"/>
                          <a:pt x="575301" y="3451734"/>
                        </a:cubicBezTo>
                        <a:cubicBezTo>
                          <a:pt x="220403" y="3474463"/>
                          <a:pt x="32180" y="3171713"/>
                          <a:pt x="0" y="2876433"/>
                        </a:cubicBezTo>
                        <a:cubicBezTo>
                          <a:pt x="72929" y="1867063"/>
                          <a:pt x="80777" y="1434353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evolving residential load is key to achieve efficient energy transition and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system planning</a:t>
            </a:r>
          </a:p>
        </p:txBody>
      </p:sp>
      <p:sp>
        <p:nvSpPr>
          <p:cNvPr id="2" name="Rectangle 50">
            <a:extLst>
              <a:ext uri="{FF2B5EF4-FFF2-40B4-BE49-F238E27FC236}">
                <a16:creationId xmlns:a16="http://schemas.microsoft.com/office/drawing/2014/main" id="{FBD9C751-6736-A6C8-349F-2C651C90A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7678072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provides load profiles with a flexibility component that are realistic regarding users’ behavior, assets’ models and populations’ metrics. Results have been validated on Belgian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6F1C9-FBF5-F254-4C19-8E3290DBA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9" y="0"/>
            <a:ext cx="30276190" cy="2695238"/>
          </a:xfrm>
          <a:prstGeom prst="rect">
            <a:avLst/>
          </a:prstGeom>
        </p:spPr>
      </p:pic>
      <p:sp>
        <p:nvSpPr>
          <p:cNvPr id="7" name="Rectangle 50">
            <a:extLst>
              <a:ext uri="{FF2B5EF4-FFF2-40B4-BE49-F238E27FC236}">
                <a16:creationId xmlns:a16="http://schemas.microsoft.com/office/drawing/2014/main" id="{5BE9412A-9833-B4CA-94E1-F19ECDF2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0226" y="37678072"/>
            <a:ext cx="13549313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322505016">
                  <a:custGeom>
                    <a:avLst/>
                    <a:gdLst>
                      <a:gd name="connsiteX0" fmla="*/ 0 w 13549313"/>
                      <a:gd name="connsiteY0" fmla="*/ 678195 h 4069086"/>
                      <a:gd name="connsiteX1" fmla="*/ 678195 w 13549313"/>
                      <a:gd name="connsiteY1" fmla="*/ 0 h 4069086"/>
                      <a:gd name="connsiteX2" fmla="*/ 12871118 w 13549313"/>
                      <a:gd name="connsiteY2" fmla="*/ 0 h 4069086"/>
                      <a:gd name="connsiteX3" fmla="*/ 13549313 w 13549313"/>
                      <a:gd name="connsiteY3" fmla="*/ 678195 h 4069086"/>
                      <a:gd name="connsiteX4" fmla="*/ 13549313 w 13549313"/>
                      <a:gd name="connsiteY4" fmla="*/ 3390891 h 4069086"/>
                      <a:gd name="connsiteX5" fmla="*/ 12871118 w 13549313"/>
                      <a:gd name="connsiteY5" fmla="*/ 4069086 h 4069086"/>
                      <a:gd name="connsiteX6" fmla="*/ 678195 w 13549313"/>
                      <a:gd name="connsiteY6" fmla="*/ 4069086 h 4069086"/>
                      <a:gd name="connsiteX7" fmla="*/ 0 w 13549313"/>
                      <a:gd name="connsiteY7" fmla="*/ 3390891 h 4069086"/>
                      <a:gd name="connsiteX8" fmla="*/ 0 w 13549313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4069086" fill="none" extrusionOk="0">
                        <a:moveTo>
                          <a:pt x="0" y="678195"/>
                        </a:moveTo>
                        <a:cubicBezTo>
                          <a:pt x="47212" y="296913"/>
                          <a:pt x="261770" y="-20265"/>
                          <a:pt x="678195" y="0"/>
                        </a:cubicBezTo>
                        <a:cubicBezTo>
                          <a:pt x="5567952" y="-89912"/>
                          <a:pt x="7708118" y="-97543"/>
                          <a:pt x="12871118" y="0"/>
                        </a:cubicBezTo>
                        <a:cubicBezTo>
                          <a:pt x="13307434" y="-31959"/>
                          <a:pt x="13552693" y="285162"/>
                          <a:pt x="13549313" y="678195"/>
                        </a:cubicBezTo>
                        <a:cubicBezTo>
                          <a:pt x="13473758" y="1952545"/>
                          <a:pt x="13491187" y="2996578"/>
                          <a:pt x="13549313" y="3390891"/>
                        </a:cubicBezTo>
                        <a:cubicBezTo>
                          <a:pt x="13527734" y="3836853"/>
                          <a:pt x="13310050" y="4068439"/>
                          <a:pt x="12871118" y="4069086"/>
                        </a:cubicBezTo>
                        <a:cubicBezTo>
                          <a:pt x="8861267" y="4181164"/>
                          <a:pt x="4106959" y="4127187"/>
                          <a:pt x="678195" y="4069086"/>
                        </a:cubicBezTo>
                        <a:cubicBezTo>
                          <a:pt x="360642" y="4104104"/>
                          <a:pt x="8585" y="3770291"/>
                          <a:pt x="0" y="3390891"/>
                        </a:cubicBezTo>
                        <a:cubicBezTo>
                          <a:pt x="-107620" y="2787455"/>
                          <a:pt x="-28952" y="1458829"/>
                          <a:pt x="0" y="678195"/>
                        </a:cubicBezTo>
                        <a:close/>
                      </a:path>
                      <a:path w="13549313" h="4069086" stroke="0" extrusionOk="0">
                        <a:moveTo>
                          <a:pt x="0" y="678195"/>
                        </a:moveTo>
                        <a:cubicBezTo>
                          <a:pt x="-26741" y="330432"/>
                          <a:pt x="294797" y="68284"/>
                          <a:pt x="678195" y="0"/>
                        </a:cubicBezTo>
                        <a:cubicBezTo>
                          <a:pt x="5515496" y="121945"/>
                          <a:pt x="7835646" y="54951"/>
                          <a:pt x="12871118" y="0"/>
                        </a:cubicBezTo>
                        <a:cubicBezTo>
                          <a:pt x="13226937" y="54783"/>
                          <a:pt x="13579050" y="321476"/>
                          <a:pt x="13549313" y="678195"/>
                        </a:cubicBezTo>
                        <a:cubicBezTo>
                          <a:pt x="13667708" y="1425920"/>
                          <a:pt x="13700030" y="2789400"/>
                          <a:pt x="13549313" y="3390891"/>
                        </a:cubicBezTo>
                        <a:cubicBezTo>
                          <a:pt x="13512214" y="3765186"/>
                          <a:pt x="13298069" y="4100826"/>
                          <a:pt x="12871118" y="4069086"/>
                        </a:cubicBezTo>
                        <a:cubicBezTo>
                          <a:pt x="11334090" y="4108975"/>
                          <a:pt x="4788273" y="4205185"/>
                          <a:pt x="678195" y="4069086"/>
                        </a:cubicBezTo>
                        <a:cubicBezTo>
                          <a:pt x="292520" y="4004336"/>
                          <a:pt x="-31893" y="3818381"/>
                          <a:pt x="0" y="3390891"/>
                        </a:cubicBezTo>
                        <a:cubicBezTo>
                          <a:pt x="-2228" y="2433764"/>
                          <a:pt x="43479" y="1623647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Baetens, R., Saelens, D.: ‘Modelling uncertainty in district energy simulations by stochastic residential occupant </a:t>
            </a:r>
            <a:r>
              <a:rPr lang="en-US" altLang="en-US" sz="3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</a:t>
            </a:r>
            <a:b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Building Performance Simulation, 2016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tool</a:t>
            </a:r>
            <a:b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https://github.com/Diffels/ResFlex</a:t>
            </a:r>
            <a:endParaRPr lang="en-US" altLang="en-US" sz="36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05124148-80AE-A3A9-37B8-7C4D666D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330" y="39435953"/>
            <a:ext cx="2311208" cy="2311208"/>
          </a:xfrm>
          <a:prstGeom prst="rect">
            <a:avLst/>
          </a:prstGeom>
          <a:ln>
            <a:noFill/>
          </a:ln>
        </p:spPr>
      </p:pic>
      <p:sp>
        <p:nvSpPr>
          <p:cNvPr id="13" name="Rectangle 50">
            <a:extLst>
              <a:ext uri="{FF2B5EF4-FFF2-40B4-BE49-F238E27FC236}">
                <a16:creationId xmlns:a16="http://schemas.microsoft.com/office/drawing/2014/main" id="{0ECB057E-E239-3579-FB00-1C37ADEB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13" y="12832097"/>
            <a:ext cx="27811615" cy="233534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 Occupancy Profile Generated using </a:t>
            </a:r>
            <a:r>
              <a:rPr lang="en-US" altLang="en-US" sz="60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StROBe</a:t>
            </a: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[1]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family is modelled in the house and individual behavior is defined for the full year (Active-Sleeping-Away).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C6E667A8-770D-2C00-8352-65B3C323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218" y="9196934"/>
            <a:ext cx="13549313" cy="345173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231570451">
                  <a:custGeom>
                    <a:avLst/>
                    <a:gdLst>
                      <a:gd name="connsiteX0" fmla="*/ 0 w 13549313"/>
                      <a:gd name="connsiteY0" fmla="*/ 575301 h 3451735"/>
                      <a:gd name="connsiteX1" fmla="*/ 575301 w 13549313"/>
                      <a:gd name="connsiteY1" fmla="*/ 0 h 3451735"/>
                      <a:gd name="connsiteX2" fmla="*/ 12974012 w 13549313"/>
                      <a:gd name="connsiteY2" fmla="*/ 0 h 3451735"/>
                      <a:gd name="connsiteX3" fmla="*/ 13549313 w 13549313"/>
                      <a:gd name="connsiteY3" fmla="*/ 575301 h 3451735"/>
                      <a:gd name="connsiteX4" fmla="*/ 13549313 w 13549313"/>
                      <a:gd name="connsiteY4" fmla="*/ 2876434 h 3451735"/>
                      <a:gd name="connsiteX5" fmla="*/ 12974012 w 13549313"/>
                      <a:gd name="connsiteY5" fmla="*/ 3451735 h 3451735"/>
                      <a:gd name="connsiteX6" fmla="*/ 575301 w 13549313"/>
                      <a:gd name="connsiteY6" fmla="*/ 3451735 h 3451735"/>
                      <a:gd name="connsiteX7" fmla="*/ 0 w 13549313"/>
                      <a:gd name="connsiteY7" fmla="*/ 2876434 h 3451735"/>
                      <a:gd name="connsiteX8" fmla="*/ 0 w 13549313"/>
                      <a:gd name="connsiteY8" fmla="*/ 575301 h 3451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49313" h="3451735" fill="none" extrusionOk="0">
                        <a:moveTo>
                          <a:pt x="0" y="575301"/>
                        </a:moveTo>
                        <a:cubicBezTo>
                          <a:pt x="-37343" y="282067"/>
                          <a:pt x="251450" y="18237"/>
                          <a:pt x="575301" y="0"/>
                        </a:cubicBezTo>
                        <a:cubicBezTo>
                          <a:pt x="2521473" y="-149036"/>
                          <a:pt x="9115090" y="-128773"/>
                          <a:pt x="12974012" y="0"/>
                        </a:cubicBezTo>
                        <a:cubicBezTo>
                          <a:pt x="13325993" y="20359"/>
                          <a:pt x="13540671" y="236114"/>
                          <a:pt x="13549313" y="575301"/>
                        </a:cubicBezTo>
                        <a:cubicBezTo>
                          <a:pt x="13516891" y="1007651"/>
                          <a:pt x="13452104" y="2060064"/>
                          <a:pt x="13549313" y="2876434"/>
                        </a:cubicBezTo>
                        <a:cubicBezTo>
                          <a:pt x="13607275" y="3219892"/>
                          <a:pt x="13267254" y="3466961"/>
                          <a:pt x="12974012" y="3451735"/>
                        </a:cubicBezTo>
                        <a:cubicBezTo>
                          <a:pt x="11323355" y="3466977"/>
                          <a:pt x="5674280" y="3558470"/>
                          <a:pt x="575301" y="3451735"/>
                        </a:cubicBezTo>
                        <a:cubicBezTo>
                          <a:pt x="316061" y="3458064"/>
                          <a:pt x="4173" y="3169502"/>
                          <a:pt x="0" y="2876434"/>
                        </a:cubicBezTo>
                        <a:cubicBezTo>
                          <a:pt x="-124259" y="2323633"/>
                          <a:pt x="113469" y="1247528"/>
                          <a:pt x="0" y="575301"/>
                        </a:cubicBezTo>
                        <a:close/>
                      </a:path>
                      <a:path w="13549313" h="3451735" stroke="0" extrusionOk="0">
                        <a:moveTo>
                          <a:pt x="0" y="575301"/>
                        </a:moveTo>
                        <a:cubicBezTo>
                          <a:pt x="-37449" y="241449"/>
                          <a:pt x="278660" y="4644"/>
                          <a:pt x="575301" y="0"/>
                        </a:cubicBezTo>
                        <a:cubicBezTo>
                          <a:pt x="6579523" y="143736"/>
                          <a:pt x="11655449" y="123650"/>
                          <a:pt x="12974012" y="0"/>
                        </a:cubicBezTo>
                        <a:cubicBezTo>
                          <a:pt x="13265741" y="197"/>
                          <a:pt x="13567953" y="307439"/>
                          <a:pt x="13549313" y="575301"/>
                        </a:cubicBezTo>
                        <a:cubicBezTo>
                          <a:pt x="13664249" y="1407929"/>
                          <a:pt x="13446503" y="2575337"/>
                          <a:pt x="13549313" y="2876434"/>
                        </a:cubicBezTo>
                        <a:cubicBezTo>
                          <a:pt x="13551366" y="3168100"/>
                          <a:pt x="13320789" y="3485351"/>
                          <a:pt x="12974012" y="3451735"/>
                        </a:cubicBezTo>
                        <a:cubicBezTo>
                          <a:pt x="11631808" y="3510503"/>
                          <a:pt x="4574420" y="3469451"/>
                          <a:pt x="575301" y="3451735"/>
                        </a:cubicBezTo>
                        <a:cubicBezTo>
                          <a:pt x="196142" y="3453532"/>
                          <a:pt x="-32386" y="3196559"/>
                          <a:pt x="0" y="2876434"/>
                        </a:cubicBezTo>
                        <a:cubicBezTo>
                          <a:pt x="-37311" y="1893078"/>
                          <a:pt x="915" y="925577"/>
                          <a:pt x="0" y="5753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generator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lack of existing public data pushed us to develop synthetic profiles. Our aim is to model known populations from realistic individuals.</a:t>
            </a:r>
          </a:p>
        </p:txBody>
      </p:sp>
      <p:sp>
        <p:nvSpPr>
          <p:cNvPr id="20" name="Rectangle 50">
            <a:extLst>
              <a:ext uri="{FF2B5EF4-FFF2-40B4-BE49-F238E27FC236}">
                <a16:creationId xmlns:a16="http://schemas.microsoft.com/office/drawing/2014/main" id="{DE7036D1-0AD9-E921-C804-C4ECDA61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35" y="33177358"/>
            <a:ext cx="13550400" cy="406908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483775603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-17002" y="366667"/>
                          <a:pt x="298919" y="25196"/>
                          <a:pt x="678195" y="0"/>
                        </a:cubicBezTo>
                        <a:cubicBezTo>
                          <a:pt x="6530098" y="-123960"/>
                          <a:pt x="9363883" y="-41741"/>
                          <a:pt x="12872205" y="0"/>
                        </a:cubicBezTo>
                        <a:cubicBezTo>
                          <a:pt x="13293939" y="17193"/>
                          <a:pt x="13543188" y="289558"/>
                          <a:pt x="13550400" y="678195"/>
                        </a:cubicBezTo>
                        <a:cubicBezTo>
                          <a:pt x="13391974" y="1175527"/>
                          <a:pt x="13637002" y="2866208"/>
                          <a:pt x="13550400" y="3390891"/>
                        </a:cubicBezTo>
                        <a:cubicBezTo>
                          <a:pt x="13515910" y="3714983"/>
                          <a:pt x="13281058" y="4130514"/>
                          <a:pt x="12872205" y="4069086"/>
                        </a:cubicBezTo>
                        <a:cubicBezTo>
                          <a:pt x="11451447" y="4199671"/>
                          <a:pt x="4701521" y="4190465"/>
                          <a:pt x="678195" y="4069086"/>
                        </a:cubicBezTo>
                        <a:cubicBezTo>
                          <a:pt x="256401" y="4018288"/>
                          <a:pt x="52039" y="3740837"/>
                          <a:pt x="0" y="3390891"/>
                        </a:cubicBezTo>
                        <a:cubicBezTo>
                          <a:pt x="-131309" y="2680877"/>
                          <a:pt x="27480" y="1218258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-25343" y="263736"/>
                          <a:pt x="314730" y="-22689"/>
                          <a:pt x="678195" y="0"/>
                        </a:cubicBezTo>
                        <a:cubicBezTo>
                          <a:pt x="3868553" y="28042"/>
                          <a:pt x="10586622" y="-111227"/>
                          <a:pt x="12872205" y="0"/>
                        </a:cubicBezTo>
                        <a:cubicBezTo>
                          <a:pt x="13274822" y="-42450"/>
                          <a:pt x="13554421" y="306158"/>
                          <a:pt x="13550400" y="678195"/>
                        </a:cubicBezTo>
                        <a:cubicBezTo>
                          <a:pt x="13498330" y="1070403"/>
                          <a:pt x="13694107" y="2273156"/>
                          <a:pt x="13550400" y="3390891"/>
                        </a:cubicBezTo>
                        <a:cubicBezTo>
                          <a:pt x="13610722" y="3802959"/>
                          <a:pt x="13299089" y="4092985"/>
                          <a:pt x="12872205" y="4069086"/>
                        </a:cubicBezTo>
                        <a:cubicBezTo>
                          <a:pt x="10703545" y="4192454"/>
                          <a:pt x="6012390" y="4129728"/>
                          <a:pt x="678195" y="4069086"/>
                        </a:cubicBezTo>
                        <a:cubicBezTo>
                          <a:pt x="299534" y="4067193"/>
                          <a:pt x="-5429" y="3756201"/>
                          <a:pt x="0" y="3390891"/>
                        </a:cubicBezTo>
                        <a:cubicBezTo>
                          <a:pt x="-100448" y="2313287"/>
                          <a:pt x="-3767" y="1295140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a population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tool aims to model complete distribution grids. Adapted function and inputs can be used to match known parameters for the population at feeder level.</a:t>
            </a:r>
          </a:p>
        </p:txBody>
      </p:sp>
      <p:sp>
        <p:nvSpPr>
          <p:cNvPr id="21" name="Rectangle 50">
            <a:extLst>
              <a:ext uri="{FF2B5EF4-FFF2-40B4-BE49-F238E27FC236}">
                <a16:creationId xmlns:a16="http://schemas.microsoft.com/office/drawing/2014/main" id="{0D983FBF-FE59-99D4-1EB4-4AA863BF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39" y="33177358"/>
            <a:ext cx="13550400" cy="4069086"/>
          </a:xfrm>
          <a:prstGeom prst="roundRect">
            <a:avLst>
              <a:gd name="adj" fmla="val 16225"/>
            </a:avLst>
          </a:prstGeom>
          <a:solidFill>
            <a:schemeClr val="bg1"/>
          </a:solidFill>
          <a:ln w="57150">
            <a:noFill/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629246759">
                  <a:custGeom>
                    <a:avLst/>
                    <a:gdLst>
                      <a:gd name="connsiteX0" fmla="*/ 0 w 13550400"/>
                      <a:gd name="connsiteY0" fmla="*/ 678195 h 4069086"/>
                      <a:gd name="connsiteX1" fmla="*/ 678195 w 13550400"/>
                      <a:gd name="connsiteY1" fmla="*/ 0 h 4069086"/>
                      <a:gd name="connsiteX2" fmla="*/ 12872205 w 13550400"/>
                      <a:gd name="connsiteY2" fmla="*/ 0 h 4069086"/>
                      <a:gd name="connsiteX3" fmla="*/ 13550400 w 13550400"/>
                      <a:gd name="connsiteY3" fmla="*/ 678195 h 4069086"/>
                      <a:gd name="connsiteX4" fmla="*/ 13550400 w 13550400"/>
                      <a:gd name="connsiteY4" fmla="*/ 3390891 h 4069086"/>
                      <a:gd name="connsiteX5" fmla="*/ 12872205 w 13550400"/>
                      <a:gd name="connsiteY5" fmla="*/ 4069086 h 4069086"/>
                      <a:gd name="connsiteX6" fmla="*/ 678195 w 13550400"/>
                      <a:gd name="connsiteY6" fmla="*/ 4069086 h 4069086"/>
                      <a:gd name="connsiteX7" fmla="*/ 0 w 13550400"/>
                      <a:gd name="connsiteY7" fmla="*/ 3390891 h 4069086"/>
                      <a:gd name="connsiteX8" fmla="*/ 0 w 13550400"/>
                      <a:gd name="connsiteY8" fmla="*/ 678195 h 4069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50400" h="4069086" fill="none" extrusionOk="0">
                        <a:moveTo>
                          <a:pt x="0" y="678195"/>
                        </a:moveTo>
                        <a:cubicBezTo>
                          <a:pt x="25705" y="368755"/>
                          <a:pt x="283648" y="35844"/>
                          <a:pt x="678195" y="0"/>
                        </a:cubicBezTo>
                        <a:cubicBezTo>
                          <a:pt x="4096409" y="45936"/>
                          <a:pt x="10648083" y="-91623"/>
                          <a:pt x="12872205" y="0"/>
                        </a:cubicBezTo>
                        <a:cubicBezTo>
                          <a:pt x="13248435" y="-27294"/>
                          <a:pt x="13541461" y="301008"/>
                          <a:pt x="13550400" y="678195"/>
                        </a:cubicBezTo>
                        <a:cubicBezTo>
                          <a:pt x="13641643" y="1597269"/>
                          <a:pt x="13427189" y="2421814"/>
                          <a:pt x="13550400" y="3390891"/>
                        </a:cubicBezTo>
                        <a:cubicBezTo>
                          <a:pt x="13573027" y="3700832"/>
                          <a:pt x="13274291" y="4036086"/>
                          <a:pt x="12872205" y="4069086"/>
                        </a:cubicBezTo>
                        <a:cubicBezTo>
                          <a:pt x="7484963" y="3919559"/>
                          <a:pt x="5327012" y="4213559"/>
                          <a:pt x="678195" y="4069086"/>
                        </a:cubicBezTo>
                        <a:cubicBezTo>
                          <a:pt x="242483" y="4066127"/>
                          <a:pt x="33243" y="3782076"/>
                          <a:pt x="0" y="3390891"/>
                        </a:cubicBezTo>
                        <a:cubicBezTo>
                          <a:pt x="100927" y="2312425"/>
                          <a:pt x="161553" y="1688933"/>
                          <a:pt x="0" y="678195"/>
                        </a:cubicBezTo>
                        <a:close/>
                      </a:path>
                      <a:path w="13550400" h="4069086" stroke="0" extrusionOk="0">
                        <a:moveTo>
                          <a:pt x="0" y="678195"/>
                        </a:moveTo>
                        <a:cubicBezTo>
                          <a:pt x="11026" y="279786"/>
                          <a:pt x="284174" y="-292"/>
                          <a:pt x="678195" y="0"/>
                        </a:cubicBezTo>
                        <a:cubicBezTo>
                          <a:pt x="1903522" y="54257"/>
                          <a:pt x="7916334" y="144990"/>
                          <a:pt x="12872205" y="0"/>
                        </a:cubicBezTo>
                        <a:cubicBezTo>
                          <a:pt x="13272933" y="38882"/>
                          <a:pt x="13553023" y="277342"/>
                          <a:pt x="13550400" y="678195"/>
                        </a:cubicBezTo>
                        <a:cubicBezTo>
                          <a:pt x="13627680" y="1855640"/>
                          <a:pt x="13394460" y="3064053"/>
                          <a:pt x="13550400" y="3390891"/>
                        </a:cubicBezTo>
                        <a:cubicBezTo>
                          <a:pt x="13596511" y="3775344"/>
                          <a:pt x="13259396" y="4072850"/>
                          <a:pt x="12872205" y="4069086"/>
                        </a:cubicBezTo>
                        <a:cubicBezTo>
                          <a:pt x="10830057" y="4002392"/>
                          <a:pt x="2935174" y="4139891"/>
                          <a:pt x="678195" y="4069086"/>
                        </a:cubicBezTo>
                        <a:cubicBezTo>
                          <a:pt x="274584" y="4098278"/>
                          <a:pt x="7443" y="3771071"/>
                          <a:pt x="0" y="3390891"/>
                        </a:cubicBezTo>
                        <a:cubicBezTo>
                          <a:pt x="13463" y="2125470"/>
                          <a:pt x="-145228" y="1486723"/>
                          <a:pt x="0" y="6781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modelling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planning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evolving populations can be created with increasing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 parameters 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representing </a:t>
            </a:r>
            <a:r>
              <a:rPr lang="en-US" altLang="en-US" sz="4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of the electrification</a:t>
            </a: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735929F2-2356-3286-733E-E87FF133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8" y="2929503"/>
            <a:ext cx="28986480" cy="36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defTabSz="4176713" rtl="0" eaLnBrk="0" fontAlgn="base" hangingPunct="0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9500"/>
              </a:lnSpc>
            </a:pP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1092 </a:t>
            </a:r>
            <a:r>
              <a:rPr lang="fr-BE" sz="9600" b="1" kern="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96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esFlex</a:t>
            </a:r>
            <a:r>
              <a:rPr lang="en-US" altLang="en-US" sz="96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residential load profile generator to model individual demand response in distribution grids</a:t>
            </a:r>
            <a:endParaRPr lang="fr-FR" altLang="en-US" sz="5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E76C7-3383-0FD5-BA70-4529ABBB1FAC}"/>
              </a:ext>
            </a:extLst>
          </p:cNvPr>
          <p:cNvSpPr txBox="1"/>
          <p:nvPr/>
        </p:nvSpPr>
        <p:spPr>
          <a:xfrm>
            <a:off x="501233" y="6582982"/>
            <a:ext cx="2898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Stegen, Joakim </a:t>
            </a:r>
            <a:r>
              <a:rPr lang="en-GB" altLang="en-US" sz="5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Castiaux</a:t>
            </a: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Noé Diffels, Maxime Duchesne, Bertrand Cornélusse</a:t>
            </a:r>
            <a:b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5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Montefiore Institute, University of Liège, Belgium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262C8BF6-BA02-75AA-CCC3-1EA33E9E599D}"/>
              </a:ext>
            </a:extLst>
          </p:cNvPr>
          <p:cNvSpPr/>
          <p:nvPr/>
        </p:nvSpPr>
        <p:spPr bwMode="auto">
          <a:xfrm rot="10800000" flipH="1">
            <a:off x="1670551" y="24476856"/>
            <a:ext cx="440312" cy="2499360"/>
          </a:xfrm>
          <a:prstGeom prst="bentArrow">
            <a:avLst>
              <a:gd name="adj1" fmla="val 50000"/>
              <a:gd name="adj2" fmla="val 4968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03F5D21-0452-2D32-4782-E042F4C7DADE}"/>
              </a:ext>
            </a:extLst>
          </p:cNvPr>
          <p:cNvSpPr/>
          <p:nvPr/>
        </p:nvSpPr>
        <p:spPr bwMode="auto">
          <a:xfrm rot="10800000" flipH="1">
            <a:off x="1670551" y="22295696"/>
            <a:ext cx="440312" cy="2499360"/>
          </a:xfrm>
          <a:prstGeom prst="bentArrow">
            <a:avLst>
              <a:gd name="adj1" fmla="val 50000"/>
              <a:gd name="adj2" fmla="val 4968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1E60CFC5-0097-C72D-7AC3-CACC28291682}"/>
              </a:ext>
            </a:extLst>
          </p:cNvPr>
          <p:cNvSpPr/>
          <p:nvPr/>
        </p:nvSpPr>
        <p:spPr bwMode="auto">
          <a:xfrm rot="10800000" flipH="1">
            <a:off x="1670551" y="20135456"/>
            <a:ext cx="440312" cy="2499360"/>
          </a:xfrm>
          <a:prstGeom prst="bentArrow">
            <a:avLst>
              <a:gd name="adj1" fmla="val 50000"/>
              <a:gd name="adj2" fmla="val 4968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311A34CC-102F-8697-7239-55F0F2ED833D}"/>
              </a:ext>
            </a:extLst>
          </p:cNvPr>
          <p:cNvSpPr/>
          <p:nvPr/>
        </p:nvSpPr>
        <p:spPr bwMode="auto">
          <a:xfrm rot="10800000" flipH="1">
            <a:off x="1670552" y="17975216"/>
            <a:ext cx="440312" cy="2499360"/>
          </a:xfrm>
          <a:prstGeom prst="bentArrow">
            <a:avLst>
              <a:gd name="adj1" fmla="val 50000"/>
              <a:gd name="adj2" fmla="val 4968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FF11248B-53E2-9122-382F-26DE784048CD}"/>
              </a:ext>
            </a:extLst>
          </p:cNvPr>
          <p:cNvSpPr/>
          <p:nvPr/>
        </p:nvSpPr>
        <p:spPr bwMode="auto">
          <a:xfrm rot="10800000" flipH="1">
            <a:off x="1670552" y="15279021"/>
            <a:ext cx="440313" cy="2995128"/>
          </a:xfrm>
          <a:prstGeom prst="bentArrow">
            <a:avLst>
              <a:gd name="adj1" fmla="val 50000"/>
              <a:gd name="adj2" fmla="val 4968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7787877-0585-FE69-7B4C-9B50CEFA4D17}"/>
              </a:ext>
            </a:extLst>
          </p:cNvPr>
          <p:cNvGrpSpPr/>
          <p:nvPr/>
        </p:nvGrpSpPr>
        <p:grpSpPr>
          <a:xfrm>
            <a:off x="2494153" y="15822209"/>
            <a:ext cx="25291668" cy="11702733"/>
            <a:chOff x="2179123" y="15822209"/>
            <a:chExt cx="25291668" cy="11702733"/>
          </a:xfrm>
        </p:grpSpPr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9D9CA50D-2B68-1D59-7211-05EBD0572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135" y="25724940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Driving events, energy &amp; charge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39BB86-AC5F-CF84-182B-24342B7FE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9687" y="25724941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Consumption, Max power, km/year</a:t>
              </a: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663B9171-6AD7-E16D-4176-2869D8DF2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239" y="25724941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Main driver is back with discharged EV</a:t>
              </a: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AE8D9DA6-5977-9C09-2281-108190A8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6791" y="2572493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ysDash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When the car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is plugged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C5D562-6A49-7C7E-ABD2-CB1ECEBA17E5}"/>
                </a:ext>
              </a:extLst>
            </p:cNvPr>
            <p:cNvGrpSpPr/>
            <p:nvPr/>
          </p:nvGrpSpPr>
          <p:grpSpPr>
            <a:xfrm>
              <a:off x="2179123" y="25724942"/>
              <a:ext cx="5184000" cy="1800000"/>
              <a:chOff x="24645618" y="16112875"/>
              <a:chExt cx="5184000" cy="1800000"/>
            </a:xfrm>
          </p:grpSpPr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FF12DD89-C022-7B79-06A0-946AFA5BD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45618" y="16112875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854A15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Electric Vehicle</a:t>
                </a:r>
              </a:p>
            </p:txBody>
          </p:sp>
          <p:pic>
            <p:nvPicPr>
              <p:cNvPr id="60" name="Graphic 59" descr="Electric car outline">
                <a:extLst>
                  <a:ext uri="{FF2B5EF4-FFF2-40B4-BE49-F238E27FC236}">
                    <a16:creationId xmlns:a16="http://schemas.microsoft.com/office/drawing/2014/main" id="{506CE7AC-A273-505F-45F8-003F5E849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909220" y="16184874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DE2FBDF0-8D32-EF50-9161-FAA61CFE4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135" y="1921796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Launched at specific times</a:t>
              </a:r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C140790E-7DC9-EE2C-39B2-BD52B5833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9687" y="19217969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Cycles per week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Program types</a:t>
              </a:r>
            </a:p>
          </p:txBody>
        </p:sp>
        <p:sp>
          <p:nvSpPr>
            <p:cNvPr id="31" name="Rectangle 50">
              <a:extLst>
                <a:ext uri="{FF2B5EF4-FFF2-40B4-BE49-F238E27FC236}">
                  <a16:creationId xmlns:a16="http://schemas.microsoft.com/office/drawing/2014/main" id="{4C6055E9-72B0-CFAB-E881-4F94A222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239" y="19217969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Activated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a full cycle</a:t>
              </a: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1FFB059E-C900-B314-6721-9C0C5337E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6791" y="19577968"/>
              <a:ext cx="5184000" cy="1080000"/>
            </a:xfrm>
            <a:prstGeom prst="roundRect">
              <a:avLst/>
            </a:prstGeom>
            <a:noFill/>
            <a:ln w="57150">
              <a:noFill/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Flexibility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613E3C-81A3-4705-85B7-80B79FFCA567}"/>
                </a:ext>
              </a:extLst>
            </p:cNvPr>
            <p:cNvGrpSpPr/>
            <p:nvPr/>
          </p:nvGrpSpPr>
          <p:grpSpPr>
            <a:xfrm>
              <a:off x="2179123" y="19217969"/>
              <a:ext cx="5184000" cy="1800000"/>
              <a:chOff x="6616686" y="16112872"/>
              <a:chExt cx="5184000" cy="1800000"/>
            </a:xfrm>
          </p:grpSpPr>
          <p:sp>
            <p:nvSpPr>
              <p:cNvPr id="28" name="Rectangle 50">
                <a:extLst>
                  <a:ext uri="{FF2B5EF4-FFF2-40B4-BE49-F238E27FC236}">
                    <a16:creationId xmlns:a16="http://schemas.microsoft.com/office/drawing/2014/main" id="{528680E5-A1D3-968B-0530-9B9B9CE2B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686" y="16112872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White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Goods</a:t>
                </a:r>
              </a:p>
            </p:txBody>
          </p:sp>
          <p:pic>
            <p:nvPicPr>
              <p:cNvPr id="62" name="Graphic 61" descr="Washing Machine outline">
                <a:extLst>
                  <a:ext uri="{FF2B5EF4-FFF2-40B4-BE49-F238E27FC236}">
                    <a16:creationId xmlns:a16="http://schemas.microsoft.com/office/drawing/2014/main" id="{9AB9EB65-9A0F-7376-5AE4-6E33481C0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44374" y="16184876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34" name="Rectangle 50">
              <a:extLst>
                <a:ext uri="{FF2B5EF4-FFF2-40B4-BE49-F238E27FC236}">
                  <a16:creationId xmlns:a16="http://schemas.microsoft.com/office/drawing/2014/main" id="{93C23661-ADC0-DC48-3AC1-1D763CC45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135" y="2138695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cons. with thermostat. control</a:t>
              </a:r>
            </a:p>
          </p:txBody>
        </p:sp>
        <p:sp>
          <p:nvSpPr>
            <p:cNvPr id="35" name="Rectangle 50">
              <a:extLst>
                <a:ext uri="{FF2B5EF4-FFF2-40B4-BE49-F238E27FC236}">
                  <a16:creationId xmlns:a16="http://schemas.microsoft.com/office/drawing/2014/main" id="{A9117677-E691-CAB7-D825-E458467C3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9687" y="2138695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Inhabitants number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Boiler model</a:t>
              </a:r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A71B031B-92F2-9223-BDF1-F1DF275B9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239" y="2138695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Hot water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usage events</a:t>
              </a: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30BF33FE-19E2-E69D-8DC1-4A71187B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6791" y="21746958"/>
              <a:ext cx="5184000" cy="1080000"/>
            </a:xfrm>
            <a:prstGeom prst="roundRect">
              <a:avLst/>
            </a:prstGeom>
            <a:noFill/>
            <a:ln w="57150">
              <a:noFill/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Minimum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 T°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6F9029-7CF7-E28F-4077-1C1D9C2B9F28}"/>
                </a:ext>
              </a:extLst>
            </p:cNvPr>
            <p:cNvGrpSpPr/>
            <p:nvPr/>
          </p:nvGrpSpPr>
          <p:grpSpPr>
            <a:xfrm>
              <a:off x="2179123" y="21386959"/>
              <a:ext cx="5184000" cy="1800000"/>
              <a:chOff x="12626330" y="16112877"/>
              <a:chExt cx="5184000" cy="1800000"/>
            </a:xfrm>
          </p:grpSpPr>
          <p:sp>
            <p:nvSpPr>
              <p:cNvPr id="33" name="Rectangle 50">
                <a:extLst>
                  <a:ext uri="{FF2B5EF4-FFF2-40B4-BE49-F238E27FC236}">
                    <a16:creationId xmlns:a16="http://schemas.microsoft.com/office/drawing/2014/main" id="{FC8450B9-C2E5-B785-3CFB-AD282EB91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6330" y="16112877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D6BA8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Water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Boiler</a:t>
                </a:r>
              </a:p>
            </p:txBody>
          </p:sp>
          <p:pic>
            <p:nvPicPr>
              <p:cNvPr id="1024" name="Graphic 1023" descr="Bathtub outline">
                <a:extLst>
                  <a:ext uri="{FF2B5EF4-FFF2-40B4-BE49-F238E27FC236}">
                    <a16:creationId xmlns:a16="http://schemas.microsoft.com/office/drawing/2014/main" id="{D423480D-6502-F227-D199-01B4D4179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47972" y="16184879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DF8AEA12-869E-E590-4F52-74169E52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134" y="1704897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Stochastic use of plugged-in loads</a:t>
              </a: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BB727AB0-0934-72B2-E34C-08362ED8C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9685" y="17048979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Inhabitants number, types</a:t>
              </a: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A3CB349F-DAC4-71ED-06F1-8B5707BC4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236" y="1704897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Activated by people in patterns</a:t>
              </a: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655E8512-F263-6FA8-B266-5A91A31B2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6789" y="17408979"/>
              <a:ext cx="5184000" cy="1080000"/>
            </a:xfrm>
            <a:prstGeom prst="roundRect">
              <a:avLst/>
            </a:prstGeom>
            <a:noFill/>
            <a:ln w="57150">
              <a:noFill/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 flexibility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5BC58C-04AB-815D-7527-C3B1090F583F}"/>
                </a:ext>
              </a:extLst>
            </p:cNvPr>
            <p:cNvGrpSpPr/>
            <p:nvPr/>
          </p:nvGrpSpPr>
          <p:grpSpPr>
            <a:xfrm>
              <a:off x="2179123" y="17048976"/>
              <a:ext cx="5184000" cy="1800000"/>
              <a:chOff x="607042" y="16112875"/>
              <a:chExt cx="5184000" cy="1800000"/>
            </a:xfrm>
          </p:grpSpPr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88EBFFE8-8514-85A3-1C86-26835D97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42" y="16112875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Base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</a:p>
            </p:txBody>
          </p:sp>
          <p:pic>
            <p:nvPicPr>
              <p:cNvPr id="1027" name="Graphic 1026" descr="Plugged Unplugged outline">
                <a:extLst>
                  <a:ext uri="{FF2B5EF4-FFF2-40B4-BE49-F238E27FC236}">
                    <a16:creationId xmlns:a16="http://schemas.microsoft.com/office/drawing/2014/main" id="{CB41DD2C-47AB-2EEB-886A-D10AA01C9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4731" y="16184876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39" name="Rectangle 50">
              <a:extLst>
                <a:ext uri="{FF2B5EF4-FFF2-40B4-BE49-F238E27FC236}">
                  <a16:creationId xmlns:a16="http://schemas.microsoft.com/office/drawing/2014/main" id="{33B0F290-2F14-ADF9-E761-012A319C9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135" y="23555948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Block model with therm. loss &amp; coef.</a:t>
              </a: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48FFC449-7E90-BF19-4A09-7E86EAA42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9687" y="23555952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House year, volume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Heating system</a:t>
              </a:r>
            </a:p>
          </p:txBody>
        </p:sp>
        <p:sp>
          <p:nvSpPr>
            <p:cNvPr id="41" name="Rectangle 50">
              <a:extLst>
                <a:ext uri="{FF2B5EF4-FFF2-40B4-BE49-F238E27FC236}">
                  <a16:creationId xmlns:a16="http://schemas.microsoft.com/office/drawing/2014/main" id="{89D1F573-A17E-3907-78E7-B5B4F00C3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239" y="23555952"/>
              <a:ext cx="5184000" cy="1800000"/>
            </a:xfrm>
            <a:prstGeom prst="roundRect">
              <a:avLst/>
            </a:prstGeom>
            <a:noFill/>
            <a:ln w="5715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Thermostat with three T° setpoints</a:t>
              </a:r>
            </a:p>
          </p:txBody>
        </p:sp>
        <p:sp>
          <p:nvSpPr>
            <p:cNvPr id="42" name="Rectangle 50">
              <a:extLst>
                <a:ext uri="{FF2B5EF4-FFF2-40B4-BE49-F238E27FC236}">
                  <a16:creationId xmlns:a16="http://schemas.microsoft.com/office/drawing/2014/main" id="{1904591C-FEE5-BCC1-98D7-5B86FFDCD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6791" y="23915949"/>
              <a:ext cx="5184000" cy="1080000"/>
            </a:xfrm>
            <a:prstGeom prst="roundRect">
              <a:avLst/>
            </a:prstGeom>
            <a:noFill/>
            <a:ln w="57150">
              <a:noFill/>
              <a:prstDash val="sysDash"/>
              <a:miter lim="800000"/>
              <a:headEnd/>
              <a:tailEnd/>
            </a:ln>
            <a:effectLst/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Thermal </a:t>
              </a:r>
              <a:b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4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comfort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53B2A9-1280-44FE-84FF-67992C6573C8}"/>
                </a:ext>
              </a:extLst>
            </p:cNvPr>
            <p:cNvGrpSpPr/>
            <p:nvPr/>
          </p:nvGrpSpPr>
          <p:grpSpPr>
            <a:xfrm>
              <a:off x="2179123" y="23555948"/>
              <a:ext cx="5184000" cy="1800000"/>
              <a:chOff x="18635974" y="16112877"/>
              <a:chExt cx="5184000" cy="1800000"/>
            </a:xfrm>
          </p:grpSpPr>
          <p:sp>
            <p:nvSpPr>
              <p:cNvPr id="38" name="Rectangle 50">
                <a:extLst>
                  <a:ext uri="{FF2B5EF4-FFF2-40B4-BE49-F238E27FC236}">
                    <a16:creationId xmlns:a16="http://schemas.microsoft.com/office/drawing/2014/main" id="{72F49965-B8AA-7FA7-97A6-D3B621FCE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5974" y="16112877"/>
                <a:ext cx="5184000" cy="18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76000" tIns="72000" rIns="252000" bIns="72000" numCol="1" anchor="t" anchorCtr="0" compatLnSpc="1">
                <a:prstTxWarp prst="textNoShape">
                  <a:avLst/>
                </a:prstTxWarp>
              </a:bodyPr>
              <a:lstStyle>
                <a:lvl1pPr marL="1566863" indent="-156686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394075" indent="-1306513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5221288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7308850" indent="-1044575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9396413" indent="-1042988" algn="l" defTabSz="41767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98536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03108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07680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1225213" indent="-1042988" algn="l" defTabSz="4176713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Space </a:t>
                </a:r>
                <a:b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5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Heating</a:t>
                </a:r>
              </a:p>
            </p:txBody>
          </p:sp>
          <p:pic>
            <p:nvPicPr>
              <p:cNvPr id="1031" name="Graphic 1030" descr="Thermometer outline">
                <a:extLst>
                  <a:ext uri="{FF2B5EF4-FFF2-40B4-BE49-F238E27FC236}">
                    <a16:creationId xmlns:a16="http://schemas.microsoft.com/office/drawing/2014/main" id="{4B6ACBB2-BF80-8736-E821-19D2235D3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863665" y="16184880"/>
                <a:ext cx="1656000" cy="1656000"/>
              </a:xfrm>
              <a:prstGeom prst="rect">
                <a:avLst/>
              </a:prstGeom>
            </p:spPr>
          </p:pic>
        </p:grp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81D8A0FB-4126-2A5E-995B-D82DC3281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34" y="15822211"/>
              <a:ext cx="3600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i="1" u="sng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Description</a:t>
              </a:r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2086A8F9-E1AF-A898-2143-3ADEDF031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1686" y="15822213"/>
              <a:ext cx="3600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i="1" u="sng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</a:p>
          </p:txBody>
        </p:sp>
        <p:sp>
          <p:nvSpPr>
            <p:cNvPr id="1025" name="Rectangle 50">
              <a:extLst>
                <a:ext uri="{FF2B5EF4-FFF2-40B4-BE49-F238E27FC236}">
                  <a16:creationId xmlns:a16="http://schemas.microsoft.com/office/drawing/2014/main" id="{87C8A257-D712-F2E7-1FE3-746C11724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0238" y="15822209"/>
              <a:ext cx="3600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i="1" u="sng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Activation</a:t>
              </a:r>
            </a:p>
          </p:txBody>
        </p:sp>
        <p:sp>
          <p:nvSpPr>
            <p:cNvPr id="1026" name="Rectangle 50">
              <a:extLst>
                <a:ext uri="{FF2B5EF4-FFF2-40B4-BE49-F238E27FC236}">
                  <a16:creationId xmlns:a16="http://schemas.microsoft.com/office/drawing/2014/main" id="{32EF7EBE-E0E5-D818-272E-00B798014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8790" y="15822211"/>
              <a:ext cx="3600000" cy="1080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2000" tIns="72000" rIns="252000" bIns="72000" numCol="1" anchor="ctr" anchorCtr="0" compatLnSpc="1">
              <a:prstTxWarp prst="textNoShape">
                <a:avLst/>
              </a:prstTxWarp>
            </a:bodyPr>
            <a:lstStyle>
              <a:lvl1pPr marL="1566863" indent="-156686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94075" indent="-1306513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5221288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7308850" indent="-1044575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9396413" indent="-1042988" algn="l" defTabSz="41767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98536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03108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107680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11225213" indent="-1042988" algn="l" defTabSz="41767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buNone/>
              </a:pPr>
              <a:r>
                <a:rPr lang="en-US" altLang="en-US" sz="4400" i="1" u="sng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Flexibility</a:t>
              </a:r>
            </a:p>
          </p:txBody>
        </p:sp>
      </p:grpSp>
      <p:sp>
        <p:nvSpPr>
          <p:cNvPr id="1034" name="Arrow: Bent 1033">
            <a:extLst>
              <a:ext uri="{FF2B5EF4-FFF2-40B4-BE49-F238E27FC236}">
                <a16:creationId xmlns:a16="http://schemas.microsoft.com/office/drawing/2014/main" id="{56B1C553-6730-C94D-9796-0286DD217CFF}"/>
              </a:ext>
            </a:extLst>
          </p:cNvPr>
          <p:cNvSpPr/>
          <p:nvPr/>
        </p:nvSpPr>
        <p:spPr bwMode="auto">
          <a:xfrm rot="5400000">
            <a:off x="26554632" y="18438579"/>
            <a:ext cx="2498400" cy="439200"/>
          </a:xfrm>
          <a:prstGeom prst="bentArrow">
            <a:avLst>
              <a:gd name="adj1" fmla="val 50000"/>
              <a:gd name="adj2" fmla="val 25583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3" name="Arrow: Bent 1032">
            <a:extLst>
              <a:ext uri="{FF2B5EF4-FFF2-40B4-BE49-F238E27FC236}">
                <a16:creationId xmlns:a16="http://schemas.microsoft.com/office/drawing/2014/main" id="{654727B3-F24A-903C-E302-333211A36808}"/>
              </a:ext>
            </a:extLst>
          </p:cNvPr>
          <p:cNvSpPr/>
          <p:nvPr/>
        </p:nvSpPr>
        <p:spPr bwMode="auto">
          <a:xfrm rot="5400000">
            <a:off x="26554632" y="20639006"/>
            <a:ext cx="2498400" cy="439200"/>
          </a:xfrm>
          <a:prstGeom prst="bentArrow">
            <a:avLst>
              <a:gd name="adj1" fmla="val 50000"/>
              <a:gd name="adj2" fmla="val 25342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2" name="Arrow: Bent 1031">
            <a:extLst>
              <a:ext uri="{FF2B5EF4-FFF2-40B4-BE49-F238E27FC236}">
                <a16:creationId xmlns:a16="http://schemas.microsoft.com/office/drawing/2014/main" id="{E2C8871A-7E76-A6D5-23AE-73E7C75CC9E3}"/>
              </a:ext>
            </a:extLst>
          </p:cNvPr>
          <p:cNvSpPr/>
          <p:nvPr/>
        </p:nvSpPr>
        <p:spPr bwMode="auto">
          <a:xfrm rot="5400000">
            <a:off x="26554631" y="22799246"/>
            <a:ext cx="2498400" cy="439200"/>
          </a:xfrm>
          <a:prstGeom prst="bentArrow">
            <a:avLst>
              <a:gd name="adj1" fmla="val 50000"/>
              <a:gd name="adj2" fmla="val 24860"/>
              <a:gd name="adj3" fmla="val 25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0" name="Arrow: Bent 1029">
            <a:extLst>
              <a:ext uri="{FF2B5EF4-FFF2-40B4-BE49-F238E27FC236}">
                <a16:creationId xmlns:a16="http://schemas.microsoft.com/office/drawing/2014/main" id="{D2CB92DF-A69D-E2DB-020A-2A795F6155F0}"/>
              </a:ext>
            </a:extLst>
          </p:cNvPr>
          <p:cNvSpPr/>
          <p:nvPr/>
        </p:nvSpPr>
        <p:spPr bwMode="auto">
          <a:xfrm rot="5400000">
            <a:off x="26554631" y="24959486"/>
            <a:ext cx="2498400" cy="439200"/>
          </a:xfrm>
          <a:prstGeom prst="bentArrow">
            <a:avLst>
              <a:gd name="adj1" fmla="val 50000"/>
              <a:gd name="adj2" fmla="val 24860"/>
              <a:gd name="adj3" fmla="val 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9" name="Arrow: Bent 1028">
            <a:extLst>
              <a:ext uri="{FF2B5EF4-FFF2-40B4-BE49-F238E27FC236}">
                <a16:creationId xmlns:a16="http://schemas.microsoft.com/office/drawing/2014/main" id="{94B6833F-AE10-E75F-0245-839F9E5A5675}"/>
              </a:ext>
            </a:extLst>
          </p:cNvPr>
          <p:cNvSpPr/>
          <p:nvPr/>
        </p:nvSpPr>
        <p:spPr bwMode="auto">
          <a:xfrm rot="5400000">
            <a:off x="26903549" y="26902853"/>
            <a:ext cx="2022813" cy="439200"/>
          </a:xfrm>
          <a:prstGeom prst="bentArrow">
            <a:avLst>
              <a:gd name="adj1" fmla="val 50000"/>
              <a:gd name="adj2" fmla="val 49680"/>
              <a:gd name="adj3" fmla="val 50000"/>
              <a:gd name="adj4" fmla="val 226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6" name="Rectangle 50">
            <a:extLst>
              <a:ext uri="{FF2B5EF4-FFF2-40B4-BE49-F238E27FC236}">
                <a16:creationId xmlns:a16="http://schemas.microsoft.com/office/drawing/2014/main" id="{D0FCB333-1DDF-849F-64EF-BFE86A11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13" y="28390283"/>
            <a:ext cx="27811615" cy="4292909"/>
          </a:xfrm>
          <a:prstGeom prst="roundRect">
            <a:avLst/>
          </a:prstGeom>
          <a:noFill/>
          <a:ln w="57150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252000" tIns="72000" rIns="252000" bIns="72000" numCol="1" anchor="t" anchorCtr="0" compatLnSpc="1">
            <a:prstTxWarp prst="textNoShape">
              <a:avLst/>
            </a:prstTxWarp>
          </a:bodyPr>
          <a:lstStyle>
            <a:lvl1pPr marL="1566863" indent="-156686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5221288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7308850" indent="-1044575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9396413" indent="-1042988" algn="l" defTabSz="41767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98536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03108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107680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11225213" indent="-1042988" algn="l" defTabSz="4176713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60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load profile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A).</a:t>
            </a:r>
          </a:p>
        </p:txBody>
      </p:sp>
      <p:pic>
        <p:nvPicPr>
          <p:cNvPr id="1039" name="Picture 1038" descr="A graph of different types of water consumption&#10;&#10;AI-generated content may be incorrect.">
            <a:extLst>
              <a:ext uri="{FF2B5EF4-FFF2-40B4-BE49-F238E27FC236}">
                <a16:creationId xmlns:a16="http://schemas.microsoft.com/office/drawing/2014/main" id="{95BC181C-A844-B8A7-80C9-B7C98DB2EB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0723"/>
            <a:ext cx="30264531" cy="4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oster_Workshop">
  <a:themeElements>
    <a:clrScheme name="template_poster_Worksh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poster_Worksh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plate_poster_Worksh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oster_Worksho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oster_Worksho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oster_Worksho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oster_Worksho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oster_Worksho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oster_Worksho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af5b9d-5c5e-48d0-98c5-affe1f8e5bd9">
      <Terms xmlns="http://schemas.microsoft.com/office/infopath/2007/PartnerControls"/>
    </lcf76f155ced4ddcb4097134ff3c332f>
    <TaxCatchAll xmlns="207b8a46-e0be-4144-911e-dbce4cbd9b4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A2CF3E200094B9D6146C000A7FABF" ma:contentTypeVersion="13" ma:contentTypeDescription="Create a new document." ma:contentTypeScope="" ma:versionID="307b14a8d70318657aefb7a118707754">
  <xsd:schema xmlns:xsd="http://www.w3.org/2001/XMLSchema" xmlns:xs="http://www.w3.org/2001/XMLSchema" xmlns:p="http://schemas.microsoft.com/office/2006/metadata/properties" xmlns:ns2="207b8a46-e0be-4144-911e-dbce4cbd9b4a" xmlns:ns3="31af5b9d-5c5e-48d0-98c5-affe1f8e5bd9" targetNamespace="http://schemas.microsoft.com/office/2006/metadata/properties" ma:root="true" ma:fieldsID="5ac74f9bc1b76c9fd5c67e8e8207e59e" ns2:_="" ns3:_="">
    <xsd:import namespace="207b8a46-e0be-4144-911e-dbce4cbd9b4a"/>
    <xsd:import namespace="31af5b9d-5c5e-48d0-98c5-affe1f8e5bd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b8a46-e0be-4144-911e-dbce4cbd9b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556c979-edda-49a8-8f4a-2b0faace9eea}" ma:internalName="TaxCatchAll" ma:showField="CatchAllData" ma:web="207b8a46-e0be-4144-911e-dbce4cbd9b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f5b9d-5c5e-48d0-98c5-affe1f8e5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abfbd6e-a11e-487f-bb3f-9999447521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827C8-3B0D-45A2-9F91-B150761CFE8C}">
  <ds:schemaRefs>
    <ds:schemaRef ds:uri="http://schemas.microsoft.com/office/2006/documentManagement/types"/>
    <ds:schemaRef ds:uri="31af5b9d-5c5e-48d0-98c5-affe1f8e5bd9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07b8a46-e0be-4144-911e-dbce4cbd9b4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8D4B8C1-75B1-4202-A0C5-F0552A1B7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b8a46-e0be-4144-911e-dbce4cbd9b4a"/>
    <ds:schemaRef ds:uri="31af5b9d-5c5e-48d0-98c5-affe1f8e5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92A59A-1788-4E57-8E5A-C97C8B9C5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3336</Words>
  <Application>Microsoft Office PowerPoint</Application>
  <PresentationFormat>Custom</PresentationFormat>
  <Paragraphs>358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template_poster_Workshop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AIM</dc:creator>
  <cp:lastModifiedBy>Thomas Stegen</cp:lastModifiedBy>
  <cp:revision>73</cp:revision>
  <cp:lastPrinted>2025-06-05T15:02:45Z</cp:lastPrinted>
  <dcterms:created xsi:type="dcterms:W3CDTF">2010-03-25T15:31:07Z</dcterms:created>
  <dcterms:modified xsi:type="dcterms:W3CDTF">2025-06-12T08:31:03Z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0x01010015CA2CF3E200094B9D6146C000A7FABF</vt:lpwstr>
  </property>
  <property fmtid="{D5CDD505-2E9C-101B-9397-08002B2CF9AE}" pid="3" name="MediaServiceImageTags">
    <vt:lpwstr/>
  </property>
</Properties>
</file>