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f8b666efd_1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f8b666efd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8b666efd_1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f8b666efd_1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f8b666efd_1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f8b666efd_1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f8b666ef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f8b666e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f8b666ef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f8b666ef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f8b666efd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f8b666efd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8b666efd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8b666efd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Palestinian Clothing Brand 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0" name="Google Shape;120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Solutions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2"/>
          <p:cNvSpPr txBox="1"/>
          <p:nvPr>
            <p:ph idx="4294967295" type="body"/>
          </p:nvPr>
        </p:nvSpPr>
        <p:spPr>
          <a:xfrm>
            <a:off x="2855550" y="174160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Solutions for Marketing challenge 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Content Marketing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Create engaging content,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Social media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 platforms like instagram and tiktok to reach the audience.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8" name="Google Shape;128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Solutions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3"/>
          <p:cNvSpPr txBox="1"/>
          <p:nvPr>
            <p:ph idx="4294967295" type="body"/>
          </p:nvPr>
        </p:nvSpPr>
        <p:spPr>
          <a:xfrm>
            <a:off x="2855550" y="174160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Solutions for Branding challenge 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Consistent Visual Identity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Develop a strong logo, color scheme, and design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Storytelling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Share our brand story and values to connect emotionally with customers.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6" name="Google Shape;136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Solutions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4"/>
          <p:cNvSpPr txBox="1"/>
          <p:nvPr>
            <p:ph idx="4294967295" type="body"/>
          </p:nvPr>
        </p:nvSpPr>
        <p:spPr>
          <a:xfrm>
            <a:off x="2855550" y="174160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Solutions for Website performance challenge: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Responsive Design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Ensure that our website is mobile-friendly and easy to navigate on all devices.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Speed Optimization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Optimize images and use caching tools to improve load times.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10875" y="1054625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55"/>
              <a:t>Our Project results: </a:t>
            </a:r>
            <a:endParaRPr b="0" sz="2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Increased Sales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Customer Acquisition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Brand Awareness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Customer Retention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Operational Efficiency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Customer Satisfaction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Website Performance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Legal and Compliance Success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Marketing Effectiveness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Community Engagement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0" y="46458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1" name="Google Shape;151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Conclusion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2262175" y="1236425"/>
            <a:ext cx="43320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11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conclusion, our online store not only offers a diverse range of stylish and high-quality jackets and hoodies but also prioritizes an exceptional shopping experience. By leveraging user-friendly design, reliable customer service, and targeted marketing strategies, we are poised to capture the interest of fashion-forward consumers. </a:t>
            </a:r>
            <a:endParaRPr b="1" sz="411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3910">
                <a:latin typeface="Raleway"/>
                <a:ea typeface="Raleway"/>
                <a:cs typeface="Raleway"/>
                <a:sym typeface="Raleway"/>
              </a:rPr>
            </a:br>
            <a:endParaRPr sz="391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9" name="Google Shape;159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2262175" y="1236425"/>
            <a:ext cx="43962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11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invite you to explore our collection, join our community, and experience the warmth and style we have to offer.</a:t>
            </a:r>
            <a:br>
              <a:rPr b="1" lang="en" sz="411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" sz="411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411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 you for your attention, and we look forward to your questions!</a:t>
            </a:r>
            <a:endParaRPr b="1" sz="411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3910">
                <a:latin typeface="Raleway"/>
                <a:ea typeface="Raleway"/>
                <a:cs typeface="Raleway"/>
                <a:sym typeface="Raleway"/>
              </a:rPr>
            </a:br>
            <a:endParaRPr sz="391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Introduction</a:t>
            </a:r>
            <a:endParaRPr sz="2400"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343"/>
              <a:buFont typeface="Arial"/>
              <a:buNone/>
            </a:pPr>
            <a:r>
              <a:rPr lang="en" sz="1422"/>
              <a:t>Today, we are excited to present our project centered around a new clothing brand that will be launching in the Palestinian market—</a:t>
            </a:r>
            <a:r>
              <a:rPr b="1" lang="en" sz="1422"/>
              <a:t>Diffo</a:t>
            </a:r>
            <a:r>
              <a:rPr lang="en" sz="1422"/>
              <a:t>. This brand is designed to cater specifically to the tastes and preferences of the modern youth, offering stylish and high-quality apparel that reflects current trends.</a:t>
            </a:r>
            <a:endParaRPr sz="1422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22"/>
              <a:t>Diffo</a:t>
            </a:r>
            <a:r>
              <a:rPr lang="en" sz="1422"/>
              <a:t> specializes in two key product lines: </a:t>
            </a:r>
            <a:r>
              <a:rPr b="1" lang="en" sz="1422"/>
              <a:t>Formula 1 jackets</a:t>
            </a:r>
            <a:r>
              <a:rPr lang="en" sz="1422"/>
              <a:t> and trendy </a:t>
            </a:r>
            <a:r>
              <a:rPr b="1" lang="en" sz="1422"/>
              <a:t>hoodies</a:t>
            </a:r>
            <a:r>
              <a:rPr lang="en" sz="1422"/>
              <a:t>. The Formula 1 jackets not only capture the dynamic spirit of motorsport but also incorporate cutting-edge design and comfort, making them ideal for young fans and fashion enthusiasts alike. Our hoodies are designed with a contemporary flair, combining comfort and style to suit various occasions.</a:t>
            </a:r>
            <a:endParaRPr sz="1422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244400" y="1078475"/>
            <a:ext cx="59730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Our vision is to establish </a:t>
            </a:r>
            <a:r>
              <a:rPr b="1" lang="en" sz="1300">
                <a:solidFill>
                  <a:schemeClr val="dk1"/>
                </a:solidFill>
              </a:rPr>
              <a:t>Diffo</a:t>
            </a:r>
            <a:r>
              <a:rPr lang="en" sz="1300">
                <a:solidFill>
                  <a:schemeClr val="dk1"/>
                </a:solidFill>
              </a:rPr>
              <a:t> as the premier online destination for youth clothing in Palestine. We aim to create a vibrant platform where young people can find fashionable, affordable, and high-quality garments. By prioritizing user experience and engaging with our audience through social media and digital marketing, we hope to foster a community of style-conscious individuals.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In addition to our commitment to quality and style, we are dedicated to sustainability and ethical production practices, ensuring that our products not only look good but are also responsibly made.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Through </a:t>
            </a:r>
            <a:r>
              <a:rPr b="1" lang="en" sz="1300">
                <a:solidFill>
                  <a:schemeClr val="dk1"/>
                </a:solidFill>
              </a:rPr>
              <a:t>Diffo</a:t>
            </a:r>
            <a:r>
              <a:rPr lang="en" sz="1300">
                <a:solidFill>
                  <a:schemeClr val="dk1"/>
                </a:solidFill>
              </a:rPr>
              <a:t>, we aspire to revolutionize the way youth clothing is perceived and accessed in Palestine, making it a go-to brand for the next generation. 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855550" y="3811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Requirements and needs</a:t>
            </a: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6"/>
          <p:cNvSpPr txBox="1"/>
          <p:nvPr>
            <p:ph idx="4294967295" type="body"/>
          </p:nvPr>
        </p:nvSpPr>
        <p:spPr>
          <a:xfrm>
            <a:off x="2855550" y="11437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User-Friendly Interface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Intuitive navigation to ensure easy access to different product categories (jackets, hoodies, etc.)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 Listings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High-quality images of products,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Detailed product descriptions ,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Availability status (in stock, out of stock)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E-commerce Functionality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Shopping cart feature for easy product selection and purchase.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Secure payment gateway, Order confirmation and tracking capabilities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855550" y="6693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7"/>
          <p:cNvSpPr txBox="1"/>
          <p:nvPr>
            <p:ph idx="4294967295" type="body"/>
          </p:nvPr>
        </p:nvSpPr>
        <p:spPr>
          <a:xfrm>
            <a:off x="2855550" y="5826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0832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Mobile Responsiveness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Design optimized for mobile devices to ensure accessibility for users on smartphones and tablets.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Accounts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Option for customers to create accounts for easier order management and personalized experiences.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Features such as wish lists and order history.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855550" y="6693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8"/>
          <p:cNvSpPr txBox="1"/>
          <p:nvPr>
            <p:ph idx="4294967295" type="body"/>
          </p:nvPr>
        </p:nvSpPr>
        <p:spPr>
          <a:xfrm>
            <a:off x="2752500" y="584100"/>
            <a:ext cx="36390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Content Management System (CMS)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Easy-to-use backend system for managing product listings, inventory, and content updates without requiring extensive technical knowledge.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Social Media Integration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Links to social media profiles for brand engagement and marketing.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Options for customers to share products on their social platforms.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855550" y="6693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2819475" y="468400"/>
            <a:ext cx="35400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Support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Live chat or customer support options for inquiries and assistance.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FAQ section to address common questions.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5" name="Google Shape;105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Challenges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2855550" y="1377474"/>
            <a:ext cx="34329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Marketing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Developing effective promotional strategies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Branding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Creating a memorable brand identity.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website performance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Ensuring a smooth user experience.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426525" y="666100"/>
            <a:ext cx="60915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320"/>
              <a:t>"Great websites are not built in a day; they are crafted with vision, creativity, and a commitment to user experience."</a:t>
            </a:r>
            <a:endParaRPr sz="4320"/>
          </a:p>
        </p:txBody>
      </p:sp>
      <p:sp>
        <p:nvSpPr>
          <p:cNvPr id="114" name="Google Shape;114;p21"/>
          <p:cNvSpPr txBox="1"/>
          <p:nvPr/>
        </p:nvSpPr>
        <p:spPr>
          <a:xfrm>
            <a:off x="6922913" y="2752903"/>
            <a:ext cx="19290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