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3A0498-E81B-4A0F-86DE-D34970F93251}">
  <a:tblStyle styleId="{6D3A0498-E81B-4A0F-86DE-D34970F932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c3684ced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c3684ced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c3684ced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c3684ced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c3684ced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c3684ced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c3684cedf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c3684ced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c3684ced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c3684ced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5058" y="110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PERSONALITY TEST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9893" l="0" r="0" t="0"/>
          <a:stretch/>
        </p:blipFill>
        <p:spPr>
          <a:xfrm>
            <a:off x="1415225" y="2495550"/>
            <a:ext cx="2066925" cy="19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886125" y="2933075"/>
            <a:ext cx="37989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Every person is colorful.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just have to see </a:t>
            </a:r>
            <a:r>
              <a:rPr lang="en" sz="1800">
                <a:solidFill>
                  <a:schemeClr val="dk2"/>
                </a:solidFill>
              </a:rPr>
              <a:t>their</a:t>
            </a:r>
            <a:r>
              <a:rPr lang="en" sz="1800">
                <a:solidFill>
                  <a:schemeClr val="dk2"/>
                </a:solidFill>
              </a:rPr>
              <a:t> colors.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{6D3A0498-E81B-4A0F-86DE-D34970F93251}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5314250" y="971075"/>
            <a:ext cx="3372000" cy="160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&lt;info about test&gt;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378275" y="2763825"/>
            <a:ext cx="1483200" cy="3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Test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971075" y="4215100"/>
            <a:ext cx="3828600" cy="3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Attitude </a:t>
            </a:r>
            <a:r>
              <a:rPr lang="en"/>
              <a:t>Latitude</a:t>
            </a:r>
            <a:r>
              <a:rPr lang="en"/>
              <a:t> Graph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762325" y="1908625"/>
            <a:ext cx="170700" cy="16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516900" y="2003175"/>
            <a:ext cx="9711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Anushka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524325" y="2670625"/>
            <a:ext cx="170700" cy="16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278900" y="2765175"/>
            <a:ext cx="9711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Neelam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-661600" y="1184500"/>
            <a:ext cx="61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311150" y="4832525"/>
            <a:ext cx="7791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Pg:1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170750" y="256100"/>
            <a:ext cx="8803800" cy="490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PERSONALITY TEST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70100" y="746900"/>
            <a:ext cx="8803800" cy="1323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62825" y="864375"/>
            <a:ext cx="8419500" cy="28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PART -1 introvert or Extrovert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62825" y="1269850"/>
            <a:ext cx="4044300" cy="608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70750" y="2070200"/>
            <a:ext cx="8803800" cy="2299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16175" y="2176925"/>
            <a:ext cx="5325000" cy="9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16175" y="2198250"/>
            <a:ext cx="5325000" cy="3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Q. Do you like crowds?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89650" y="2657100"/>
            <a:ext cx="981900" cy="3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5"/>
          <p:cNvCxnSpPr>
            <a:stCxn id="82" idx="1"/>
            <a:endCxn id="82" idx="3"/>
          </p:cNvCxnSpPr>
          <p:nvPr/>
        </p:nvCxnSpPr>
        <p:spPr>
          <a:xfrm>
            <a:off x="789650" y="2843850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1128125" y="2657100"/>
            <a:ext cx="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1128125" y="2601150"/>
            <a:ext cx="1568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118950" y="2797050"/>
            <a:ext cx="1568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702900" y="4535250"/>
            <a:ext cx="13659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311150" y="4832525"/>
            <a:ext cx="7791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Pg:2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170750" y="256100"/>
            <a:ext cx="8803800" cy="490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PERSONALITY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70100" y="746900"/>
            <a:ext cx="8803800" cy="1323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62825" y="864375"/>
            <a:ext cx="8419500" cy="28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PART -1 Optimist or Pessimist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62825" y="1269850"/>
            <a:ext cx="4044300" cy="608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92000" y="2070200"/>
            <a:ext cx="8803800" cy="241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73500" y="2166250"/>
            <a:ext cx="8419500" cy="60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84150" y="2166250"/>
            <a:ext cx="8419500" cy="28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am an optimist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481400" y="2431525"/>
            <a:ext cx="1461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Inaccurate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454450" y="2397900"/>
            <a:ext cx="1461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ccurate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752975" y="2550300"/>
            <a:ext cx="192000" cy="17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076100" y="2550300"/>
            <a:ext cx="192000" cy="17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399225" y="2550300"/>
            <a:ext cx="192000" cy="17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722350" y="2550300"/>
            <a:ext cx="192000" cy="17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099013" y="2550300"/>
            <a:ext cx="192000" cy="17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702900" y="4535250"/>
            <a:ext cx="13659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SUBMIT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311150" y="4832525"/>
            <a:ext cx="7791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Pg:3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53350" y="21350"/>
            <a:ext cx="8995800" cy="7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PERSONALITY TEST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3350" y="789350"/>
            <a:ext cx="8942400" cy="40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77450" y="1002925"/>
            <a:ext cx="84516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Your Personality Type Results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77450" y="1824775"/>
            <a:ext cx="8280900" cy="49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are a __________ &amp; __________ person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62825" y="2583775"/>
            <a:ext cx="3969600" cy="3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About your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62825" y="3064075"/>
            <a:ext cx="7693800" cy="608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Info about I/E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62825" y="3779275"/>
            <a:ext cx="7693800" cy="608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Info about O/P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311150" y="4832525"/>
            <a:ext cx="7791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Pg:4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36183" t="0"/>
          <a:stretch/>
        </p:blipFill>
        <p:spPr>
          <a:xfrm>
            <a:off x="373475" y="757050"/>
            <a:ext cx="4257901" cy="385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437525" y="266775"/>
            <a:ext cx="42579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snippet of my code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0" r="35149" t="0"/>
          <a:stretch/>
        </p:blipFill>
        <p:spPr>
          <a:xfrm>
            <a:off x="4783775" y="689351"/>
            <a:ext cx="4257899" cy="4011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