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76" r:id="rId3"/>
    <p:sldId id="277" r:id="rId4"/>
    <p:sldId id="262" r:id="rId5"/>
    <p:sldId id="279" r:id="rId6"/>
    <p:sldId id="280" r:id="rId7"/>
    <p:sldId id="257" r:id="rId8"/>
    <p:sldId id="278" r:id="rId9"/>
    <p:sldId id="264" r:id="rId10"/>
    <p:sldId id="271" r:id="rId11"/>
    <p:sldId id="272" r:id="rId12"/>
    <p:sldId id="258" r:id="rId13"/>
    <p:sldId id="273" r:id="rId14"/>
    <p:sldId id="274" r:id="rId15"/>
    <p:sldId id="265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CC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86" autoAdjust="0"/>
  </p:normalViewPr>
  <p:slideViewPr>
    <p:cSldViewPr>
      <p:cViewPr>
        <p:scale>
          <a:sx n="100" d="100"/>
          <a:sy n="100" d="100"/>
        </p:scale>
        <p:origin x="-78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2D8DD-F238-49BD-8C29-D026A85AC4AC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BCAC0-2A74-46A8-9EB3-7CF11EBBB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6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ORDER: Virginia, NC, FL, TX. Add dots.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D3DA7-EE9B-45EC-BECC-A9F34B44E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ORDER: Virginia, NC, FL, TX. Add dots.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D3DA7-EE9B-45EC-BECC-A9F34B44E9A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5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ORDER: Virginia, NC, FL, TX. Add dots.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D3DA7-EE9B-45EC-BECC-A9F34B44E9A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5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BCAC0-2A74-46A8-9EB3-7CF11EBBB6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“Democrats Defeat GOP Plan To Block Predatory Lending Protections For Soldiers”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““House Democrats Save DHS From Shutdown, Republicans From Themselves”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“Courting the Cucumber-Infused Crowd: Democrats Woo Millennials”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Democratic Lawmakers Push Idea of ‘Debt-Free College’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BCAC0-2A74-46A8-9EB3-7CF11EBBB6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5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BCAC0-2A74-46A8-9EB3-7CF11EBBB6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6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“MN Guard Member and veterans: John Kline not looking out for military families”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“Heat on Heck following payday loan fight”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“Knight failed to file required financial disclosure form”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“David Jolly one of 15 Republicans being targeted by DCCC on college affordability”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“After Five Years, FEC Fines Guinta For Illegal Donations”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BCAC0-2A74-46A8-9EB3-7CF11EBBB6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8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9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3D8B28-8639-4720-843F-EE30712A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3D8B28-8639-4720-843F-EE30712A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03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GINNING/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304800"/>
            <a:ext cx="83820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85800"/>
            <a:ext cx="5181600" cy="518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" y="304800"/>
            <a:ext cx="83820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85800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72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3D8B28-8639-4720-843F-EE30712AFCD2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68712"/>
              </p:ext>
            </p:extLst>
          </p:nvPr>
        </p:nvGraphicFramePr>
        <p:xfrm>
          <a:off x="1524000" y="2286000"/>
          <a:ext cx="6096000" cy="259588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68712"/>
              </p:ext>
            </p:extLst>
          </p:nvPr>
        </p:nvGraphicFramePr>
        <p:xfrm>
          <a:off x="1524000" y="2286000"/>
          <a:ext cx="6096000" cy="259588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EGINNING/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" y="304800"/>
            <a:ext cx="83820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85800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72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3D8B28-8639-4720-843F-EE30712AFCD2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268712"/>
              </p:ext>
            </p:extLst>
          </p:nvPr>
        </p:nvGraphicFramePr>
        <p:xfrm>
          <a:off x="1524000" y="2286000"/>
          <a:ext cx="6096000" cy="2595880"/>
        </p:xfrm>
        <a:graphic>
          <a:graphicData uri="http://schemas.openxmlformats.org/drawingml/2006/table">
            <a:tbl>
              <a:tblPr firstRow="1" bandRow="1">
                <a:effectLst/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7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6900"/>
            <a:ext cx="91440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12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6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2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8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3D8B28-8639-4720-843F-EE30712AF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961CB-F505-45FC-AFEA-1D72C6FE4ACA}" type="datetimeFigureOut">
              <a:rPr lang="en-US" smtClean="0"/>
              <a:t>5/21/2015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2" descr="C:\Users\morales\Desktop\DCCC Logo No Words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72200"/>
            <a:ext cx="1028699" cy="6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3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kern="1200" cap="small" baseline="0">
          <a:solidFill>
            <a:schemeClr val="bg1"/>
          </a:solidFill>
          <a:latin typeface="Lucida Bright" panose="020406020505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2"/>
          </a:solidFill>
          <a:latin typeface="Franklin Gothic Medium" panose="020B06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2"/>
          </a:solidFill>
          <a:latin typeface="Franklin Gothic Medium" panose="020B06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2"/>
          </a:solidFill>
          <a:latin typeface="Franklin Gothic Medium" panose="020B06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2"/>
          </a:solidFill>
          <a:latin typeface="Franklin Gothic Medium" panose="020B06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2"/>
          </a:solidFill>
          <a:latin typeface="Franklin Gothic Medium" panose="020B06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26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Design and E</a:t>
            </a:r>
            <a:r>
              <a:rPr lang="en-US" sz="4400" dirty="0" smtClean="0"/>
              <a:t>xecute Cutting-edge</a:t>
            </a:r>
            <a:r>
              <a:rPr lang="en-US" sz="4400" dirty="0"/>
              <a:t>, </a:t>
            </a:r>
            <a:r>
              <a:rPr lang="en-US" sz="4400" dirty="0" smtClean="0"/>
              <a:t>Winning Campaigns </a:t>
            </a:r>
            <a:r>
              <a:rPr lang="en-US" sz="4400" dirty="0"/>
              <a:t>of the F</a:t>
            </a:r>
            <a:r>
              <a:rPr lang="en-US" sz="4400" dirty="0" smtClean="0"/>
              <a:t>uture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Mastering new forms of voter contact (e.g. digital)</a:t>
            </a:r>
          </a:p>
          <a:p>
            <a:r>
              <a:rPr lang="en-US" dirty="0" smtClean="0"/>
              <a:t>District specific analytical strategies</a:t>
            </a:r>
          </a:p>
          <a:p>
            <a:r>
              <a:rPr lang="en-US" dirty="0" smtClean="0"/>
              <a:t>New data and analytical tools</a:t>
            </a:r>
          </a:p>
          <a:p>
            <a:r>
              <a:rPr lang="en-US" dirty="0" smtClean="0"/>
              <a:t>Off year experiments</a:t>
            </a:r>
          </a:p>
          <a:p>
            <a:r>
              <a:rPr lang="en-US" dirty="0" smtClean="0"/>
              <a:t>Grassroots training</a:t>
            </a:r>
          </a:p>
        </p:txBody>
      </p:sp>
    </p:spTree>
    <p:extLst>
      <p:ext uri="{BB962C8B-B14F-4D97-AF65-F5344CB8AC3E}">
        <p14:creationId xmlns:p14="http://schemas.microsoft.com/office/powerpoint/2010/main" val="196521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00" dirty="0"/>
              <a:t>Promote a P</a:t>
            </a:r>
            <a:r>
              <a:rPr lang="en-US" sz="3700" dirty="0" smtClean="0"/>
              <a:t>ositive Policy Agenda That </a:t>
            </a:r>
            <a:r>
              <a:rPr lang="en-US" sz="3700" dirty="0"/>
              <a:t>C</a:t>
            </a:r>
            <a:r>
              <a:rPr lang="en-US" sz="3700" dirty="0" smtClean="0"/>
              <a:t>onnects </a:t>
            </a:r>
            <a:r>
              <a:rPr lang="en-US" sz="3700" dirty="0"/>
              <a:t>with </a:t>
            </a:r>
            <a:r>
              <a:rPr lang="en-US" sz="3700" dirty="0" smtClean="0"/>
              <a:t>Everyday </a:t>
            </a:r>
            <a:r>
              <a:rPr lang="en-US" sz="3700" dirty="0"/>
              <a:t>Americans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95275" y="1863298"/>
            <a:ext cx="7668025" cy="2210215"/>
            <a:chOff x="866375" y="4495385"/>
            <a:chExt cx="7668025" cy="2210215"/>
          </a:xfrm>
        </p:grpSpPr>
        <p:grpSp>
          <p:nvGrpSpPr>
            <p:cNvPr id="5" name="Group 4"/>
            <p:cNvGrpSpPr/>
            <p:nvPr/>
          </p:nvGrpSpPr>
          <p:grpSpPr>
            <a:xfrm>
              <a:off x="866375" y="4495385"/>
              <a:ext cx="7668025" cy="2210215"/>
              <a:chOff x="690999" y="4157013"/>
              <a:chExt cx="7668025" cy="2210215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90999" y="4157013"/>
                <a:ext cx="7668025" cy="2210215"/>
                <a:chOff x="418523" y="1292264"/>
                <a:chExt cx="7668025" cy="2210215"/>
              </a:xfrm>
            </p:grpSpPr>
            <p:pic>
              <p:nvPicPr>
                <p:cNvPr id="9" name="Picture 2" descr="S:\Loren Mullen\Projects\20140210\Caucus Retreat PPT\newspaper0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8523" y="1292264"/>
                  <a:ext cx="7591825" cy="221021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" name="Rectangle 9"/>
                <p:cNvSpPr/>
                <p:nvPr/>
              </p:nvSpPr>
              <p:spPr>
                <a:xfrm>
                  <a:off x="685800" y="1443265"/>
                  <a:ext cx="7400748" cy="15696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>
                      <a:latin typeface="+mj-lt"/>
                    </a:rPr>
                    <a:t>“Democrats Defeat GOP Plan To Block Predatory Lending Protections For Soldiers”</a:t>
                  </a: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7080608" y="5677619"/>
                <a:ext cx="10819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5/12/15</a:t>
                </a:r>
                <a:endParaRPr lang="en-US" dirty="0">
                  <a:latin typeface="+mj-lt"/>
                </a:endParaRPr>
              </a:p>
            </p:txBody>
          </p:sp>
        </p:grpSp>
        <p:pic>
          <p:nvPicPr>
            <p:cNvPr id="6" name="Picture 2" descr="http://s.huffpost.com/images/v/logos/bpage/canada.gif?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5254" y="5742749"/>
              <a:ext cx="2499944" cy="30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81000" y="4367389"/>
            <a:ext cx="7668025" cy="2210215"/>
            <a:chOff x="428625" y="4191000"/>
            <a:chExt cx="7668025" cy="2210215"/>
          </a:xfrm>
        </p:grpSpPr>
        <p:grpSp>
          <p:nvGrpSpPr>
            <p:cNvPr id="12" name="Group 11"/>
            <p:cNvGrpSpPr/>
            <p:nvPr/>
          </p:nvGrpSpPr>
          <p:grpSpPr>
            <a:xfrm>
              <a:off x="428625" y="4191000"/>
              <a:ext cx="7668025" cy="2210215"/>
              <a:chOff x="690999" y="4157013"/>
              <a:chExt cx="7668025" cy="221021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90999" y="4157013"/>
                <a:ext cx="7668025" cy="2210215"/>
                <a:chOff x="418523" y="1292264"/>
                <a:chExt cx="7668025" cy="2210215"/>
              </a:xfrm>
            </p:grpSpPr>
            <p:pic>
              <p:nvPicPr>
                <p:cNvPr id="16" name="Picture 2" descr="S:\Loren Mullen\Projects\20140210\Caucus Retreat PPT\newspaper0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8523" y="1292264"/>
                  <a:ext cx="7591825" cy="221021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7" name="Rectangle 16"/>
                <p:cNvSpPr/>
                <p:nvPr/>
              </p:nvSpPr>
              <p:spPr>
                <a:xfrm>
                  <a:off x="685800" y="1443265"/>
                  <a:ext cx="7400748" cy="15696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>
                      <a:latin typeface="+mj-lt"/>
                    </a:rPr>
                    <a:t>“House Democrats Save DHS From Shutdown, Republicans From Themselves”</a:t>
                  </a: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7080608" y="5677619"/>
                <a:ext cx="1072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2/27/15</a:t>
                </a:r>
                <a:endParaRPr lang="en-US" dirty="0">
                  <a:latin typeface="+mj-lt"/>
                </a:endParaRPr>
              </a:p>
            </p:txBody>
          </p:sp>
        </p:grpSp>
        <p:pic>
          <p:nvPicPr>
            <p:cNvPr id="13" name="Picture 2" descr="http://upload.wikimedia.org/wikipedia/commons/thumb/b/b3/Time_Magazine_logo.svg/1280px-Time_Magazine_logo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1661" y="5393918"/>
              <a:ext cx="979857" cy="317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944129" y="1694021"/>
            <a:ext cx="7668025" cy="2210215"/>
            <a:chOff x="648277" y="1447800"/>
            <a:chExt cx="7668025" cy="2210215"/>
          </a:xfrm>
        </p:grpSpPr>
        <p:grpSp>
          <p:nvGrpSpPr>
            <p:cNvPr id="19" name="Group 18"/>
            <p:cNvGrpSpPr/>
            <p:nvPr/>
          </p:nvGrpSpPr>
          <p:grpSpPr>
            <a:xfrm>
              <a:off x="648277" y="1447800"/>
              <a:ext cx="7668025" cy="2210215"/>
              <a:chOff x="690999" y="4157013"/>
              <a:chExt cx="7668025" cy="2210215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690999" y="4157013"/>
                <a:ext cx="7668025" cy="2210215"/>
                <a:chOff x="418523" y="1292264"/>
                <a:chExt cx="7668025" cy="2210215"/>
              </a:xfrm>
            </p:grpSpPr>
            <p:pic>
              <p:nvPicPr>
                <p:cNvPr id="23" name="Picture 2" descr="S:\Loren Mullen\Projects\20140210\Caucus Retreat PPT\newspaper0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8523" y="1292264"/>
                  <a:ext cx="7591825" cy="221021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4" name="Rectangle 23"/>
                <p:cNvSpPr/>
                <p:nvPr/>
              </p:nvSpPr>
              <p:spPr>
                <a:xfrm>
                  <a:off x="685800" y="1443265"/>
                  <a:ext cx="7400748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>
                      <a:latin typeface="+mj-lt"/>
                    </a:rPr>
                    <a:t>“Courting the Cucumber-Infused Crowd: Democrats Woo Millennials”</a:t>
                  </a:r>
                </a:p>
              </p:txBody>
            </p:sp>
          </p:grpSp>
          <p:sp>
            <p:nvSpPr>
              <p:cNvPr id="22" name="TextBox 21"/>
              <p:cNvSpPr txBox="1"/>
              <p:nvPr/>
            </p:nvSpPr>
            <p:spPr>
              <a:xfrm>
                <a:off x="7080608" y="5677619"/>
                <a:ext cx="1079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4/23/15</a:t>
                </a:r>
                <a:endParaRPr lang="en-US" dirty="0">
                  <a:latin typeface="+mj-lt"/>
                </a:endParaRPr>
              </a:p>
            </p:txBody>
          </p:sp>
        </p:grpSp>
        <p:pic>
          <p:nvPicPr>
            <p:cNvPr id="2050" name="Picture 2" descr="Roll Call: Latest News on Capitol Hill, Congress, Politics and Election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5386" y="2673131"/>
              <a:ext cx="19050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915554" y="4047112"/>
            <a:ext cx="7668025" cy="2210215"/>
            <a:chOff x="915554" y="4047112"/>
            <a:chExt cx="7668025" cy="2210215"/>
          </a:xfrm>
        </p:grpSpPr>
        <p:grpSp>
          <p:nvGrpSpPr>
            <p:cNvPr id="30" name="Group 29"/>
            <p:cNvGrpSpPr/>
            <p:nvPr/>
          </p:nvGrpSpPr>
          <p:grpSpPr>
            <a:xfrm>
              <a:off x="915554" y="4047112"/>
              <a:ext cx="7668025" cy="2210215"/>
              <a:chOff x="690999" y="4157013"/>
              <a:chExt cx="7668025" cy="2210215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90999" y="4157013"/>
                <a:ext cx="7668025" cy="2210215"/>
                <a:chOff x="418523" y="1292264"/>
                <a:chExt cx="7668025" cy="2210215"/>
              </a:xfrm>
            </p:grpSpPr>
            <p:pic>
              <p:nvPicPr>
                <p:cNvPr id="34" name="Picture 2" descr="S:\Loren Mullen\Projects\20140210\Caucus Retreat PPT\newspaper0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8523" y="1292264"/>
                  <a:ext cx="7591825" cy="221021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35" name="Rectangle 34"/>
                <p:cNvSpPr/>
                <p:nvPr/>
              </p:nvSpPr>
              <p:spPr>
                <a:xfrm>
                  <a:off x="685800" y="1443265"/>
                  <a:ext cx="7400748" cy="10772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>
                      <a:latin typeface="+mj-lt"/>
                    </a:rPr>
                    <a:t>“Democratic Lawmakers Push Idea of ‘Debt-Free College’”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7080608" y="5677619"/>
                <a:ext cx="10791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4/21/15</a:t>
                </a:r>
                <a:endParaRPr lang="en-US" dirty="0">
                  <a:latin typeface="+mj-lt"/>
                </a:endParaRPr>
              </a:p>
            </p:txBody>
          </p:sp>
        </p:grpSp>
        <p:pic>
          <p:nvPicPr>
            <p:cNvPr id="2052" name="Picture 4" descr="The Chronicle of Higher Educatio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5392237"/>
              <a:ext cx="4760136" cy="170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198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Holding Republicans Accountable in Their District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565" y="2102227"/>
            <a:ext cx="8991600" cy="4527173"/>
          </a:xfrm>
        </p:spPr>
        <p:txBody>
          <a:bodyPr numCol="2">
            <a:noAutofit/>
          </a:bodyPr>
          <a:lstStyle/>
          <a:p>
            <a:r>
              <a:rPr lang="en-US" sz="2800" dirty="0"/>
              <a:t>Martha McSally (AZ-02)</a:t>
            </a:r>
          </a:p>
          <a:p>
            <a:r>
              <a:rPr lang="en-US" sz="2800" dirty="0" smtClean="0"/>
              <a:t>Steve </a:t>
            </a:r>
            <a:r>
              <a:rPr lang="en-US" sz="2800" dirty="0"/>
              <a:t>Knight (CA-25)</a:t>
            </a:r>
          </a:p>
          <a:p>
            <a:r>
              <a:rPr lang="en-US" sz="2800" dirty="0"/>
              <a:t>David Jolly (FL-13)    </a:t>
            </a:r>
          </a:p>
          <a:p>
            <a:r>
              <a:rPr lang="es-MX" sz="2800" dirty="0"/>
              <a:t>Carlos Curbelo (FL-26)                  </a:t>
            </a:r>
          </a:p>
          <a:p>
            <a:r>
              <a:rPr lang="en-US" sz="2800" dirty="0"/>
              <a:t>Rod Blum (IA-01)                              </a:t>
            </a:r>
          </a:p>
          <a:p>
            <a:r>
              <a:rPr lang="en-US" sz="2800" dirty="0"/>
              <a:t>David Young (IA-03)                           </a:t>
            </a:r>
          </a:p>
          <a:p>
            <a:r>
              <a:rPr lang="en-US" sz="2800" dirty="0" smtClean="0"/>
              <a:t>Bob </a:t>
            </a:r>
            <a:r>
              <a:rPr lang="en-US" sz="2800" dirty="0"/>
              <a:t>Dold (IL-10)                         </a:t>
            </a:r>
          </a:p>
          <a:p>
            <a:r>
              <a:rPr lang="en-US" sz="2800" dirty="0"/>
              <a:t>Mike Bost (IL-12)                       </a:t>
            </a:r>
          </a:p>
          <a:p>
            <a:r>
              <a:rPr lang="en-US" sz="2800" dirty="0" smtClean="0"/>
              <a:t>Bruce Poliquin (ME-02)                              </a:t>
            </a:r>
          </a:p>
          <a:p>
            <a:r>
              <a:rPr lang="en-US" sz="2800" dirty="0" smtClean="0"/>
              <a:t>Frank Guinta (NH-01)</a:t>
            </a:r>
          </a:p>
          <a:p>
            <a:r>
              <a:rPr lang="en-US" sz="2800" dirty="0" smtClean="0"/>
              <a:t>Tom MacArthur (NJ-03)                     </a:t>
            </a:r>
          </a:p>
          <a:p>
            <a:r>
              <a:rPr lang="en-US" sz="2800" dirty="0"/>
              <a:t>Cresent Hardy (NV-04)</a:t>
            </a:r>
          </a:p>
          <a:p>
            <a:r>
              <a:rPr lang="en-US" sz="2800" dirty="0" smtClean="0"/>
              <a:t>Lee Zeldin (NY-01)                            </a:t>
            </a:r>
          </a:p>
          <a:p>
            <a:r>
              <a:rPr lang="en-US" sz="2800" dirty="0" smtClean="0"/>
              <a:t>John Katko (NY-24)                         </a:t>
            </a:r>
          </a:p>
          <a:p>
            <a:r>
              <a:rPr lang="es-MX" sz="2800" dirty="0" smtClean="0"/>
              <a:t>Ryan Costello (PA-06)                        </a:t>
            </a:r>
          </a:p>
          <a:p>
            <a:r>
              <a:rPr lang="en-US" sz="2800" dirty="0"/>
              <a:t>Will Hurd (TX-23)                   </a:t>
            </a:r>
          </a:p>
          <a:p>
            <a:r>
              <a:rPr lang="en-US" sz="2800" dirty="0" smtClean="0"/>
              <a:t>Barbara Comstock (VA-10)                       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362200" y="1446371"/>
            <a:ext cx="4463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cap="small" dirty="0" smtClean="0">
                <a:solidFill>
                  <a:schemeClr val="tx2"/>
                </a:solidFill>
                <a:latin typeface="Lucida Bright" panose="02040602050505020304" pitchFamily="18" charset="0"/>
              </a:rPr>
              <a:t>One-Term Wonders:</a:t>
            </a:r>
            <a:endParaRPr lang="en-US" sz="3600" cap="small" dirty="0">
              <a:solidFill>
                <a:schemeClr val="tx2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8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Holding Republicans Accountable in Their District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58861" y="1686822"/>
            <a:ext cx="7789647" cy="2210215"/>
            <a:chOff x="1731967" y="1418702"/>
            <a:chExt cx="7789647" cy="2210215"/>
          </a:xfrm>
        </p:grpSpPr>
        <p:grpSp>
          <p:nvGrpSpPr>
            <p:cNvPr id="38" name="Group 37"/>
            <p:cNvGrpSpPr/>
            <p:nvPr/>
          </p:nvGrpSpPr>
          <p:grpSpPr>
            <a:xfrm>
              <a:off x="1731967" y="1418702"/>
              <a:ext cx="7789647" cy="2210215"/>
              <a:chOff x="469707" y="1447369"/>
              <a:chExt cx="7789647" cy="2210215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469707" y="1447369"/>
                <a:ext cx="7789647" cy="2210215"/>
                <a:chOff x="418523" y="1292264"/>
                <a:chExt cx="7789647" cy="2210215"/>
              </a:xfrm>
            </p:grpSpPr>
            <p:pic>
              <p:nvPicPr>
                <p:cNvPr id="42" name="Picture 2" descr="S:\Loren Mullen\Projects\20140210\Caucus Retreat PPT\newspaper0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8523" y="1292264"/>
                  <a:ext cx="7591825" cy="221021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3" name="Rectangle 42"/>
                <p:cNvSpPr/>
                <p:nvPr/>
              </p:nvSpPr>
              <p:spPr>
                <a:xfrm>
                  <a:off x="740570" y="1443265"/>
                  <a:ext cx="7467600" cy="15696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>
                      <a:latin typeface="+mj-lt"/>
                    </a:rPr>
                    <a:t>“MN Guard Member and veterans: </a:t>
                  </a:r>
                  <a:endParaRPr lang="en-US" sz="3200" dirty="0" smtClean="0">
                    <a:latin typeface="+mj-lt"/>
                  </a:endParaRPr>
                </a:p>
                <a:p>
                  <a:r>
                    <a:rPr lang="en-US" sz="3200" dirty="0" smtClean="0">
                      <a:latin typeface="+mj-lt"/>
                    </a:rPr>
                    <a:t>John </a:t>
                  </a:r>
                  <a:r>
                    <a:rPr lang="en-US" sz="3200" dirty="0">
                      <a:latin typeface="+mj-lt"/>
                    </a:rPr>
                    <a:t>Kline not looking out for </a:t>
                  </a:r>
                  <a:endParaRPr lang="en-US" sz="3200" dirty="0" smtClean="0">
                    <a:latin typeface="+mj-lt"/>
                  </a:endParaRPr>
                </a:p>
                <a:p>
                  <a:r>
                    <a:rPr lang="en-US" sz="3200" dirty="0" smtClean="0">
                      <a:latin typeface="+mj-lt"/>
                    </a:rPr>
                    <a:t>military </a:t>
                  </a:r>
                  <a:r>
                    <a:rPr lang="en-US" sz="3200" dirty="0">
                      <a:latin typeface="+mj-lt"/>
                    </a:rPr>
                    <a:t>families”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6918015" y="3030523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5/7/15</a:t>
                </a:r>
                <a:endParaRPr lang="en-US" dirty="0">
                  <a:latin typeface="+mj-lt"/>
                </a:endParaRPr>
              </a:p>
            </p:txBody>
          </p:sp>
        </p:grpSp>
        <p:pic>
          <p:nvPicPr>
            <p:cNvPr id="39" name="Picture 4" descr="http://www.carlsonforsenate.org/_/rsrc/1307712831116/endorsements/MN-DFL-logo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2371409"/>
              <a:ext cx="1319538" cy="630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1078925" y="4142842"/>
            <a:ext cx="7668025" cy="2210215"/>
            <a:chOff x="1094975" y="4267200"/>
            <a:chExt cx="7668025" cy="2210215"/>
          </a:xfrm>
        </p:grpSpPr>
        <p:grpSp>
          <p:nvGrpSpPr>
            <p:cNvPr id="45" name="Group 44"/>
            <p:cNvGrpSpPr/>
            <p:nvPr/>
          </p:nvGrpSpPr>
          <p:grpSpPr>
            <a:xfrm>
              <a:off x="1094975" y="4267200"/>
              <a:ext cx="7668025" cy="2210215"/>
              <a:chOff x="690999" y="4157013"/>
              <a:chExt cx="7668025" cy="2210215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690999" y="4157013"/>
                <a:ext cx="7668025" cy="2210215"/>
                <a:chOff x="418523" y="1292264"/>
                <a:chExt cx="7668025" cy="2210215"/>
              </a:xfrm>
            </p:grpSpPr>
            <p:pic>
              <p:nvPicPr>
                <p:cNvPr id="49" name="Picture 2" descr="S:\Loren Mullen\Projects\20140210\Caucus Retreat PPT\newspaper0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8523" y="1292264"/>
                  <a:ext cx="7591825" cy="221021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" name="Rectangle 49"/>
                <p:cNvSpPr/>
                <p:nvPr/>
              </p:nvSpPr>
              <p:spPr>
                <a:xfrm>
                  <a:off x="685800" y="1443265"/>
                  <a:ext cx="7400748" cy="132343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dirty="0">
                      <a:latin typeface="+mj-lt"/>
                    </a:rPr>
                    <a:t>“Heat on Heck following </a:t>
                  </a:r>
                  <a:r>
                    <a:rPr lang="en-US" sz="4000" dirty="0" smtClean="0">
                      <a:latin typeface="+mj-lt"/>
                    </a:rPr>
                    <a:t>payday </a:t>
                  </a:r>
                  <a:r>
                    <a:rPr lang="en-US" sz="4000" dirty="0">
                      <a:latin typeface="+mj-lt"/>
                    </a:rPr>
                    <a:t>l</a:t>
                  </a:r>
                  <a:r>
                    <a:rPr lang="en-US" sz="4000" dirty="0" smtClean="0">
                      <a:latin typeface="+mj-lt"/>
                    </a:rPr>
                    <a:t>oan </a:t>
                  </a:r>
                  <a:r>
                    <a:rPr lang="en-US" sz="4000" dirty="0">
                      <a:latin typeface="+mj-lt"/>
                    </a:rPr>
                    <a:t>fight”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7080608" y="5677619"/>
                <a:ext cx="1099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5/11/15</a:t>
                </a:r>
                <a:endParaRPr lang="en-US" dirty="0">
                  <a:latin typeface="+mj-lt"/>
                </a:endParaRPr>
              </a:p>
            </p:txBody>
          </p:sp>
        </p:grpSp>
        <p:pic>
          <p:nvPicPr>
            <p:cNvPr id="46" name="Picture 6" descr="http://www.limelightagency.com/Ronnie-Wood/images/Press/Las-vegas-review-journal/ReviewJournalLogo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5361501"/>
              <a:ext cx="2298125" cy="406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1148370" y="1711230"/>
            <a:ext cx="7796412" cy="2210215"/>
            <a:chOff x="546925" y="3921445"/>
            <a:chExt cx="7796412" cy="2210215"/>
          </a:xfrm>
        </p:grpSpPr>
        <p:grpSp>
          <p:nvGrpSpPr>
            <p:cNvPr id="52" name="Group 51"/>
            <p:cNvGrpSpPr/>
            <p:nvPr/>
          </p:nvGrpSpPr>
          <p:grpSpPr>
            <a:xfrm>
              <a:off x="546925" y="3921445"/>
              <a:ext cx="7796412" cy="2210215"/>
              <a:chOff x="938412" y="3216541"/>
              <a:chExt cx="7796412" cy="2210215"/>
            </a:xfrm>
          </p:grpSpPr>
          <p:pic>
            <p:nvPicPr>
              <p:cNvPr id="54" name="Picture 2" descr="S:\Loren Mullen\Projects\20140210\Caucus Retreat PPT\newspaper01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38412" y="3216541"/>
                <a:ext cx="7591825" cy="221021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1167012" y="3379732"/>
                <a:ext cx="75678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+mj-lt"/>
                  </a:rPr>
                  <a:t>“Knight failed to file required financial disclosure form”</a:t>
                </a:r>
              </a:p>
            </p:txBody>
          </p:sp>
        </p:grpSp>
        <p:pic>
          <p:nvPicPr>
            <p:cNvPr id="53" name="Picture 2" descr="The Signa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5074282"/>
              <a:ext cx="1377644" cy="306143"/>
            </a:xfrm>
            <a:prstGeom prst="rect">
              <a:avLst/>
            </a:prstGeom>
            <a:solidFill>
              <a:schemeClr val="accent1"/>
            </a:solidFill>
          </p:spPr>
        </p:pic>
      </p:grpSp>
      <p:grpSp>
        <p:nvGrpSpPr>
          <p:cNvPr id="72" name="Group 71"/>
          <p:cNvGrpSpPr/>
          <p:nvPr/>
        </p:nvGrpSpPr>
        <p:grpSpPr>
          <a:xfrm>
            <a:off x="516613" y="4352155"/>
            <a:ext cx="7591825" cy="2210215"/>
            <a:chOff x="853604" y="1521400"/>
            <a:chExt cx="7591825" cy="2210215"/>
          </a:xfrm>
        </p:grpSpPr>
        <p:grpSp>
          <p:nvGrpSpPr>
            <p:cNvPr id="73" name="Group 72"/>
            <p:cNvGrpSpPr/>
            <p:nvPr/>
          </p:nvGrpSpPr>
          <p:grpSpPr>
            <a:xfrm>
              <a:off x="853604" y="1521400"/>
              <a:ext cx="7591825" cy="2210215"/>
              <a:chOff x="690999" y="4157013"/>
              <a:chExt cx="7591825" cy="2210215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690999" y="4157013"/>
                <a:ext cx="7591825" cy="2210215"/>
                <a:chOff x="418523" y="1292264"/>
                <a:chExt cx="7591825" cy="2210215"/>
              </a:xfrm>
            </p:grpSpPr>
            <p:pic>
              <p:nvPicPr>
                <p:cNvPr id="77" name="Picture 2" descr="S:\Loren Mullen\Projects\20140210\Caucus Retreat PPT\newspaper0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8523" y="1292264"/>
                  <a:ext cx="7591825" cy="221021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8" name="Rectangle 77"/>
                <p:cNvSpPr/>
                <p:nvPr/>
              </p:nvSpPr>
              <p:spPr>
                <a:xfrm>
                  <a:off x="685800" y="1443265"/>
                  <a:ext cx="7010399" cy="156966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200" dirty="0">
                      <a:latin typeface="+mj-lt"/>
                    </a:rPr>
                    <a:t>“David Jolly one of 15 Republicans being targeted by DCCC on college affordability”</a:t>
                  </a:r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7073534" y="5677618"/>
                <a:ext cx="10999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3/30/15</a:t>
                </a:r>
                <a:endParaRPr lang="en-US" dirty="0">
                  <a:latin typeface="+mj-lt"/>
                </a:endParaRPr>
              </a:p>
            </p:txBody>
          </p:sp>
        </p:grpSp>
        <p:pic>
          <p:nvPicPr>
            <p:cNvPr id="74" name="Picture 73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168" y="2588200"/>
              <a:ext cx="902571" cy="487388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>
            <a:off x="571383" y="3020858"/>
            <a:ext cx="7668025" cy="2210215"/>
            <a:chOff x="480695" y="3974965"/>
            <a:chExt cx="7668025" cy="2210215"/>
          </a:xfrm>
        </p:grpSpPr>
        <p:grpSp>
          <p:nvGrpSpPr>
            <p:cNvPr id="57" name="Group 56"/>
            <p:cNvGrpSpPr/>
            <p:nvPr/>
          </p:nvGrpSpPr>
          <p:grpSpPr>
            <a:xfrm>
              <a:off x="480695" y="3974965"/>
              <a:ext cx="7668025" cy="2210215"/>
              <a:chOff x="690999" y="4157013"/>
              <a:chExt cx="7668025" cy="2210215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690999" y="4157013"/>
                <a:ext cx="7668025" cy="2210215"/>
                <a:chOff x="418523" y="1292264"/>
                <a:chExt cx="7668025" cy="2210215"/>
              </a:xfrm>
            </p:grpSpPr>
            <p:pic>
              <p:nvPicPr>
                <p:cNvPr id="61" name="Picture 2" descr="S:\Loren Mullen\Projects\20140210\Caucus Retreat PPT\newspaper01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18523" y="1292264"/>
                  <a:ext cx="7591825" cy="2210215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2" name="Rectangle 61"/>
                <p:cNvSpPr/>
                <p:nvPr/>
              </p:nvSpPr>
              <p:spPr>
                <a:xfrm>
                  <a:off x="685800" y="1443265"/>
                  <a:ext cx="7400748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3600" dirty="0">
                      <a:latin typeface="+mj-lt"/>
                    </a:rPr>
                    <a:t>“After </a:t>
                  </a:r>
                  <a:r>
                    <a:rPr lang="en-US" sz="3600" dirty="0" smtClean="0">
                      <a:latin typeface="+mj-lt"/>
                    </a:rPr>
                    <a:t>five </a:t>
                  </a:r>
                  <a:r>
                    <a:rPr lang="en-US" sz="3600" dirty="0">
                      <a:latin typeface="+mj-lt"/>
                    </a:rPr>
                    <a:t>y</a:t>
                  </a:r>
                  <a:r>
                    <a:rPr lang="en-US" sz="3600" dirty="0" smtClean="0">
                      <a:latin typeface="+mj-lt"/>
                    </a:rPr>
                    <a:t>ears</a:t>
                  </a:r>
                  <a:r>
                    <a:rPr lang="en-US" sz="3600" dirty="0">
                      <a:latin typeface="+mj-lt"/>
                    </a:rPr>
                    <a:t>, FEC </a:t>
                  </a:r>
                  <a:r>
                    <a:rPr lang="en-US" sz="3600" dirty="0" smtClean="0">
                      <a:latin typeface="+mj-lt"/>
                    </a:rPr>
                    <a:t>fines </a:t>
                  </a:r>
                  <a:r>
                    <a:rPr lang="en-US" sz="3600" dirty="0">
                      <a:latin typeface="+mj-lt"/>
                    </a:rPr>
                    <a:t>Guinta </a:t>
                  </a:r>
                  <a:r>
                    <a:rPr lang="en-US" sz="3600" dirty="0" smtClean="0">
                      <a:latin typeface="+mj-lt"/>
                    </a:rPr>
                    <a:t>for </a:t>
                  </a:r>
                  <a:r>
                    <a:rPr lang="en-US" sz="3600" dirty="0">
                      <a:latin typeface="+mj-lt"/>
                    </a:rPr>
                    <a:t>i</a:t>
                  </a:r>
                  <a:r>
                    <a:rPr lang="en-US" sz="3600" dirty="0" smtClean="0">
                      <a:latin typeface="+mj-lt"/>
                    </a:rPr>
                    <a:t>llegal </a:t>
                  </a:r>
                  <a:r>
                    <a:rPr lang="en-US" sz="3600" dirty="0">
                      <a:latin typeface="+mj-lt"/>
                    </a:rPr>
                    <a:t>d</a:t>
                  </a:r>
                  <a:r>
                    <a:rPr lang="en-US" sz="3600" dirty="0" smtClean="0">
                      <a:latin typeface="+mj-lt"/>
                    </a:rPr>
                    <a:t>onations</a:t>
                  </a:r>
                  <a:r>
                    <a:rPr lang="en-US" sz="3600" dirty="0">
                      <a:latin typeface="+mj-lt"/>
                    </a:rPr>
                    <a:t>”</a:t>
                  </a: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7080608" y="5677619"/>
                <a:ext cx="10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5/13/15</a:t>
                </a:r>
                <a:endParaRPr lang="en-US" dirty="0">
                  <a:latin typeface="+mj-lt"/>
                </a:endParaRPr>
              </a:p>
            </p:txBody>
          </p:sp>
        </p:grpSp>
        <p:pic>
          <p:nvPicPr>
            <p:cNvPr id="1028" name="Picture 4" descr="New Hampshire Public Radio logo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4777119"/>
              <a:ext cx="2365548" cy="665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966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1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1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Have You Been Hearing?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9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Urgency of </a:t>
            </a:r>
            <a:br>
              <a:rPr lang="en-US" dirty="0" smtClean="0"/>
            </a:br>
            <a:r>
              <a:rPr lang="en-US" dirty="0" smtClean="0"/>
              <a:t>the Moment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We must capitalize on Presidential turnout</a:t>
            </a:r>
          </a:p>
          <a:p>
            <a:endParaRPr lang="en-US" sz="1300" dirty="0" smtClean="0"/>
          </a:p>
          <a:p>
            <a:r>
              <a:rPr lang="en-US" dirty="0" smtClean="0"/>
              <a:t>Pickups in 2016 become 2018 incumbents</a:t>
            </a:r>
          </a:p>
          <a:p>
            <a:endParaRPr lang="en-US" sz="1200" dirty="0"/>
          </a:p>
          <a:p>
            <a:r>
              <a:rPr lang="en-US" dirty="0" smtClean="0"/>
              <a:t>We must maximize seats to better influence the next Presidential agenda</a:t>
            </a:r>
          </a:p>
        </p:txBody>
      </p:sp>
    </p:spTree>
    <p:extLst>
      <p:ext uri="{BB962C8B-B14F-4D97-AF65-F5344CB8AC3E}">
        <p14:creationId xmlns:p14="http://schemas.microsoft.com/office/powerpoint/2010/main" val="359348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Reality</a:t>
            </a:r>
            <a:r>
              <a:rPr lang="en-US" dirty="0"/>
              <a:t> </a:t>
            </a:r>
            <a:r>
              <a:rPr lang="en-US" dirty="0" smtClean="0"/>
              <a:t>of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PROS </a:t>
            </a:r>
          </a:p>
          <a:p>
            <a:pPr marL="0" indent="0">
              <a:buNone/>
            </a:pPr>
            <a:r>
              <a:rPr lang="en-US" sz="3200" dirty="0" smtClean="0"/>
              <a:t>Increased Presidential turnout</a:t>
            </a:r>
          </a:p>
          <a:p>
            <a:pPr marL="0" indent="0">
              <a:buNone/>
            </a:pPr>
            <a:r>
              <a:rPr lang="en-US" sz="700" dirty="0" smtClean="0"/>
              <a:t> </a:t>
            </a:r>
          </a:p>
          <a:p>
            <a:pPr marL="0" indent="0">
              <a:buNone/>
            </a:pPr>
            <a:r>
              <a:rPr lang="en-US" sz="3200" dirty="0" smtClean="0"/>
              <a:t>Top of the ticket activity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3200" dirty="0" smtClean="0"/>
              <a:t>Republicans are overextended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CONS</a:t>
            </a:r>
          </a:p>
          <a:p>
            <a:pPr marL="400050" lvl="1" indent="0">
              <a:buNone/>
            </a:pPr>
            <a:r>
              <a:rPr lang="en-US" sz="3200" dirty="0" smtClean="0"/>
              <a:t>Dark money</a:t>
            </a:r>
          </a:p>
          <a:p>
            <a:pPr marL="400050" lvl="1" indent="0">
              <a:buNone/>
            </a:pPr>
            <a:endParaRPr lang="en-US" sz="600" dirty="0"/>
          </a:p>
          <a:p>
            <a:pPr marL="400050" lvl="1" indent="0">
              <a:buNone/>
            </a:pPr>
            <a:r>
              <a:rPr lang="en-US" sz="3200" dirty="0" smtClean="0"/>
              <a:t>Republican candidates have more money</a:t>
            </a:r>
          </a:p>
          <a:p>
            <a:pPr marL="400050" lvl="1" indent="0">
              <a:buNone/>
            </a:pPr>
            <a:endParaRPr lang="en-US" sz="600" dirty="0"/>
          </a:p>
          <a:p>
            <a:pPr marL="400050" lvl="1" indent="0">
              <a:buNone/>
            </a:pPr>
            <a:r>
              <a:rPr lang="en-US" sz="3200" dirty="0" smtClean="0"/>
              <a:t>More Republican incumbents</a:t>
            </a:r>
          </a:p>
        </p:txBody>
      </p:sp>
    </p:spTree>
    <p:extLst>
      <p:ext uri="{BB962C8B-B14F-4D97-AF65-F5344CB8AC3E}">
        <p14:creationId xmlns:p14="http://schemas.microsoft.com/office/powerpoint/2010/main" val="21363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The Battlefield</a:t>
            </a:r>
            <a:endParaRPr lang="en-US" sz="4800" dirty="0"/>
          </a:p>
        </p:txBody>
      </p:sp>
      <p:sp>
        <p:nvSpPr>
          <p:cNvPr id="168" name="Freeform 28"/>
          <p:cNvSpPr>
            <a:spLocks/>
          </p:cNvSpPr>
          <p:nvPr/>
        </p:nvSpPr>
        <p:spPr bwMode="auto">
          <a:xfrm rot="21394386">
            <a:off x="2501886" y="3312338"/>
            <a:ext cx="1232372" cy="942713"/>
          </a:xfrm>
          <a:custGeom>
            <a:avLst/>
            <a:gdLst/>
            <a:ahLst/>
            <a:cxnLst>
              <a:cxn ang="0">
                <a:pos x="0" y="406"/>
              </a:cxn>
              <a:cxn ang="0">
                <a:pos x="54" y="0"/>
              </a:cxn>
              <a:cxn ang="0">
                <a:pos x="437" y="42"/>
              </a:cxn>
              <a:cxn ang="0">
                <a:pos x="592" y="54"/>
              </a:cxn>
              <a:cxn ang="0">
                <a:pos x="586" y="155"/>
              </a:cxn>
              <a:cxn ang="0">
                <a:pos x="568" y="466"/>
              </a:cxn>
              <a:cxn ang="0">
                <a:pos x="485" y="460"/>
              </a:cxn>
              <a:cxn ang="0">
                <a:pos x="0" y="406"/>
              </a:cxn>
              <a:cxn ang="0">
                <a:pos x="0" y="406"/>
              </a:cxn>
            </a:cxnLst>
            <a:rect l="0" t="0" r="r" b="b"/>
            <a:pathLst>
              <a:path w="592" h="466">
                <a:moveTo>
                  <a:pt x="0" y="406"/>
                </a:moveTo>
                <a:lnTo>
                  <a:pt x="54" y="0"/>
                </a:lnTo>
                <a:lnTo>
                  <a:pt x="437" y="42"/>
                </a:lnTo>
                <a:lnTo>
                  <a:pt x="592" y="54"/>
                </a:lnTo>
                <a:lnTo>
                  <a:pt x="586" y="155"/>
                </a:lnTo>
                <a:lnTo>
                  <a:pt x="568" y="466"/>
                </a:lnTo>
                <a:lnTo>
                  <a:pt x="485" y="460"/>
                </a:lnTo>
                <a:lnTo>
                  <a:pt x="0" y="406"/>
                </a:lnTo>
                <a:lnTo>
                  <a:pt x="0" y="40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 rot="21394386">
            <a:off x="1317730" y="1542205"/>
            <a:ext cx="1007666" cy="1592253"/>
          </a:xfrm>
          <a:custGeom>
            <a:avLst/>
            <a:gdLst/>
            <a:ahLst/>
            <a:cxnLst>
              <a:cxn ang="0">
                <a:pos x="36" y="519"/>
              </a:cxn>
              <a:cxn ang="0">
                <a:pos x="48" y="495"/>
              </a:cxn>
              <a:cxn ang="0">
                <a:pos x="54" y="489"/>
              </a:cxn>
              <a:cxn ang="0">
                <a:pos x="48" y="477"/>
              </a:cxn>
              <a:cxn ang="0">
                <a:pos x="36" y="465"/>
              </a:cxn>
              <a:cxn ang="0">
                <a:pos x="60" y="423"/>
              </a:cxn>
              <a:cxn ang="0">
                <a:pos x="78" y="412"/>
              </a:cxn>
              <a:cxn ang="0">
                <a:pos x="84" y="400"/>
              </a:cxn>
              <a:cxn ang="0">
                <a:pos x="120" y="328"/>
              </a:cxn>
              <a:cxn ang="0">
                <a:pos x="102" y="322"/>
              </a:cxn>
              <a:cxn ang="0">
                <a:pos x="96" y="304"/>
              </a:cxn>
              <a:cxn ang="0">
                <a:pos x="96" y="286"/>
              </a:cxn>
              <a:cxn ang="0">
                <a:pos x="96" y="274"/>
              </a:cxn>
              <a:cxn ang="0">
                <a:pos x="96" y="262"/>
              </a:cxn>
              <a:cxn ang="0">
                <a:pos x="156" y="0"/>
              </a:cxn>
              <a:cxn ang="0">
                <a:pos x="197" y="119"/>
              </a:cxn>
              <a:cxn ang="0">
                <a:pos x="215" y="161"/>
              </a:cxn>
              <a:cxn ang="0">
                <a:pos x="209" y="173"/>
              </a:cxn>
              <a:cxn ang="0">
                <a:pos x="221" y="191"/>
              </a:cxn>
              <a:cxn ang="0">
                <a:pos x="251" y="238"/>
              </a:cxn>
              <a:cxn ang="0">
                <a:pos x="257" y="262"/>
              </a:cxn>
              <a:cxn ang="0">
                <a:pos x="269" y="268"/>
              </a:cxn>
              <a:cxn ang="0">
                <a:pos x="293" y="280"/>
              </a:cxn>
              <a:cxn ang="0">
                <a:pos x="275" y="316"/>
              </a:cxn>
              <a:cxn ang="0">
                <a:pos x="269" y="340"/>
              </a:cxn>
              <a:cxn ang="0">
                <a:pos x="269" y="346"/>
              </a:cxn>
              <a:cxn ang="0">
                <a:pos x="257" y="364"/>
              </a:cxn>
              <a:cxn ang="0">
                <a:pos x="257" y="382"/>
              </a:cxn>
              <a:cxn ang="0">
                <a:pos x="275" y="394"/>
              </a:cxn>
              <a:cxn ang="0">
                <a:pos x="299" y="376"/>
              </a:cxn>
              <a:cxn ang="0">
                <a:pos x="305" y="382"/>
              </a:cxn>
              <a:cxn ang="0">
                <a:pos x="311" y="388"/>
              </a:cxn>
              <a:cxn ang="0">
                <a:pos x="311" y="423"/>
              </a:cxn>
              <a:cxn ang="0">
                <a:pos x="323" y="447"/>
              </a:cxn>
              <a:cxn ang="0">
                <a:pos x="317" y="459"/>
              </a:cxn>
              <a:cxn ang="0">
                <a:pos x="335" y="477"/>
              </a:cxn>
              <a:cxn ang="0">
                <a:pos x="341" y="489"/>
              </a:cxn>
              <a:cxn ang="0">
                <a:pos x="341" y="507"/>
              </a:cxn>
              <a:cxn ang="0">
                <a:pos x="353" y="525"/>
              </a:cxn>
              <a:cxn ang="0">
                <a:pos x="365" y="513"/>
              </a:cxn>
              <a:cxn ang="0">
                <a:pos x="389" y="519"/>
              </a:cxn>
              <a:cxn ang="0">
                <a:pos x="401" y="513"/>
              </a:cxn>
              <a:cxn ang="0">
                <a:pos x="425" y="519"/>
              </a:cxn>
              <a:cxn ang="0">
                <a:pos x="437" y="519"/>
              </a:cxn>
              <a:cxn ang="0">
                <a:pos x="455" y="513"/>
              </a:cxn>
              <a:cxn ang="0">
                <a:pos x="473" y="519"/>
              </a:cxn>
              <a:cxn ang="0">
                <a:pos x="484" y="537"/>
              </a:cxn>
              <a:cxn ang="0">
                <a:pos x="449" y="788"/>
              </a:cxn>
              <a:cxn ang="0">
                <a:pos x="0" y="704"/>
              </a:cxn>
            </a:cxnLst>
            <a:rect l="0" t="0" r="r" b="b"/>
            <a:pathLst>
              <a:path w="484" h="788">
                <a:moveTo>
                  <a:pt x="0" y="704"/>
                </a:moveTo>
                <a:lnTo>
                  <a:pt x="36" y="519"/>
                </a:lnTo>
                <a:lnTo>
                  <a:pt x="48" y="507"/>
                </a:lnTo>
                <a:lnTo>
                  <a:pt x="48" y="495"/>
                </a:lnTo>
                <a:lnTo>
                  <a:pt x="54" y="495"/>
                </a:lnTo>
                <a:lnTo>
                  <a:pt x="54" y="489"/>
                </a:lnTo>
                <a:lnTo>
                  <a:pt x="54" y="483"/>
                </a:lnTo>
                <a:lnTo>
                  <a:pt x="48" y="477"/>
                </a:lnTo>
                <a:lnTo>
                  <a:pt x="42" y="471"/>
                </a:lnTo>
                <a:lnTo>
                  <a:pt x="36" y="465"/>
                </a:lnTo>
                <a:lnTo>
                  <a:pt x="42" y="453"/>
                </a:lnTo>
                <a:lnTo>
                  <a:pt x="60" y="423"/>
                </a:lnTo>
                <a:lnTo>
                  <a:pt x="72" y="423"/>
                </a:lnTo>
                <a:lnTo>
                  <a:pt x="78" y="412"/>
                </a:lnTo>
                <a:lnTo>
                  <a:pt x="78" y="406"/>
                </a:lnTo>
                <a:lnTo>
                  <a:pt x="84" y="400"/>
                </a:lnTo>
                <a:lnTo>
                  <a:pt x="120" y="346"/>
                </a:lnTo>
                <a:lnTo>
                  <a:pt x="120" y="328"/>
                </a:lnTo>
                <a:lnTo>
                  <a:pt x="108" y="322"/>
                </a:lnTo>
                <a:lnTo>
                  <a:pt x="102" y="322"/>
                </a:lnTo>
                <a:lnTo>
                  <a:pt x="96" y="310"/>
                </a:lnTo>
                <a:lnTo>
                  <a:pt x="96" y="304"/>
                </a:lnTo>
                <a:lnTo>
                  <a:pt x="96" y="292"/>
                </a:lnTo>
                <a:lnTo>
                  <a:pt x="96" y="286"/>
                </a:lnTo>
                <a:lnTo>
                  <a:pt x="96" y="280"/>
                </a:lnTo>
                <a:lnTo>
                  <a:pt x="96" y="274"/>
                </a:lnTo>
                <a:lnTo>
                  <a:pt x="96" y="262"/>
                </a:lnTo>
                <a:lnTo>
                  <a:pt x="96" y="262"/>
                </a:lnTo>
                <a:lnTo>
                  <a:pt x="156" y="0"/>
                </a:lnTo>
                <a:lnTo>
                  <a:pt x="156" y="0"/>
                </a:lnTo>
                <a:lnTo>
                  <a:pt x="215" y="17"/>
                </a:lnTo>
                <a:lnTo>
                  <a:pt x="197" y="119"/>
                </a:lnTo>
                <a:lnTo>
                  <a:pt x="209" y="143"/>
                </a:lnTo>
                <a:lnTo>
                  <a:pt x="215" y="161"/>
                </a:lnTo>
                <a:lnTo>
                  <a:pt x="209" y="173"/>
                </a:lnTo>
                <a:lnTo>
                  <a:pt x="209" y="173"/>
                </a:lnTo>
                <a:lnTo>
                  <a:pt x="215" y="179"/>
                </a:lnTo>
                <a:lnTo>
                  <a:pt x="221" y="191"/>
                </a:lnTo>
                <a:lnTo>
                  <a:pt x="239" y="209"/>
                </a:lnTo>
                <a:lnTo>
                  <a:pt x="251" y="238"/>
                </a:lnTo>
                <a:lnTo>
                  <a:pt x="251" y="250"/>
                </a:lnTo>
                <a:lnTo>
                  <a:pt x="257" y="262"/>
                </a:lnTo>
                <a:lnTo>
                  <a:pt x="269" y="262"/>
                </a:lnTo>
                <a:lnTo>
                  <a:pt x="269" y="268"/>
                </a:lnTo>
                <a:lnTo>
                  <a:pt x="287" y="274"/>
                </a:lnTo>
                <a:lnTo>
                  <a:pt x="293" y="280"/>
                </a:lnTo>
                <a:lnTo>
                  <a:pt x="275" y="310"/>
                </a:lnTo>
                <a:lnTo>
                  <a:pt x="275" y="316"/>
                </a:lnTo>
                <a:lnTo>
                  <a:pt x="269" y="322"/>
                </a:lnTo>
                <a:lnTo>
                  <a:pt x="269" y="340"/>
                </a:lnTo>
                <a:lnTo>
                  <a:pt x="269" y="340"/>
                </a:lnTo>
                <a:lnTo>
                  <a:pt x="269" y="346"/>
                </a:lnTo>
                <a:lnTo>
                  <a:pt x="257" y="358"/>
                </a:lnTo>
                <a:lnTo>
                  <a:pt x="257" y="364"/>
                </a:lnTo>
                <a:lnTo>
                  <a:pt x="257" y="370"/>
                </a:lnTo>
                <a:lnTo>
                  <a:pt x="257" y="382"/>
                </a:lnTo>
                <a:lnTo>
                  <a:pt x="269" y="394"/>
                </a:lnTo>
                <a:lnTo>
                  <a:pt x="275" y="394"/>
                </a:lnTo>
                <a:lnTo>
                  <a:pt x="293" y="376"/>
                </a:lnTo>
                <a:lnTo>
                  <a:pt x="299" y="376"/>
                </a:lnTo>
                <a:lnTo>
                  <a:pt x="299" y="376"/>
                </a:lnTo>
                <a:lnTo>
                  <a:pt x="305" y="382"/>
                </a:lnTo>
                <a:lnTo>
                  <a:pt x="305" y="382"/>
                </a:lnTo>
                <a:lnTo>
                  <a:pt x="311" y="388"/>
                </a:lnTo>
                <a:lnTo>
                  <a:pt x="305" y="400"/>
                </a:lnTo>
                <a:lnTo>
                  <a:pt x="311" y="423"/>
                </a:lnTo>
                <a:lnTo>
                  <a:pt x="311" y="435"/>
                </a:lnTo>
                <a:lnTo>
                  <a:pt x="323" y="447"/>
                </a:lnTo>
                <a:lnTo>
                  <a:pt x="323" y="453"/>
                </a:lnTo>
                <a:lnTo>
                  <a:pt x="317" y="459"/>
                </a:lnTo>
                <a:lnTo>
                  <a:pt x="323" y="477"/>
                </a:lnTo>
                <a:lnTo>
                  <a:pt x="335" y="477"/>
                </a:lnTo>
                <a:lnTo>
                  <a:pt x="341" y="483"/>
                </a:lnTo>
                <a:lnTo>
                  <a:pt x="341" y="489"/>
                </a:lnTo>
                <a:lnTo>
                  <a:pt x="341" y="507"/>
                </a:lnTo>
                <a:lnTo>
                  <a:pt x="341" y="507"/>
                </a:lnTo>
                <a:lnTo>
                  <a:pt x="347" y="519"/>
                </a:lnTo>
                <a:lnTo>
                  <a:pt x="353" y="525"/>
                </a:lnTo>
                <a:lnTo>
                  <a:pt x="359" y="513"/>
                </a:lnTo>
                <a:lnTo>
                  <a:pt x="365" y="513"/>
                </a:lnTo>
                <a:lnTo>
                  <a:pt x="383" y="519"/>
                </a:lnTo>
                <a:lnTo>
                  <a:pt x="389" y="519"/>
                </a:lnTo>
                <a:lnTo>
                  <a:pt x="395" y="513"/>
                </a:lnTo>
                <a:lnTo>
                  <a:pt x="401" y="513"/>
                </a:lnTo>
                <a:lnTo>
                  <a:pt x="401" y="519"/>
                </a:lnTo>
                <a:lnTo>
                  <a:pt x="425" y="519"/>
                </a:lnTo>
                <a:lnTo>
                  <a:pt x="431" y="519"/>
                </a:lnTo>
                <a:lnTo>
                  <a:pt x="437" y="519"/>
                </a:lnTo>
                <a:lnTo>
                  <a:pt x="455" y="519"/>
                </a:lnTo>
                <a:lnTo>
                  <a:pt x="455" y="513"/>
                </a:lnTo>
                <a:lnTo>
                  <a:pt x="461" y="507"/>
                </a:lnTo>
                <a:lnTo>
                  <a:pt x="473" y="519"/>
                </a:lnTo>
                <a:lnTo>
                  <a:pt x="478" y="531"/>
                </a:lnTo>
                <a:lnTo>
                  <a:pt x="484" y="537"/>
                </a:lnTo>
                <a:lnTo>
                  <a:pt x="449" y="788"/>
                </a:lnTo>
                <a:lnTo>
                  <a:pt x="449" y="788"/>
                </a:lnTo>
                <a:lnTo>
                  <a:pt x="221" y="752"/>
                </a:lnTo>
                <a:lnTo>
                  <a:pt x="0" y="704"/>
                </a:lnTo>
                <a:lnTo>
                  <a:pt x="0" y="70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Freeform 73"/>
          <p:cNvSpPr>
            <a:spLocks/>
          </p:cNvSpPr>
          <p:nvPr/>
        </p:nvSpPr>
        <p:spPr bwMode="auto">
          <a:xfrm rot="21394386">
            <a:off x="1711952" y="1529843"/>
            <a:ext cx="1732694" cy="1076132"/>
          </a:xfrm>
          <a:custGeom>
            <a:avLst/>
            <a:gdLst/>
            <a:ahLst/>
            <a:cxnLst>
              <a:cxn ang="0">
                <a:pos x="293" y="466"/>
              </a:cxn>
              <a:cxn ang="0">
                <a:pos x="281" y="514"/>
              </a:cxn>
              <a:cxn ang="0">
                <a:pos x="264" y="490"/>
              </a:cxn>
              <a:cxn ang="0">
                <a:pos x="258" y="502"/>
              </a:cxn>
              <a:cxn ang="0">
                <a:pos x="234" y="502"/>
              </a:cxn>
              <a:cxn ang="0">
                <a:pos x="204" y="502"/>
              </a:cxn>
              <a:cxn ang="0">
                <a:pos x="198" y="496"/>
              </a:cxn>
              <a:cxn ang="0">
                <a:pos x="186" y="502"/>
              </a:cxn>
              <a:cxn ang="0">
                <a:pos x="162" y="496"/>
              </a:cxn>
              <a:cxn ang="0">
                <a:pos x="150" y="502"/>
              </a:cxn>
              <a:cxn ang="0">
                <a:pos x="144" y="490"/>
              </a:cxn>
              <a:cxn ang="0">
                <a:pos x="144" y="466"/>
              </a:cxn>
              <a:cxn ang="0">
                <a:pos x="126" y="460"/>
              </a:cxn>
              <a:cxn ang="0">
                <a:pos x="126" y="436"/>
              </a:cxn>
              <a:cxn ang="0">
                <a:pos x="114" y="418"/>
              </a:cxn>
              <a:cxn ang="0">
                <a:pos x="108" y="383"/>
              </a:cxn>
              <a:cxn ang="0">
                <a:pos x="108" y="365"/>
              </a:cxn>
              <a:cxn ang="0">
                <a:pos x="102" y="359"/>
              </a:cxn>
              <a:cxn ang="0">
                <a:pos x="96" y="359"/>
              </a:cxn>
              <a:cxn ang="0">
                <a:pos x="72" y="377"/>
              </a:cxn>
              <a:cxn ang="0">
                <a:pos x="60" y="353"/>
              </a:cxn>
              <a:cxn ang="0">
                <a:pos x="60" y="341"/>
              </a:cxn>
              <a:cxn ang="0">
                <a:pos x="72" y="323"/>
              </a:cxn>
              <a:cxn ang="0">
                <a:pos x="72" y="305"/>
              </a:cxn>
              <a:cxn ang="0">
                <a:pos x="78" y="293"/>
              </a:cxn>
              <a:cxn ang="0">
                <a:pos x="90" y="257"/>
              </a:cxn>
              <a:cxn ang="0">
                <a:pos x="72" y="245"/>
              </a:cxn>
              <a:cxn ang="0">
                <a:pos x="54" y="233"/>
              </a:cxn>
              <a:cxn ang="0">
                <a:pos x="42" y="192"/>
              </a:cxn>
              <a:cxn ang="0">
                <a:pos x="18" y="162"/>
              </a:cxn>
              <a:cxn ang="0">
                <a:pos x="12" y="156"/>
              </a:cxn>
              <a:cxn ang="0">
                <a:pos x="12" y="126"/>
              </a:cxn>
              <a:cxn ang="0">
                <a:pos x="18" y="0"/>
              </a:cxn>
              <a:cxn ang="0">
                <a:pos x="299" y="48"/>
              </a:cxn>
              <a:cxn ang="0">
                <a:pos x="832" y="120"/>
              </a:cxn>
              <a:cxn ang="0">
                <a:pos x="802" y="532"/>
              </a:cxn>
            </a:cxnLst>
            <a:rect l="0" t="0" r="r" b="b"/>
            <a:pathLst>
              <a:path w="832" h="532">
                <a:moveTo>
                  <a:pt x="802" y="532"/>
                </a:moveTo>
                <a:lnTo>
                  <a:pt x="293" y="466"/>
                </a:lnTo>
                <a:lnTo>
                  <a:pt x="287" y="520"/>
                </a:lnTo>
                <a:lnTo>
                  <a:pt x="281" y="514"/>
                </a:lnTo>
                <a:lnTo>
                  <a:pt x="276" y="502"/>
                </a:lnTo>
                <a:lnTo>
                  <a:pt x="264" y="490"/>
                </a:lnTo>
                <a:lnTo>
                  <a:pt x="258" y="496"/>
                </a:lnTo>
                <a:lnTo>
                  <a:pt x="258" y="502"/>
                </a:lnTo>
                <a:lnTo>
                  <a:pt x="240" y="502"/>
                </a:lnTo>
                <a:lnTo>
                  <a:pt x="234" y="502"/>
                </a:lnTo>
                <a:lnTo>
                  <a:pt x="228" y="502"/>
                </a:lnTo>
                <a:lnTo>
                  <a:pt x="204" y="502"/>
                </a:lnTo>
                <a:lnTo>
                  <a:pt x="204" y="496"/>
                </a:lnTo>
                <a:lnTo>
                  <a:pt x="198" y="496"/>
                </a:lnTo>
                <a:lnTo>
                  <a:pt x="192" y="502"/>
                </a:lnTo>
                <a:lnTo>
                  <a:pt x="186" y="502"/>
                </a:lnTo>
                <a:lnTo>
                  <a:pt x="168" y="496"/>
                </a:lnTo>
                <a:lnTo>
                  <a:pt x="162" y="496"/>
                </a:lnTo>
                <a:lnTo>
                  <a:pt x="156" y="508"/>
                </a:lnTo>
                <a:lnTo>
                  <a:pt x="150" y="502"/>
                </a:lnTo>
                <a:lnTo>
                  <a:pt x="144" y="490"/>
                </a:lnTo>
                <a:lnTo>
                  <a:pt x="144" y="490"/>
                </a:lnTo>
                <a:lnTo>
                  <a:pt x="144" y="472"/>
                </a:lnTo>
                <a:lnTo>
                  <a:pt x="144" y="466"/>
                </a:lnTo>
                <a:lnTo>
                  <a:pt x="138" y="460"/>
                </a:lnTo>
                <a:lnTo>
                  <a:pt x="126" y="460"/>
                </a:lnTo>
                <a:lnTo>
                  <a:pt x="120" y="442"/>
                </a:lnTo>
                <a:lnTo>
                  <a:pt x="126" y="436"/>
                </a:lnTo>
                <a:lnTo>
                  <a:pt x="126" y="430"/>
                </a:lnTo>
                <a:lnTo>
                  <a:pt x="114" y="418"/>
                </a:lnTo>
                <a:lnTo>
                  <a:pt x="114" y="406"/>
                </a:lnTo>
                <a:lnTo>
                  <a:pt x="108" y="383"/>
                </a:lnTo>
                <a:lnTo>
                  <a:pt x="114" y="371"/>
                </a:lnTo>
                <a:lnTo>
                  <a:pt x="108" y="365"/>
                </a:lnTo>
                <a:lnTo>
                  <a:pt x="108" y="365"/>
                </a:lnTo>
                <a:lnTo>
                  <a:pt x="102" y="359"/>
                </a:lnTo>
                <a:lnTo>
                  <a:pt x="102" y="359"/>
                </a:lnTo>
                <a:lnTo>
                  <a:pt x="96" y="359"/>
                </a:lnTo>
                <a:lnTo>
                  <a:pt x="78" y="377"/>
                </a:lnTo>
                <a:lnTo>
                  <a:pt x="72" y="377"/>
                </a:lnTo>
                <a:lnTo>
                  <a:pt x="60" y="365"/>
                </a:lnTo>
                <a:lnTo>
                  <a:pt x="60" y="353"/>
                </a:lnTo>
                <a:lnTo>
                  <a:pt x="60" y="347"/>
                </a:lnTo>
                <a:lnTo>
                  <a:pt x="60" y="341"/>
                </a:lnTo>
                <a:lnTo>
                  <a:pt x="72" y="329"/>
                </a:lnTo>
                <a:lnTo>
                  <a:pt x="72" y="323"/>
                </a:lnTo>
                <a:lnTo>
                  <a:pt x="72" y="323"/>
                </a:lnTo>
                <a:lnTo>
                  <a:pt x="72" y="305"/>
                </a:lnTo>
                <a:lnTo>
                  <a:pt x="78" y="299"/>
                </a:lnTo>
                <a:lnTo>
                  <a:pt x="78" y="293"/>
                </a:lnTo>
                <a:lnTo>
                  <a:pt x="96" y="263"/>
                </a:lnTo>
                <a:lnTo>
                  <a:pt x="90" y="257"/>
                </a:lnTo>
                <a:lnTo>
                  <a:pt x="72" y="251"/>
                </a:lnTo>
                <a:lnTo>
                  <a:pt x="72" y="245"/>
                </a:lnTo>
                <a:lnTo>
                  <a:pt x="60" y="245"/>
                </a:lnTo>
                <a:lnTo>
                  <a:pt x="54" y="233"/>
                </a:lnTo>
                <a:lnTo>
                  <a:pt x="54" y="221"/>
                </a:lnTo>
                <a:lnTo>
                  <a:pt x="42" y="192"/>
                </a:lnTo>
                <a:lnTo>
                  <a:pt x="24" y="174"/>
                </a:lnTo>
                <a:lnTo>
                  <a:pt x="18" y="162"/>
                </a:lnTo>
                <a:lnTo>
                  <a:pt x="12" y="156"/>
                </a:lnTo>
                <a:lnTo>
                  <a:pt x="12" y="156"/>
                </a:lnTo>
                <a:lnTo>
                  <a:pt x="18" y="144"/>
                </a:lnTo>
                <a:lnTo>
                  <a:pt x="12" y="126"/>
                </a:lnTo>
                <a:lnTo>
                  <a:pt x="0" y="102"/>
                </a:lnTo>
                <a:lnTo>
                  <a:pt x="18" y="0"/>
                </a:lnTo>
                <a:lnTo>
                  <a:pt x="96" y="12"/>
                </a:lnTo>
                <a:lnTo>
                  <a:pt x="299" y="48"/>
                </a:lnTo>
                <a:lnTo>
                  <a:pt x="509" y="84"/>
                </a:lnTo>
                <a:lnTo>
                  <a:pt x="832" y="120"/>
                </a:lnTo>
                <a:lnTo>
                  <a:pt x="808" y="430"/>
                </a:lnTo>
                <a:lnTo>
                  <a:pt x="802" y="532"/>
                </a:lnTo>
                <a:lnTo>
                  <a:pt x="802" y="53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Freeform 74"/>
          <p:cNvSpPr>
            <a:spLocks/>
          </p:cNvSpPr>
          <p:nvPr/>
        </p:nvSpPr>
        <p:spPr bwMode="auto">
          <a:xfrm rot="21394386">
            <a:off x="2252335" y="2458226"/>
            <a:ext cx="1183217" cy="955000"/>
          </a:xfrm>
          <a:custGeom>
            <a:avLst/>
            <a:gdLst/>
            <a:ahLst/>
            <a:cxnLst>
              <a:cxn ang="0">
                <a:pos x="532" y="472"/>
              </a:cxn>
              <a:cxn ang="0">
                <a:pos x="550" y="263"/>
              </a:cxn>
              <a:cxn ang="0">
                <a:pos x="568" y="66"/>
              </a:cxn>
              <a:cxn ang="0">
                <a:pos x="59" y="0"/>
              </a:cxn>
              <a:cxn ang="0">
                <a:pos x="53" y="54"/>
              </a:cxn>
              <a:cxn ang="0">
                <a:pos x="18" y="305"/>
              </a:cxn>
              <a:cxn ang="0">
                <a:pos x="18" y="305"/>
              </a:cxn>
              <a:cxn ang="0">
                <a:pos x="0" y="406"/>
              </a:cxn>
              <a:cxn ang="0">
                <a:pos x="149" y="430"/>
              </a:cxn>
              <a:cxn ang="0">
                <a:pos x="532" y="472"/>
              </a:cxn>
              <a:cxn ang="0">
                <a:pos x="532" y="472"/>
              </a:cxn>
              <a:cxn ang="0">
                <a:pos x="532" y="472"/>
              </a:cxn>
            </a:cxnLst>
            <a:rect l="0" t="0" r="r" b="b"/>
            <a:pathLst>
              <a:path w="568" h="472">
                <a:moveTo>
                  <a:pt x="532" y="472"/>
                </a:moveTo>
                <a:lnTo>
                  <a:pt x="550" y="263"/>
                </a:lnTo>
                <a:lnTo>
                  <a:pt x="568" y="66"/>
                </a:lnTo>
                <a:lnTo>
                  <a:pt x="59" y="0"/>
                </a:lnTo>
                <a:lnTo>
                  <a:pt x="53" y="54"/>
                </a:lnTo>
                <a:lnTo>
                  <a:pt x="18" y="305"/>
                </a:lnTo>
                <a:lnTo>
                  <a:pt x="18" y="305"/>
                </a:lnTo>
                <a:lnTo>
                  <a:pt x="0" y="406"/>
                </a:lnTo>
                <a:lnTo>
                  <a:pt x="149" y="430"/>
                </a:lnTo>
                <a:lnTo>
                  <a:pt x="532" y="472"/>
                </a:lnTo>
                <a:lnTo>
                  <a:pt x="532" y="472"/>
                </a:lnTo>
                <a:lnTo>
                  <a:pt x="532" y="47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Freeform 75"/>
          <p:cNvSpPr>
            <a:spLocks/>
          </p:cNvSpPr>
          <p:nvPr/>
        </p:nvSpPr>
        <p:spPr bwMode="auto">
          <a:xfrm rot="21394386">
            <a:off x="3395548" y="1689706"/>
            <a:ext cx="1120019" cy="675874"/>
          </a:xfrm>
          <a:custGeom>
            <a:avLst/>
            <a:gdLst/>
            <a:ahLst/>
            <a:cxnLst>
              <a:cxn ang="0">
                <a:pos x="0" y="310"/>
              </a:cxn>
              <a:cxn ang="0">
                <a:pos x="24" y="0"/>
              </a:cxn>
              <a:cxn ang="0">
                <a:pos x="263" y="18"/>
              </a:cxn>
              <a:cxn ang="0">
                <a:pos x="490" y="24"/>
              </a:cxn>
              <a:cxn ang="0">
                <a:pos x="490" y="30"/>
              </a:cxn>
              <a:cxn ang="0">
                <a:pos x="502" y="54"/>
              </a:cxn>
              <a:cxn ang="0">
                <a:pos x="496" y="60"/>
              </a:cxn>
              <a:cxn ang="0">
                <a:pos x="496" y="77"/>
              </a:cxn>
              <a:cxn ang="0">
                <a:pos x="496" y="107"/>
              </a:cxn>
              <a:cxn ang="0">
                <a:pos x="502" y="137"/>
              </a:cxn>
              <a:cxn ang="0">
                <a:pos x="514" y="149"/>
              </a:cxn>
              <a:cxn ang="0">
                <a:pos x="520" y="179"/>
              </a:cxn>
              <a:cxn ang="0">
                <a:pos x="520" y="233"/>
              </a:cxn>
              <a:cxn ang="0">
                <a:pos x="520" y="239"/>
              </a:cxn>
              <a:cxn ang="0">
                <a:pos x="520" y="257"/>
              </a:cxn>
              <a:cxn ang="0">
                <a:pos x="520" y="269"/>
              </a:cxn>
              <a:cxn ang="0">
                <a:pos x="538" y="304"/>
              </a:cxn>
              <a:cxn ang="0">
                <a:pos x="532" y="316"/>
              </a:cxn>
              <a:cxn ang="0">
                <a:pos x="532" y="334"/>
              </a:cxn>
              <a:cxn ang="0">
                <a:pos x="0" y="310"/>
              </a:cxn>
              <a:cxn ang="0">
                <a:pos x="0" y="310"/>
              </a:cxn>
            </a:cxnLst>
            <a:rect l="0" t="0" r="r" b="b"/>
            <a:pathLst>
              <a:path w="538" h="334">
                <a:moveTo>
                  <a:pt x="0" y="310"/>
                </a:moveTo>
                <a:lnTo>
                  <a:pt x="24" y="0"/>
                </a:lnTo>
                <a:lnTo>
                  <a:pt x="263" y="18"/>
                </a:lnTo>
                <a:lnTo>
                  <a:pt x="490" y="24"/>
                </a:lnTo>
                <a:lnTo>
                  <a:pt x="490" y="30"/>
                </a:lnTo>
                <a:lnTo>
                  <a:pt x="502" y="54"/>
                </a:lnTo>
                <a:lnTo>
                  <a:pt x="496" y="60"/>
                </a:lnTo>
                <a:lnTo>
                  <a:pt x="496" y="77"/>
                </a:lnTo>
                <a:lnTo>
                  <a:pt x="496" y="107"/>
                </a:lnTo>
                <a:lnTo>
                  <a:pt x="502" y="137"/>
                </a:lnTo>
                <a:lnTo>
                  <a:pt x="514" y="149"/>
                </a:lnTo>
                <a:lnTo>
                  <a:pt x="520" y="179"/>
                </a:lnTo>
                <a:lnTo>
                  <a:pt x="520" y="233"/>
                </a:lnTo>
                <a:lnTo>
                  <a:pt x="520" y="239"/>
                </a:lnTo>
                <a:lnTo>
                  <a:pt x="520" y="257"/>
                </a:lnTo>
                <a:lnTo>
                  <a:pt x="520" y="269"/>
                </a:lnTo>
                <a:lnTo>
                  <a:pt x="538" y="304"/>
                </a:lnTo>
                <a:lnTo>
                  <a:pt x="532" y="316"/>
                </a:lnTo>
                <a:lnTo>
                  <a:pt x="532" y="334"/>
                </a:lnTo>
                <a:lnTo>
                  <a:pt x="0" y="310"/>
                </a:lnTo>
                <a:lnTo>
                  <a:pt x="0" y="31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Freeform 76"/>
          <p:cNvSpPr>
            <a:spLocks/>
          </p:cNvSpPr>
          <p:nvPr/>
        </p:nvSpPr>
        <p:spPr bwMode="auto">
          <a:xfrm rot="21394386">
            <a:off x="3385126" y="2318125"/>
            <a:ext cx="1183217" cy="772427"/>
          </a:xfrm>
          <a:custGeom>
            <a:avLst/>
            <a:gdLst/>
            <a:ahLst/>
            <a:cxnLst>
              <a:cxn ang="0">
                <a:pos x="0" y="299"/>
              </a:cxn>
              <a:cxn ang="0">
                <a:pos x="18" y="102"/>
              </a:cxn>
              <a:cxn ang="0">
                <a:pos x="24" y="0"/>
              </a:cxn>
              <a:cxn ang="0">
                <a:pos x="556" y="24"/>
              </a:cxn>
              <a:cxn ang="0">
                <a:pos x="556" y="30"/>
              </a:cxn>
              <a:cxn ang="0">
                <a:pos x="556" y="42"/>
              </a:cxn>
              <a:cxn ang="0">
                <a:pos x="538" y="54"/>
              </a:cxn>
              <a:cxn ang="0">
                <a:pos x="544" y="66"/>
              </a:cxn>
              <a:cxn ang="0">
                <a:pos x="568" y="90"/>
              </a:cxn>
              <a:cxn ang="0">
                <a:pos x="568" y="275"/>
              </a:cxn>
              <a:cxn ang="0">
                <a:pos x="562" y="275"/>
              </a:cxn>
              <a:cxn ang="0">
                <a:pos x="556" y="275"/>
              </a:cxn>
              <a:cxn ang="0">
                <a:pos x="562" y="281"/>
              </a:cxn>
              <a:cxn ang="0">
                <a:pos x="562" y="287"/>
              </a:cxn>
              <a:cxn ang="0">
                <a:pos x="562" y="299"/>
              </a:cxn>
              <a:cxn ang="0">
                <a:pos x="562" y="305"/>
              </a:cxn>
              <a:cxn ang="0">
                <a:pos x="568" y="317"/>
              </a:cxn>
              <a:cxn ang="0">
                <a:pos x="562" y="323"/>
              </a:cxn>
              <a:cxn ang="0">
                <a:pos x="562" y="335"/>
              </a:cxn>
              <a:cxn ang="0">
                <a:pos x="556" y="353"/>
              </a:cxn>
              <a:cxn ang="0">
                <a:pos x="562" y="371"/>
              </a:cxn>
              <a:cxn ang="0">
                <a:pos x="568" y="382"/>
              </a:cxn>
              <a:cxn ang="0">
                <a:pos x="568" y="382"/>
              </a:cxn>
              <a:cxn ang="0">
                <a:pos x="550" y="371"/>
              </a:cxn>
              <a:cxn ang="0">
                <a:pos x="514" y="353"/>
              </a:cxn>
              <a:cxn ang="0">
                <a:pos x="508" y="347"/>
              </a:cxn>
              <a:cxn ang="0">
                <a:pos x="496" y="347"/>
              </a:cxn>
              <a:cxn ang="0">
                <a:pos x="484" y="359"/>
              </a:cxn>
              <a:cxn ang="0">
                <a:pos x="472" y="359"/>
              </a:cxn>
              <a:cxn ang="0">
                <a:pos x="460" y="359"/>
              </a:cxn>
              <a:cxn ang="0">
                <a:pos x="454" y="341"/>
              </a:cxn>
              <a:cxn ang="0">
                <a:pos x="448" y="335"/>
              </a:cxn>
              <a:cxn ang="0">
                <a:pos x="436" y="341"/>
              </a:cxn>
              <a:cxn ang="0">
                <a:pos x="424" y="341"/>
              </a:cxn>
              <a:cxn ang="0">
                <a:pos x="412" y="323"/>
              </a:cxn>
              <a:cxn ang="0">
                <a:pos x="0" y="299"/>
              </a:cxn>
              <a:cxn ang="0">
                <a:pos x="0" y="299"/>
              </a:cxn>
            </a:cxnLst>
            <a:rect l="0" t="0" r="r" b="b"/>
            <a:pathLst>
              <a:path w="568" h="382">
                <a:moveTo>
                  <a:pt x="0" y="299"/>
                </a:moveTo>
                <a:lnTo>
                  <a:pt x="18" y="102"/>
                </a:lnTo>
                <a:lnTo>
                  <a:pt x="24" y="0"/>
                </a:lnTo>
                <a:lnTo>
                  <a:pt x="556" y="24"/>
                </a:lnTo>
                <a:lnTo>
                  <a:pt x="556" y="30"/>
                </a:lnTo>
                <a:lnTo>
                  <a:pt x="556" y="42"/>
                </a:lnTo>
                <a:lnTo>
                  <a:pt x="538" y="54"/>
                </a:lnTo>
                <a:lnTo>
                  <a:pt x="544" y="66"/>
                </a:lnTo>
                <a:lnTo>
                  <a:pt x="568" y="90"/>
                </a:lnTo>
                <a:lnTo>
                  <a:pt x="568" y="275"/>
                </a:lnTo>
                <a:lnTo>
                  <a:pt x="562" y="275"/>
                </a:lnTo>
                <a:lnTo>
                  <a:pt x="556" y="275"/>
                </a:lnTo>
                <a:lnTo>
                  <a:pt x="562" y="281"/>
                </a:lnTo>
                <a:lnTo>
                  <a:pt x="562" y="287"/>
                </a:lnTo>
                <a:lnTo>
                  <a:pt x="562" y="299"/>
                </a:lnTo>
                <a:lnTo>
                  <a:pt x="562" y="305"/>
                </a:lnTo>
                <a:lnTo>
                  <a:pt x="568" y="317"/>
                </a:lnTo>
                <a:lnTo>
                  <a:pt x="562" y="323"/>
                </a:lnTo>
                <a:lnTo>
                  <a:pt x="562" y="335"/>
                </a:lnTo>
                <a:lnTo>
                  <a:pt x="556" y="353"/>
                </a:lnTo>
                <a:lnTo>
                  <a:pt x="562" y="371"/>
                </a:lnTo>
                <a:lnTo>
                  <a:pt x="568" y="382"/>
                </a:lnTo>
                <a:lnTo>
                  <a:pt x="568" y="382"/>
                </a:lnTo>
                <a:lnTo>
                  <a:pt x="550" y="371"/>
                </a:lnTo>
                <a:lnTo>
                  <a:pt x="514" y="353"/>
                </a:lnTo>
                <a:lnTo>
                  <a:pt x="508" y="347"/>
                </a:lnTo>
                <a:lnTo>
                  <a:pt x="496" y="347"/>
                </a:lnTo>
                <a:lnTo>
                  <a:pt x="484" y="359"/>
                </a:lnTo>
                <a:lnTo>
                  <a:pt x="472" y="359"/>
                </a:lnTo>
                <a:lnTo>
                  <a:pt x="460" y="359"/>
                </a:lnTo>
                <a:lnTo>
                  <a:pt x="454" y="341"/>
                </a:lnTo>
                <a:lnTo>
                  <a:pt x="448" y="335"/>
                </a:lnTo>
                <a:lnTo>
                  <a:pt x="436" y="341"/>
                </a:lnTo>
                <a:lnTo>
                  <a:pt x="424" y="341"/>
                </a:lnTo>
                <a:lnTo>
                  <a:pt x="412" y="323"/>
                </a:lnTo>
                <a:lnTo>
                  <a:pt x="0" y="299"/>
                </a:lnTo>
                <a:lnTo>
                  <a:pt x="0" y="29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" name="Freeform 77"/>
          <p:cNvSpPr>
            <a:spLocks/>
          </p:cNvSpPr>
          <p:nvPr/>
        </p:nvSpPr>
        <p:spPr bwMode="auto">
          <a:xfrm rot="21394386">
            <a:off x="3381349" y="2916936"/>
            <a:ext cx="1393879" cy="675874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18" y="0"/>
              </a:cxn>
              <a:cxn ang="0">
                <a:pos x="430" y="24"/>
              </a:cxn>
              <a:cxn ang="0">
                <a:pos x="442" y="42"/>
              </a:cxn>
              <a:cxn ang="0">
                <a:pos x="454" y="42"/>
              </a:cxn>
              <a:cxn ang="0">
                <a:pos x="466" y="36"/>
              </a:cxn>
              <a:cxn ang="0">
                <a:pos x="472" y="42"/>
              </a:cxn>
              <a:cxn ang="0">
                <a:pos x="478" y="60"/>
              </a:cxn>
              <a:cxn ang="0">
                <a:pos x="490" y="60"/>
              </a:cxn>
              <a:cxn ang="0">
                <a:pos x="502" y="60"/>
              </a:cxn>
              <a:cxn ang="0">
                <a:pos x="514" y="48"/>
              </a:cxn>
              <a:cxn ang="0">
                <a:pos x="526" y="48"/>
              </a:cxn>
              <a:cxn ang="0">
                <a:pos x="532" y="54"/>
              </a:cxn>
              <a:cxn ang="0">
                <a:pos x="568" y="72"/>
              </a:cxn>
              <a:cxn ang="0">
                <a:pos x="586" y="83"/>
              </a:cxn>
              <a:cxn ang="0">
                <a:pos x="586" y="95"/>
              </a:cxn>
              <a:cxn ang="0">
                <a:pos x="592" y="101"/>
              </a:cxn>
              <a:cxn ang="0">
                <a:pos x="592" y="107"/>
              </a:cxn>
              <a:cxn ang="0">
                <a:pos x="592" y="125"/>
              </a:cxn>
              <a:cxn ang="0">
                <a:pos x="598" y="131"/>
              </a:cxn>
              <a:cxn ang="0">
                <a:pos x="604" y="149"/>
              </a:cxn>
              <a:cxn ang="0">
                <a:pos x="610" y="155"/>
              </a:cxn>
              <a:cxn ang="0">
                <a:pos x="610" y="161"/>
              </a:cxn>
              <a:cxn ang="0">
                <a:pos x="610" y="173"/>
              </a:cxn>
              <a:cxn ang="0">
                <a:pos x="622" y="179"/>
              </a:cxn>
              <a:cxn ang="0">
                <a:pos x="622" y="191"/>
              </a:cxn>
              <a:cxn ang="0">
                <a:pos x="622" y="197"/>
              </a:cxn>
              <a:cxn ang="0">
                <a:pos x="622" y="215"/>
              </a:cxn>
              <a:cxn ang="0">
                <a:pos x="628" y="221"/>
              </a:cxn>
              <a:cxn ang="0">
                <a:pos x="634" y="227"/>
              </a:cxn>
              <a:cxn ang="0">
                <a:pos x="628" y="233"/>
              </a:cxn>
              <a:cxn ang="0">
                <a:pos x="628" y="245"/>
              </a:cxn>
              <a:cxn ang="0">
                <a:pos x="634" y="251"/>
              </a:cxn>
              <a:cxn ang="0">
                <a:pos x="634" y="257"/>
              </a:cxn>
              <a:cxn ang="0">
                <a:pos x="634" y="269"/>
              </a:cxn>
              <a:cxn ang="0">
                <a:pos x="640" y="275"/>
              </a:cxn>
              <a:cxn ang="0">
                <a:pos x="646" y="286"/>
              </a:cxn>
              <a:cxn ang="0">
                <a:pos x="652" y="292"/>
              </a:cxn>
              <a:cxn ang="0">
                <a:pos x="658" y="304"/>
              </a:cxn>
              <a:cxn ang="0">
                <a:pos x="664" y="316"/>
              </a:cxn>
              <a:cxn ang="0">
                <a:pos x="670" y="322"/>
              </a:cxn>
              <a:cxn ang="0">
                <a:pos x="670" y="334"/>
              </a:cxn>
              <a:cxn ang="0">
                <a:pos x="670" y="334"/>
              </a:cxn>
              <a:cxn ang="0">
                <a:pos x="149" y="322"/>
              </a:cxn>
              <a:cxn ang="0">
                <a:pos x="155" y="221"/>
              </a:cxn>
              <a:cxn ang="0">
                <a:pos x="0" y="209"/>
              </a:cxn>
              <a:cxn ang="0">
                <a:pos x="0" y="209"/>
              </a:cxn>
              <a:cxn ang="0">
                <a:pos x="0" y="209"/>
              </a:cxn>
            </a:cxnLst>
            <a:rect l="0" t="0" r="r" b="b"/>
            <a:pathLst>
              <a:path w="670" h="334">
                <a:moveTo>
                  <a:pt x="0" y="209"/>
                </a:moveTo>
                <a:lnTo>
                  <a:pt x="18" y="0"/>
                </a:lnTo>
                <a:lnTo>
                  <a:pt x="430" y="24"/>
                </a:lnTo>
                <a:lnTo>
                  <a:pt x="442" y="42"/>
                </a:lnTo>
                <a:lnTo>
                  <a:pt x="454" y="42"/>
                </a:lnTo>
                <a:lnTo>
                  <a:pt x="466" y="36"/>
                </a:lnTo>
                <a:lnTo>
                  <a:pt x="472" y="42"/>
                </a:lnTo>
                <a:lnTo>
                  <a:pt x="478" y="60"/>
                </a:lnTo>
                <a:lnTo>
                  <a:pt x="490" y="60"/>
                </a:lnTo>
                <a:lnTo>
                  <a:pt x="502" y="60"/>
                </a:lnTo>
                <a:lnTo>
                  <a:pt x="514" y="48"/>
                </a:lnTo>
                <a:lnTo>
                  <a:pt x="526" y="48"/>
                </a:lnTo>
                <a:lnTo>
                  <a:pt x="532" y="54"/>
                </a:lnTo>
                <a:lnTo>
                  <a:pt x="568" y="72"/>
                </a:lnTo>
                <a:lnTo>
                  <a:pt x="586" y="83"/>
                </a:lnTo>
                <a:lnTo>
                  <a:pt x="586" y="95"/>
                </a:lnTo>
                <a:lnTo>
                  <a:pt x="592" y="101"/>
                </a:lnTo>
                <a:lnTo>
                  <a:pt x="592" y="107"/>
                </a:lnTo>
                <a:lnTo>
                  <a:pt x="592" y="125"/>
                </a:lnTo>
                <a:lnTo>
                  <a:pt x="598" y="131"/>
                </a:lnTo>
                <a:lnTo>
                  <a:pt x="604" y="149"/>
                </a:lnTo>
                <a:lnTo>
                  <a:pt x="610" y="155"/>
                </a:lnTo>
                <a:lnTo>
                  <a:pt x="610" y="161"/>
                </a:lnTo>
                <a:lnTo>
                  <a:pt x="610" y="173"/>
                </a:lnTo>
                <a:lnTo>
                  <a:pt x="622" y="179"/>
                </a:lnTo>
                <a:lnTo>
                  <a:pt x="622" y="191"/>
                </a:lnTo>
                <a:lnTo>
                  <a:pt x="622" y="197"/>
                </a:lnTo>
                <a:lnTo>
                  <a:pt x="622" y="215"/>
                </a:lnTo>
                <a:lnTo>
                  <a:pt x="628" y="221"/>
                </a:lnTo>
                <a:lnTo>
                  <a:pt x="634" y="227"/>
                </a:lnTo>
                <a:lnTo>
                  <a:pt x="628" y="233"/>
                </a:lnTo>
                <a:lnTo>
                  <a:pt x="628" y="245"/>
                </a:lnTo>
                <a:lnTo>
                  <a:pt x="634" y="251"/>
                </a:lnTo>
                <a:lnTo>
                  <a:pt x="634" y="257"/>
                </a:lnTo>
                <a:lnTo>
                  <a:pt x="634" y="269"/>
                </a:lnTo>
                <a:lnTo>
                  <a:pt x="640" y="275"/>
                </a:lnTo>
                <a:lnTo>
                  <a:pt x="646" y="286"/>
                </a:lnTo>
                <a:lnTo>
                  <a:pt x="652" y="292"/>
                </a:lnTo>
                <a:lnTo>
                  <a:pt x="658" y="304"/>
                </a:lnTo>
                <a:lnTo>
                  <a:pt x="664" y="316"/>
                </a:lnTo>
                <a:lnTo>
                  <a:pt x="670" y="322"/>
                </a:lnTo>
                <a:lnTo>
                  <a:pt x="670" y="334"/>
                </a:lnTo>
                <a:lnTo>
                  <a:pt x="670" y="334"/>
                </a:lnTo>
                <a:lnTo>
                  <a:pt x="149" y="322"/>
                </a:lnTo>
                <a:lnTo>
                  <a:pt x="155" y="221"/>
                </a:lnTo>
                <a:lnTo>
                  <a:pt x="0" y="209"/>
                </a:lnTo>
                <a:lnTo>
                  <a:pt x="0" y="209"/>
                </a:lnTo>
                <a:lnTo>
                  <a:pt x="0" y="20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Freeform 78"/>
          <p:cNvSpPr>
            <a:spLocks/>
          </p:cNvSpPr>
          <p:nvPr/>
        </p:nvSpPr>
        <p:spPr bwMode="auto">
          <a:xfrm rot="21394386">
            <a:off x="3691350" y="3555283"/>
            <a:ext cx="1244661" cy="653051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539" y="12"/>
              </a:cxn>
              <a:cxn ang="0">
                <a:pos x="575" y="42"/>
              </a:cxn>
              <a:cxn ang="0">
                <a:pos x="563" y="54"/>
              </a:cxn>
              <a:cxn ang="0">
                <a:pos x="563" y="66"/>
              </a:cxn>
              <a:cxn ang="0">
                <a:pos x="563" y="72"/>
              </a:cxn>
              <a:cxn ang="0">
                <a:pos x="575" y="78"/>
              </a:cxn>
              <a:cxn ang="0">
                <a:pos x="581" y="96"/>
              </a:cxn>
              <a:cxn ang="0">
                <a:pos x="587" y="96"/>
              </a:cxn>
              <a:cxn ang="0">
                <a:pos x="593" y="102"/>
              </a:cxn>
              <a:cxn ang="0">
                <a:pos x="598" y="102"/>
              </a:cxn>
              <a:cxn ang="0">
                <a:pos x="598" y="323"/>
              </a:cxn>
              <a:cxn ang="0">
                <a:pos x="0" y="311"/>
              </a:cxn>
              <a:cxn ang="0">
                <a:pos x="18" y="0"/>
              </a:cxn>
              <a:cxn ang="0">
                <a:pos x="18" y="0"/>
              </a:cxn>
            </a:cxnLst>
            <a:rect l="0" t="0" r="r" b="b"/>
            <a:pathLst>
              <a:path w="598" h="323">
                <a:moveTo>
                  <a:pt x="18" y="0"/>
                </a:moveTo>
                <a:lnTo>
                  <a:pt x="539" y="12"/>
                </a:lnTo>
                <a:lnTo>
                  <a:pt x="575" y="42"/>
                </a:lnTo>
                <a:lnTo>
                  <a:pt x="563" y="54"/>
                </a:lnTo>
                <a:lnTo>
                  <a:pt x="563" y="66"/>
                </a:lnTo>
                <a:lnTo>
                  <a:pt x="563" y="72"/>
                </a:lnTo>
                <a:lnTo>
                  <a:pt x="575" y="78"/>
                </a:lnTo>
                <a:lnTo>
                  <a:pt x="581" y="96"/>
                </a:lnTo>
                <a:lnTo>
                  <a:pt x="587" y="96"/>
                </a:lnTo>
                <a:lnTo>
                  <a:pt x="593" y="102"/>
                </a:lnTo>
                <a:lnTo>
                  <a:pt x="598" y="102"/>
                </a:lnTo>
                <a:lnTo>
                  <a:pt x="598" y="323"/>
                </a:lnTo>
                <a:lnTo>
                  <a:pt x="0" y="311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Freeform 79"/>
          <p:cNvSpPr>
            <a:spLocks/>
          </p:cNvSpPr>
          <p:nvPr/>
        </p:nvSpPr>
        <p:spPr bwMode="auto">
          <a:xfrm rot="21394386">
            <a:off x="3558780" y="4174280"/>
            <a:ext cx="1455323" cy="737316"/>
          </a:xfrm>
          <a:custGeom>
            <a:avLst/>
            <a:gdLst/>
            <a:ahLst/>
            <a:cxnLst>
              <a:cxn ang="0">
                <a:pos x="83" y="6"/>
              </a:cxn>
              <a:cxn ang="0">
                <a:pos x="0" y="54"/>
              </a:cxn>
              <a:cxn ang="0">
                <a:pos x="239" y="268"/>
              </a:cxn>
              <a:cxn ang="0">
                <a:pos x="251" y="268"/>
              </a:cxn>
              <a:cxn ang="0">
                <a:pos x="269" y="286"/>
              </a:cxn>
              <a:cxn ang="0">
                <a:pos x="293" y="280"/>
              </a:cxn>
              <a:cxn ang="0">
                <a:pos x="305" y="292"/>
              </a:cxn>
              <a:cxn ang="0">
                <a:pos x="305" y="304"/>
              </a:cxn>
              <a:cxn ang="0">
                <a:pos x="329" y="310"/>
              </a:cxn>
              <a:cxn ang="0">
                <a:pos x="347" y="316"/>
              </a:cxn>
              <a:cxn ang="0">
                <a:pos x="353" y="310"/>
              </a:cxn>
              <a:cxn ang="0">
                <a:pos x="365" y="322"/>
              </a:cxn>
              <a:cxn ang="0">
                <a:pos x="394" y="316"/>
              </a:cxn>
              <a:cxn ang="0">
                <a:pos x="400" y="328"/>
              </a:cxn>
              <a:cxn ang="0">
                <a:pos x="406" y="340"/>
              </a:cxn>
              <a:cxn ang="0">
                <a:pos x="424" y="334"/>
              </a:cxn>
              <a:cxn ang="0">
                <a:pos x="454" y="346"/>
              </a:cxn>
              <a:cxn ang="0">
                <a:pos x="466" y="340"/>
              </a:cxn>
              <a:cxn ang="0">
                <a:pos x="472" y="346"/>
              </a:cxn>
              <a:cxn ang="0">
                <a:pos x="472" y="358"/>
              </a:cxn>
              <a:cxn ang="0">
                <a:pos x="478" y="352"/>
              </a:cxn>
              <a:cxn ang="0">
                <a:pos x="496" y="340"/>
              </a:cxn>
              <a:cxn ang="0">
                <a:pos x="496" y="346"/>
              </a:cxn>
              <a:cxn ang="0">
                <a:pos x="514" y="346"/>
              </a:cxn>
              <a:cxn ang="0">
                <a:pos x="520" y="346"/>
              </a:cxn>
              <a:cxn ang="0">
                <a:pos x="520" y="346"/>
              </a:cxn>
              <a:cxn ang="0">
                <a:pos x="544" y="364"/>
              </a:cxn>
              <a:cxn ang="0">
                <a:pos x="562" y="346"/>
              </a:cxn>
              <a:cxn ang="0">
                <a:pos x="598" y="340"/>
              </a:cxn>
              <a:cxn ang="0">
                <a:pos x="610" y="340"/>
              </a:cxn>
              <a:cxn ang="0">
                <a:pos x="640" y="340"/>
              </a:cxn>
              <a:cxn ang="0">
                <a:pos x="681" y="358"/>
              </a:cxn>
              <a:cxn ang="0">
                <a:pos x="693" y="364"/>
              </a:cxn>
              <a:cxn ang="0">
                <a:pos x="699" y="185"/>
              </a:cxn>
              <a:cxn ang="0">
                <a:pos x="681" y="18"/>
              </a:cxn>
            </a:cxnLst>
            <a:rect l="0" t="0" r="r" b="b"/>
            <a:pathLst>
              <a:path w="699" h="364">
                <a:moveTo>
                  <a:pt x="681" y="18"/>
                </a:moveTo>
                <a:lnTo>
                  <a:pt x="83" y="6"/>
                </a:lnTo>
                <a:lnTo>
                  <a:pt x="0" y="0"/>
                </a:lnTo>
                <a:lnTo>
                  <a:pt x="0" y="54"/>
                </a:lnTo>
                <a:lnTo>
                  <a:pt x="245" y="65"/>
                </a:lnTo>
                <a:lnTo>
                  <a:pt x="239" y="268"/>
                </a:lnTo>
                <a:lnTo>
                  <a:pt x="245" y="268"/>
                </a:lnTo>
                <a:lnTo>
                  <a:pt x="251" y="268"/>
                </a:lnTo>
                <a:lnTo>
                  <a:pt x="263" y="286"/>
                </a:lnTo>
                <a:lnTo>
                  <a:pt x="269" y="286"/>
                </a:lnTo>
                <a:lnTo>
                  <a:pt x="287" y="286"/>
                </a:lnTo>
                <a:lnTo>
                  <a:pt x="293" y="280"/>
                </a:lnTo>
                <a:lnTo>
                  <a:pt x="299" y="286"/>
                </a:lnTo>
                <a:lnTo>
                  <a:pt x="305" y="292"/>
                </a:lnTo>
                <a:lnTo>
                  <a:pt x="305" y="298"/>
                </a:lnTo>
                <a:lnTo>
                  <a:pt x="305" y="304"/>
                </a:lnTo>
                <a:lnTo>
                  <a:pt x="311" y="304"/>
                </a:lnTo>
                <a:lnTo>
                  <a:pt x="329" y="310"/>
                </a:lnTo>
                <a:lnTo>
                  <a:pt x="341" y="316"/>
                </a:lnTo>
                <a:lnTo>
                  <a:pt x="347" y="316"/>
                </a:lnTo>
                <a:lnTo>
                  <a:pt x="347" y="310"/>
                </a:lnTo>
                <a:lnTo>
                  <a:pt x="353" y="310"/>
                </a:lnTo>
                <a:lnTo>
                  <a:pt x="359" y="316"/>
                </a:lnTo>
                <a:lnTo>
                  <a:pt x="365" y="322"/>
                </a:lnTo>
                <a:lnTo>
                  <a:pt x="371" y="316"/>
                </a:lnTo>
                <a:lnTo>
                  <a:pt x="394" y="316"/>
                </a:lnTo>
                <a:lnTo>
                  <a:pt x="394" y="322"/>
                </a:lnTo>
                <a:lnTo>
                  <a:pt x="400" y="328"/>
                </a:lnTo>
                <a:lnTo>
                  <a:pt x="406" y="334"/>
                </a:lnTo>
                <a:lnTo>
                  <a:pt x="406" y="340"/>
                </a:lnTo>
                <a:lnTo>
                  <a:pt x="424" y="346"/>
                </a:lnTo>
                <a:lnTo>
                  <a:pt x="424" y="334"/>
                </a:lnTo>
                <a:lnTo>
                  <a:pt x="430" y="334"/>
                </a:lnTo>
                <a:lnTo>
                  <a:pt x="454" y="346"/>
                </a:lnTo>
                <a:lnTo>
                  <a:pt x="454" y="346"/>
                </a:lnTo>
                <a:lnTo>
                  <a:pt x="466" y="340"/>
                </a:lnTo>
                <a:lnTo>
                  <a:pt x="472" y="340"/>
                </a:lnTo>
                <a:lnTo>
                  <a:pt x="472" y="346"/>
                </a:lnTo>
                <a:lnTo>
                  <a:pt x="472" y="352"/>
                </a:lnTo>
                <a:lnTo>
                  <a:pt x="472" y="358"/>
                </a:lnTo>
                <a:lnTo>
                  <a:pt x="478" y="358"/>
                </a:lnTo>
                <a:lnTo>
                  <a:pt x="478" y="352"/>
                </a:lnTo>
                <a:lnTo>
                  <a:pt x="484" y="340"/>
                </a:lnTo>
                <a:lnTo>
                  <a:pt x="496" y="340"/>
                </a:lnTo>
                <a:lnTo>
                  <a:pt x="496" y="340"/>
                </a:lnTo>
                <a:lnTo>
                  <a:pt x="496" y="346"/>
                </a:lnTo>
                <a:lnTo>
                  <a:pt x="508" y="346"/>
                </a:lnTo>
                <a:lnTo>
                  <a:pt x="514" y="346"/>
                </a:lnTo>
                <a:lnTo>
                  <a:pt x="514" y="346"/>
                </a:lnTo>
                <a:lnTo>
                  <a:pt x="520" y="346"/>
                </a:lnTo>
                <a:lnTo>
                  <a:pt x="520" y="346"/>
                </a:lnTo>
                <a:lnTo>
                  <a:pt x="520" y="346"/>
                </a:lnTo>
                <a:lnTo>
                  <a:pt x="532" y="352"/>
                </a:lnTo>
                <a:lnTo>
                  <a:pt x="544" y="364"/>
                </a:lnTo>
                <a:lnTo>
                  <a:pt x="556" y="352"/>
                </a:lnTo>
                <a:lnTo>
                  <a:pt x="562" y="346"/>
                </a:lnTo>
                <a:lnTo>
                  <a:pt x="580" y="346"/>
                </a:lnTo>
                <a:lnTo>
                  <a:pt x="598" y="340"/>
                </a:lnTo>
                <a:lnTo>
                  <a:pt x="604" y="340"/>
                </a:lnTo>
                <a:lnTo>
                  <a:pt x="610" y="340"/>
                </a:lnTo>
                <a:lnTo>
                  <a:pt x="628" y="340"/>
                </a:lnTo>
                <a:lnTo>
                  <a:pt x="640" y="340"/>
                </a:lnTo>
                <a:lnTo>
                  <a:pt x="640" y="334"/>
                </a:lnTo>
                <a:lnTo>
                  <a:pt x="681" y="358"/>
                </a:lnTo>
                <a:lnTo>
                  <a:pt x="687" y="358"/>
                </a:lnTo>
                <a:lnTo>
                  <a:pt x="693" y="364"/>
                </a:lnTo>
                <a:lnTo>
                  <a:pt x="699" y="364"/>
                </a:lnTo>
                <a:lnTo>
                  <a:pt x="699" y="185"/>
                </a:lnTo>
                <a:lnTo>
                  <a:pt x="681" y="71"/>
                </a:lnTo>
                <a:lnTo>
                  <a:pt x="681" y="18"/>
                </a:lnTo>
                <a:lnTo>
                  <a:pt x="681" y="1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" name="Freeform 80"/>
          <p:cNvSpPr>
            <a:spLocks/>
          </p:cNvSpPr>
          <p:nvPr/>
        </p:nvSpPr>
        <p:spPr bwMode="auto">
          <a:xfrm rot="21394386">
            <a:off x="2875286" y="4297949"/>
            <a:ext cx="2378724" cy="2245304"/>
          </a:xfrm>
          <a:custGeom>
            <a:avLst/>
            <a:gdLst/>
            <a:ahLst/>
            <a:cxnLst>
              <a:cxn ang="0">
                <a:pos x="1034" y="304"/>
              </a:cxn>
              <a:cxn ang="0">
                <a:pos x="963" y="286"/>
              </a:cxn>
              <a:cxn ang="0">
                <a:pos x="915" y="292"/>
              </a:cxn>
              <a:cxn ang="0">
                <a:pos x="873" y="292"/>
              </a:cxn>
              <a:cxn ang="0">
                <a:pos x="867" y="292"/>
              </a:cxn>
              <a:cxn ang="0">
                <a:pos x="849" y="286"/>
              </a:cxn>
              <a:cxn ang="0">
                <a:pos x="825" y="304"/>
              </a:cxn>
              <a:cxn ang="0">
                <a:pos x="819" y="286"/>
              </a:cxn>
              <a:cxn ang="0">
                <a:pos x="777" y="280"/>
              </a:cxn>
              <a:cxn ang="0">
                <a:pos x="753" y="274"/>
              </a:cxn>
              <a:cxn ang="0">
                <a:pos x="718" y="268"/>
              </a:cxn>
              <a:cxn ang="0">
                <a:pos x="700" y="262"/>
              </a:cxn>
              <a:cxn ang="0">
                <a:pos x="658" y="250"/>
              </a:cxn>
              <a:cxn ang="0">
                <a:pos x="646" y="226"/>
              </a:cxn>
              <a:cxn ang="0">
                <a:pos x="604" y="214"/>
              </a:cxn>
              <a:cxn ang="0">
                <a:pos x="353" y="0"/>
              </a:cxn>
              <a:cxn ang="0">
                <a:pos x="0" y="435"/>
              </a:cxn>
              <a:cxn ang="0">
                <a:pos x="6" y="453"/>
              </a:cxn>
              <a:cxn ang="0">
                <a:pos x="36" y="489"/>
              </a:cxn>
              <a:cxn ang="0">
                <a:pos x="137" y="597"/>
              </a:cxn>
              <a:cxn ang="0">
                <a:pos x="155" y="632"/>
              </a:cxn>
              <a:cxn ang="0">
                <a:pos x="227" y="740"/>
              </a:cxn>
              <a:cxn ang="0">
                <a:pos x="299" y="752"/>
              </a:cxn>
              <a:cxn ang="0">
                <a:pos x="341" y="692"/>
              </a:cxn>
              <a:cxn ang="0">
                <a:pos x="365" y="680"/>
              </a:cxn>
              <a:cxn ang="0">
                <a:pos x="407" y="698"/>
              </a:cxn>
              <a:cxn ang="0">
                <a:pos x="448" y="716"/>
              </a:cxn>
              <a:cxn ang="0">
                <a:pos x="466" y="728"/>
              </a:cxn>
              <a:cxn ang="0">
                <a:pos x="508" y="782"/>
              </a:cxn>
              <a:cxn ang="0">
                <a:pos x="568" y="895"/>
              </a:cxn>
              <a:cxn ang="0">
                <a:pos x="604" y="937"/>
              </a:cxn>
              <a:cxn ang="0">
                <a:pos x="616" y="997"/>
              </a:cxn>
              <a:cxn ang="0">
                <a:pos x="670" y="1062"/>
              </a:cxn>
              <a:cxn ang="0">
                <a:pos x="765" y="1092"/>
              </a:cxn>
              <a:cxn ang="0">
                <a:pos x="813" y="1098"/>
              </a:cxn>
              <a:cxn ang="0">
                <a:pos x="807" y="1086"/>
              </a:cxn>
              <a:cxn ang="0">
                <a:pos x="789" y="979"/>
              </a:cxn>
              <a:cxn ang="0">
                <a:pos x="783" y="967"/>
              </a:cxn>
              <a:cxn ang="0">
                <a:pos x="807" y="925"/>
              </a:cxn>
              <a:cxn ang="0">
                <a:pos x="813" y="907"/>
              </a:cxn>
              <a:cxn ang="0">
                <a:pos x="825" y="871"/>
              </a:cxn>
              <a:cxn ang="0">
                <a:pos x="843" y="877"/>
              </a:cxn>
              <a:cxn ang="0">
                <a:pos x="849" y="859"/>
              </a:cxn>
              <a:cxn ang="0">
                <a:pos x="861" y="859"/>
              </a:cxn>
              <a:cxn ang="0">
                <a:pos x="885" y="841"/>
              </a:cxn>
              <a:cxn ang="0">
                <a:pos x="897" y="823"/>
              </a:cxn>
              <a:cxn ang="0">
                <a:pos x="909" y="829"/>
              </a:cxn>
              <a:cxn ang="0">
                <a:pos x="999" y="782"/>
              </a:cxn>
              <a:cxn ang="0">
                <a:pos x="1017" y="734"/>
              </a:cxn>
              <a:cxn ang="0">
                <a:pos x="1034" y="728"/>
              </a:cxn>
              <a:cxn ang="0">
                <a:pos x="1094" y="716"/>
              </a:cxn>
              <a:cxn ang="0">
                <a:pos x="1112" y="710"/>
              </a:cxn>
              <a:cxn ang="0">
                <a:pos x="1118" y="686"/>
              </a:cxn>
              <a:cxn ang="0">
                <a:pos x="1124" y="644"/>
              </a:cxn>
              <a:cxn ang="0">
                <a:pos x="1136" y="609"/>
              </a:cxn>
              <a:cxn ang="0">
                <a:pos x="1130" y="549"/>
              </a:cxn>
              <a:cxn ang="0">
                <a:pos x="1118" y="531"/>
              </a:cxn>
              <a:cxn ang="0">
                <a:pos x="1106" y="495"/>
              </a:cxn>
              <a:cxn ang="0">
                <a:pos x="1088" y="322"/>
              </a:cxn>
              <a:cxn ang="0">
                <a:pos x="1052" y="310"/>
              </a:cxn>
            </a:cxnLst>
            <a:rect l="0" t="0" r="r" b="b"/>
            <a:pathLst>
              <a:path w="1142" h="1110">
                <a:moveTo>
                  <a:pt x="1052" y="310"/>
                </a:moveTo>
                <a:lnTo>
                  <a:pt x="1046" y="310"/>
                </a:lnTo>
                <a:lnTo>
                  <a:pt x="1040" y="304"/>
                </a:lnTo>
                <a:lnTo>
                  <a:pt x="1034" y="304"/>
                </a:lnTo>
                <a:lnTo>
                  <a:pt x="993" y="280"/>
                </a:lnTo>
                <a:lnTo>
                  <a:pt x="993" y="286"/>
                </a:lnTo>
                <a:lnTo>
                  <a:pt x="981" y="286"/>
                </a:lnTo>
                <a:lnTo>
                  <a:pt x="963" y="286"/>
                </a:lnTo>
                <a:lnTo>
                  <a:pt x="957" y="286"/>
                </a:lnTo>
                <a:lnTo>
                  <a:pt x="951" y="286"/>
                </a:lnTo>
                <a:lnTo>
                  <a:pt x="933" y="292"/>
                </a:lnTo>
                <a:lnTo>
                  <a:pt x="915" y="292"/>
                </a:lnTo>
                <a:lnTo>
                  <a:pt x="909" y="298"/>
                </a:lnTo>
                <a:lnTo>
                  <a:pt x="897" y="310"/>
                </a:lnTo>
                <a:lnTo>
                  <a:pt x="885" y="298"/>
                </a:lnTo>
                <a:lnTo>
                  <a:pt x="873" y="292"/>
                </a:lnTo>
                <a:lnTo>
                  <a:pt x="873" y="292"/>
                </a:lnTo>
                <a:lnTo>
                  <a:pt x="873" y="292"/>
                </a:lnTo>
                <a:lnTo>
                  <a:pt x="867" y="292"/>
                </a:lnTo>
                <a:lnTo>
                  <a:pt x="867" y="292"/>
                </a:lnTo>
                <a:lnTo>
                  <a:pt x="861" y="292"/>
                </a:lnTo>
                <a:lnTo>
                  <a:pt x="849" y="292"/>
                </a:lnTo>
                <a:lnTo>
                  <a:pt x="849" y="286"/>
                </a:lnTo>
                <a:lnTo>
                  <a:pt x="849" y="286"/>
                </a:lnTo>
                <a:lnTo>
                  <a:pt x="837" y="286"/>
                </a:lnTo>
                <a:lnTo>
                  <a:pt x="831" y="298"/>
                </a:lnTo>
                <a:lnTo>
                  <a:pt x="831" y="304"/>
                </a:lnTo>
                <a:lnTo>
                  <a:pt x="825" y="304"/>
                </a:lnTo>
                <a:lnTo>
                  <a:pt x="825" y="298"/>
                </a:lnTo>
                <a:lnTo>
                  <a:pt x="825" y="292"/>
                </a:lnTo>
                <a:lnTo>
                  <a:pt x="825" y="286"/>
                </a:lnTo>
                <a:lnTo>
                  <a:pt x="819" y="286"/>
                </a:lnTo>
                <a:lnTo>
                  <a:pt x="807" y="292"/>
                </a:lnTo>
                <a:lnTo>
                  <a:pt x="807" y="292"/>
                </a:lnTo>
                <a:lnTo>
                  <a:pt x="783" y="280"/>
                </a:lnTo>
                <a:lnTo>
                  <a:pt x="777" y="280"/>
                </a:lnTo>
                <a:lnTo>
                  <a:pt x="777" y="292"/>
                </a:lnTo>
                <a:lnTo>
                  <a:pt x="759" y="286"/>
                </a:lnTo>
                <a:lnTo>
                  <a:pt x="759" y="280"/>
                </a:lnTo>
                <a:lnTo>
                  <a:pt x="753" y="274"/>
                </a:lnTo>
                <a:lnTo>
                  <a:pt x="747" y="268"/>
                </a:lnTo>
                <a:lnTo>
                  <a:pt x="747" y="262"/>
                </a:lnTo>
                <a:lnTo>
                  <a:pt x="724" y="262"/>
                </a:lnTo>
                <a:lnTo>
                  <a:pt x="718" y="268"/>
                </a:lnTo>
                <a:lnTo>
                  <a:pt x="712" y="262"/>
                </a:lnTo>
                <a:lnTo>
                  <a:pt x="706" y="256"/>
                </a:lnTo>
                <a:lnTo>
                  <a:pt x="700" y="256"/>
                </a:lnTo>
                <a:lnTo>
                  <a:pt x="700" y="262"/>
                </a:lnTo>
                <a:lnTo>
                  <a:pt x="694" y="262"/>
                </a:lnTo>
                <a:lnTo>
                  <a:pt x="682" y="256"/>
                </a:lnTo>
                <a:lnTo>
                  <a:pt x="664" y="250"/>
                </a:lnTo>
                <a:lnTo>
                  <a:pt x="658" y="250"/>
                </a:lnTo>
                <a:lnTo>
                  <a:pt x="658" y="244"/>
                </a:lnTo>
                <a:lnTo>
                  <a:pt x="658" y="238"/>
                </a:lnTo>
                <a:lnTo>
                  <a:pt x="652" y="232"/>
                </a:lnTo>
                <a:lnTo>
                  <a:pt x="646" y="226"/>
                </a:lnTo>
                <a:lnTo>
                  <a:pt x="640" y="232"/>
                </a:lnTo>
                <a:lnTo>
                  <a:pt x="622" y="232"/>
                </a:lnTo>
                <a:lnTo>
                  <a:pt x="616" y="232"/>
                </a:lnTo>
                <a:lnTo>
                  <a:pt x="604" y="214"/>
                </a:lnTo>
                <a:lnTo>
                  <a:pt x="598" y="214"/>
                </a:lnTo>
                <a:lnTo>
                  <a:pt x="592" y="214"/>
                </a:lnTo>
                <a:lnTo>
                  <a:pt x="598" y="11"/>
                </a:lnTo>
                <a:lnTo>
                  <a:pt x="353" y="0"/>
                </a:lnTo>
                <a:lnTo>
                  <a:pt x="347" y="0"/>
                </a:lnTo>
                <a:lnTo>
                  <a:pt x="311" y="459"/>
                </a:lnTo>
                <a:lnTo>
                  <a:pt x="6" y="429"/>
                </a:lnTo>
                <a:lnTo>
                  <a:pt x="0" y="435"/>
                </a:lnTo>
                <a:lnTo>
                  <a:pt x="6" y="435"/>
                </a:lnTo>
                <a:lnTo>
                  <a:pt x="6" y="441"/>
                </a:lnTo>
                <a:lnTo>
                  <a:pt x="0" y="447"/>
                </a:lnTo>
                <a:lnTo>
                  <a:pt x="6" y="453"/>
                </a:lnTo>
                <a:lnTo>
                  <a:pt x="6" y="453"/>
                </a:lnTo>
                <a:lnTo>
                  <a:pt x="24" y="465"/>
                </a:lnTo>
                <a:lnTo>
                  <a:pt x="30" y="477"/>
                </a:lnTo>
                <a:lnTo>
                  <a:pt x="36" y="489"/>
                </a:lnTo>
                <a:lnTo>
                  <a:pt x="48" y="501"/>
                </a:lnTo>
                <a:lnTo>
                  <a:pt x="96" y="555"/>
                </a:lnTo>
                <a:lnTo>
                  <a:pt x="137" y="591"/>
                </a:lnTo>
                <a:lnTo>
                  <a:pt x="137" y="597"/>
                </a:lnTo>
                <a:lnTo>
                  <a:pt x="143" y="603"/>
                </a:lnTo>
                <a:lnTo>
                  <a:pt x="143" y="614"/>
                </a:lnTo>
                <a:lnTo>
                  <a:pt x="143" y="614"/>
                </a:lnTo>
                <a:lnTo>
                  <a:pt x="155" y="632"/>
                </a:lnTo>
                <a:lnTo>
                  <a:pt x="155" y="662"/>
                </a:lnTo>
                <a:lnTo>
                  <a:pt x="155" y="674"/>
                </a:lnTo>
                <a:lnTo>
                  <a:pt x="167" y="698"/>
                </a:lnTo>
                <a:lnTo>
                  <a:pt x="227" y="740"/>
                </a:lnTo>
                <a:lnTo>
                  <a:pt x="269" y="764"/>
                </a:lnTo>
                <a:lnTo>
                  <a:pt x="281" y="770"/>
                </a:lnTo>
                <a:lnTo>
                  <a:pt x="287" y="764"/>
                </a:lnTo>
                <a:lnTo>
                  <a:pt x="299" y="752"/>
                </a:lnTo>
                <a:lnTo>
                  <a:pt x="305" y="746"/>
                </a:lnTo>
                <a:lnTo>
                  <a:pt x="323" y="704"/>
                </a:lnTo>
                <a:lnTo>
                  <a:pt x="329" y="692"/>
                </a:lnTo>
                <a:lnTo>
                  <a:pt x="341" y="692"/>
                </a:lnTo>
                <a:lnTo>
                  <a:pt x="353" y="692"/>
                </a:lnTo>
                <a:lnTo>
                  <a:pt x="353" y="692"/>
                </a:lnTo>
                <a:lnTo>
                  <a:pt x="359" y="686"/>
                </a:lnTo>
                <a:lnTo>
                  <a:pt x="365" y="680"/>
                </a:lnTo>
                <a:lnTo>
                  <a:pt x="371" y="686"/>
                </a:lnTo>
                <a:lnTo>
                  <a:pt x="377" y="692"/>
                </a:lnTo>
                <a:lnTo>
                  <a:pt x="401" y="692"/>
                </a:lnTo>
                <a:lnTo>
                  <a:pt x="407" y="698"/>
                </a:lnTo>
                <a:lnTo>
                  <a:pt x="425" y="704"/>
                </a:lnTo>
                <a:lnTo>
                  <a:pt x="430" y="698"/>
                </a:lnTo>
                <a:lnTo>
                  <a:pt x="448" y="710"/>
                </a:lnTo>
                <a:lnTo>
                  <a:pt x="448" y="716"/>
                </a:lnTo>
                <a:lnTo>
                  <a:pt x="454" y="722"/>
                </a:lnTo>
                <a:lnTo>
                  <a:pt x="454" y="722"/>
                </a:lnTo>
                <a:lnTo>
                  <a:pt x="460" y="728"/>
                </a:lnTo>
                <a:lnTo>
                  <a:pt x="466" y="728"/>
                </a:lnTo>
                <a:lnTo>
                  <a:pt x="478" y="746"/>
                </a:lnTo>
                <a:lnTo>
                  <a:pt x="496" y="758"/>
                </a:lnTo>
                <a:lnTo>
                  <a:pt x="508" y="776"/>
                </a:lnTo>
                <a:lnTo>
                  <a:pt x="508" y="782"/>
                </a:lnTo>
                <a:lnTo>
                  <a:pt x="532" y="841"/>
                </a:lnTo>
                <a:lnTo>
                  <a:pt x="538" y="853"/>
                </a:lnTo>
                <a:lnTo>
                  <a:pt x="568" y="889"/>
                </a:lnTo>
                <a:lnTo>
                  <a:pt x="568" y="895"/>
                </a:lnTo>
                <a:lnTo>
                  <a:pt x="586" y="919"/>
                </a:lnTo>
                <a:lnTo>
                  <a:pt x="592" y="919"/>
                </a:lnTo>
                <a:lnTo>
                  <a:pt x="604" y="931"/>
                </a:lnTo>
                <a:lnTo>
                  <a:pt x="604" y="937"/>
                </a:lnTo>
                <a:lnTo>
                  <a:pt x="604" y="961"/>
                </a:lnTo>
                <a:lnTo>
                  <a:pt x="610" y="967"/>
                </a:lnTo>
                <a:lnTo>
                  <a:pt x="610" y="991"/>
                </a:lnTo>
                <a:lnTo>
                  <a:pt x="616" y="997"/>
                </a:lnTo>
                <a:lnTo>
                  <a:pt x="640" y="1038"/>
                </a:lnTo>
                <a:lnTo>
                  <a:pt x="640" y="1050"/>
                </a:lnTo>
                <a:lnTo>
                  <a:pt x="652" y="1050"/>
                </a:lnTo>
                <a:lnTo>
                  <a:pt x="670" y="1062"/>
                </a:lnTo>
                <a:lnTo>
                  <a:pt x="688" y="1068"/>
                </a:lnTo>
                <a:lnTo>
                  <a:pt x="718" y="1086"/>
                </a:lnTo>
                <a:lnTo>
                  <a:pt x="759" y="1092"/>
                </a:lnTo>
                <a:lnTo>
                  <a:pt x="765" y="1092"/>
                </a:lnTo>
                <a:lnTo>
                  <a:pt x="783" y="1104"/>
                </a:lnTo>
                <a:lnTo>
                  <a:pt x="795" y="1110"/>
                </a:lnTo>
                <a:lnTo>
                  <a:pt x="807" y="1098"/>
                </a:lnTo>
                <a:lnTo>
                  <a:pt x="813" y="1098"/>
                </a:lnTo>
                <a:lnTo>
                  <a:pt x="819" y="1098"/>
                </a:lnTo>
                <a:lnTo>
                  <a:pt x="819" y="1092"/>
                </a:lnTo>
                <a:lnTo>
                  <a:pt x="807" y="1086"/>
                </a:lnTo>
                <a:lnTo>
                  <a:pt x="807" y="1086"/>
                </a:lnTo>
                <a:lnTo>
                  <a:pt x="801" y="1074"/>
                </a:lnTo>
                <a:lnTo>
                  <a:pt x="789" y="1026"/>
                </a:lnTo>
                <a:lnTo>
                  <a:pt x="783" y="1009"/>
                </a:lnTo>
                <a:lnTo>
                  <a:pt x="789" y="979"/>
                </a:lnTo>
                <a:lnTo>
                  <a:pt x="789" y="967"/>
                </a:lnTo>
                <a:lnTo>
                  <a:pt x="789" y="967"/>
                </a:lnTo>
                <a:lnTo>
                  <a:pt x="783" y="967"/>
                </a:lnTo>
                <a:lnTo>
                  <a:pt x="783" y="967"/>
                </a:lnTo>
                <a:lnTo>
                  <a:pt x="783" y="961"/>
                </a:lnTo>
                <a:lnTo>
                  <a:pt x="783" y="961"/>
                </a:lnTo>
                <a:lnTo>
                  <a:pt x="801" y="955"/>
                </a:lnTo>
                <a:lnTo>
                  <a:pt x="807" y="925"/>
                </a:lnTo>
                <a:lnTo>
                  <a:pt x="801" y="925"/>
                </a:lnTo>
                <a:lnTo>
                  <a:pt x="795" y="913"/>
                </a:lnTo>
                <a:lnTo>
                  <a:pt x="801" y="901"/>
                </a:lnTo>
                <a:lnTo>
                  <a:pt x="813" y="907"/>
                </a:lnTo>
                <a:lnTo>
                  <a:pt x="825" y="901"/>
                </a:lnTo>
                <a:lnTo>
                  <a:pt x="831" y="883"/>
                </a:lnTo>
                <a:lnTo>
                  <a:pt x="825" y="877"/>
                </a:lnTo>
                <a:lnTo>
                  <a:pt x="825" y="871"/>
                </a:lnTo>
                <a:lnTo>
                  <a:pt x="831" y="877"/>
                </a:lnTo>
                <a:lnTo>
                  <a:pt x="837" y="877"/>
                </a:lnTo>
                <a:lnTo>
                  <a:pt x="837" y="871"/>
                </a:lnTo>
                <a:lnTo>
                  <a:pt x="843" y="877"/>
                </a:lnTo>
                <a:lnTo>
                  <a:pt x="849" y="877"/>
                </a:lnTo>
                <a:lnTo>
                  <a:pt x="849" y="871"/>
                </a:lnTo>
                <a:lnTo>
                  <a:pt x="849" y="871"/>
                </a:lnTo>
                <a:lnTo>
                  <a:pt x="849" y="859"/>
                </a:lnTo>
                <a:lnTo>
                  <a:pt x="855" y="853"/>
                </a:lnTo>
                <a:lnTo>
                  <a:pt x="855" y="853"/>
                </a:lnTo>
                <a:lnTo>
                  <a:pt x="861" y="853"/>
                </a:lnTo>
                <a:lnTo>
                  <a:pt x="861" y="859"/>
                </a:lnTo>
                <a:lnTo>
                  <a:pt x="885" y="853"/>
                </a:lnTo>
                <a:lnTo>
                  <a:pt x="885" y="847"/>
                </a:lnTo>
                <a:lnTo>
                  <a:pt x="891" y="847"/>
                </a:lnTo>
                <a:lnTo>
                  <a:pt x="885" y="841"/>
                </a:lnTo>
                <a:lnTo>
                  <a:pt x="873" y="835"/>
                </a:lnTo>
                <a:lnTo>
                  <a:pt x="873" y="829"/>
                </a:lnTo>
                <a:lnTo>
                  <a:pt x="897" y="823"/>
                </a:lnTo>
                <a:lnTo>
                  <a:pt x="897" y="823"/>
                </a:lnTo>
                <a:lnTo>
                  <a:pt x="903" y="817"/>
                </a:lnTo>
                <a:lnTo>
                  <a:pt x="909" y="823"/>
                </a:lnTo>
                <a:lnTo>
                  <a:pt x="903" y="823"/>
                </a:lnTo>
                <a:lnTo>
                  <a:pt x="909" y="829"/>
                </a:lnTo>
                <a:lnTo>
                  <a:pt x="909" y="829"/>
                </a:lnTo>
                <a:lnTo>
                  <a:pt x="915" y="829"/>
                </a:lnTo>
                <a:lnTo>
                  <a:pt x="945" y="817"/>
                </a:lnTo>
                <a:lnTo>
                  <a:pt x="999" y="782"/>
                </a:lnTo>
                <a:lnTo>
                  <a:pt x="999" y="770"/>
                </a:lnTo>
                <a:lnTo>
                  <a:pt x="1023" y="752"/>
                </a:lnTo>
                <a:lnTo>
                  <a:pt x="1023" y="746"/>
                </a:lnTo>
                <a:lnTo>
                  <a:pt x="1017" y="734"/>
                </a:lnTo>
                <a:lnTo>
                  <a:pt x="1017" y="722"/>
                </a:lnTo>
                <a:lnTo>
                  <a:pt x="1034" y="716"/>
                </a:lnTo>
                <a:lnTo>
                  <a:pt x="1034" y="716"/>
                </a:lnTo>
                <a:lnTo>
                  <a:pt x="1034" y="728"/>
                </a:lnTo>
                <a:lnTo>
                  <a:pt x="1034" y="734"/>
                </a:lnTo>
                <a:lnTo>
                  <a:pt x="1052" y="728"/>
                </a:lnTo>
                <a:lnTo>
                  <a:pt x="1058" y="734"/>
                </a:lnTo>
                <a:lnTo>
                  <a:pt x="1094" y="716"/>
                </a:lnTo>
                <a:lnTo>
                  <a:pt x="1118" y="716"/>
                </a:lnTo>
                <a:lnTo>
                  <a:pt x="1118" y="716"/>
                </a:lnTo>
                <a:lnTo>
                  <a:pt x="1112" y="710"/>
                </a:lnTo>
                <a:lnTo>
                  <a:pt x="1112" y="710"/>
                </a:lnTo>
                <a:lnTo>
                  <a:pt x="1112" y="704"/>
                </a:lnTo>
                <a:lnTo>
                  <a:pt x="1112" y="698"/>
                </a:lnTo>
                <a:lnTo>
                  <a:pt x="1112" y="692"/>
                </a:lnTo>
                <a:lnTo>
                  <a:pt x="1118" y="686"/>
                </a:lnTo>
                <a:lnTo>
                  <a:pt x="1130" y="662"/>
                </a:lnTo>
                <a:lnTo>
                  <a:pt x="1124" y="656"/>
                </a:lnTo>
                <a:lnTo>
                  <a:pt x="1124" y="644"/>
                </a:lnTo>
                <a:lnTo>
                  <a:pt x="1124" y="644"/>
                </a:lnTo>
                <a:lnTo>
                  <a:pt x="1124" y="638"/>
                </a:lnTo>
                <a:lnTo>
                  <a:pt x="1124" y="620"/>
                </a:lnTo>
                <a:lnTo>
                  <a:pt x="1130" y="614"/>
                </a:lnTo>
                <a:lnTo>
                  <a:pt x="1136" y="609"/>
                </a:lnTo>
                <a:lnTo>
                  <a:pt x="1142" y="591"/>
                </a:lnTo>
                <a:lnTo>
                  <a:pt x="1142" y="579"/>
                </a:lnTo>
                <a:lnTo>
                  <a:pt x="1136" y="561"/>
                </a:lnTo>
                <a:lnTo>
                  <a:pt x="1130" y="549"/>
                </a:lnTo>
                <a:lnTo>
                  <a:pt x="1124" y="549"/>
                </a:lnTo>
                <a:lnTo>
                  <a:pt x="1130" y="543"/>
                </a:lnTo>
                <a:lnTo>
                  <a:pt x="1124" y="537"/>
                </a:lnTo>
                <a:lnTo>
                  <a:pt x="1118" y="531"/>
                </a:lnTo>
                <a:lnTo>
                  <a:pt x="1112" y="525"/>
                </a:lnTo>
                <a:lnTo>
                  <a:pt x="1112" y="519"/>
                </a:lnTo>
                <a:lnTo>
                  <a:pt x="1118" y="513"/>
                </a:lnTo>
                <a:lnTo>
                  <a:pt x="1106" y="495"/>
                </a:lnTo>
                <a:lnTo>
                  <a:pt x="1094" y="483"/>
                </a:lnTo>
                <a:lnTo>
                  <a:pt x="1094" y="477"/>
                </a:lnTo>
                <a:lnTo>
                  <a:pt x="1088" y="376"/>
                </a:lnTo>
                <a:lnTo>
                  <a:pt x="1088" y="322"/>
                </a:lnTo>
                <a:lnTo>
                  <a:pt x="1076" y="316"/>
                </a:lnTo>
                <a:lnTo>
                  <a:pt x="1064" y="322"/>
                </a:lnTo>
                <a:lnTo>
                  <a:pt x="1064" y="322"/>
                </a:lnTo>
                <a:lnTo>
                  <a:pt x="1052" y="310"/>
                </a:lnTo>
                <a:lnTo>
                  <a:pt x="1052" y="31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" name="Freeform 81"/>
          <p:cNvSpPr>
            <a:spLocks/>
          </p:cNvSpPr>
          <p:nvPr/>
        </p:nvSpPr>
        <p:spPr bwMode="auto">
          <a:xfrm rot="21394386">
            <a:off x="6009791" y="2990169"/>
            <a:ext cx="510855" cy="883025"/>
          </a:xfrm>
          <a:custGeom>
            <a:avLst/>
            <a:gdLst/>
            <a:ahLst/>
            <a:cxnLst>
              <a:cxn ang="0">
                <a:pos x="6" y="30"/>
              </a:cxn>
              <a:cxn ang="0">
                <a:pos x="30" y="275"/>
              </a:cxn>
              <a:cxn ang="0">
                <a:pos x="24" y="275"/>
              </a:cxn>
              <a:cxn ang="0">
                <a:pos x="24" y="287"/>
              </a:cxn>
              <a:cxn ang="0">
                <a:pos x="24" y="299"/>
              </a:cxn>
              <a:cxn ang="0">
                <a:pos x="30" y="317"/>
              </a:cxn>
              <a:cxn ang="0">
                <a:pos x="36" y="341"/>
              </a:cxn>
              <a:cxn ang="0">
                <a:pos x="24" y="359"/>
              </a:cxn>
              <a:cxn ang="0">
                <a:pos x="24" y="365"/>
              </a:cxn>
              <a:cxn ang="0">
                <a:pos x="18" y="382"/>
              </a:cxn>
              <a:cxn ang="0">
                <a:pos x="6" y="394"/>
              </a:cxn>
              <a:cxn ang="0">
                <a:pos x="6" y="406"/>
              </a:cxn>
              <a:cxn ang="0">
                <a:pos x="0" y="424"/>
              </a:cxn>
              <a:cxn ang="0">
                <a:pos x="0" y="430"/>
              </a:cxn>
              <a:cxn ang="0">
                <a:pos x="0" y="436"/>
              </a:cxn>
              <a:cxn ang="0">
                <a:pos x="0" y="436"/>
              </a:cxn>
              <a:cxn ang="0">
                <a:pos x="6" y="436"/>
              </a:cxn>
              <a:cxn ang="0">
                <a:pos x="12" y="430"/>
              </a:cxn>
              <a:cxn ang="0">
                <a:pos x="12" y="430"/>
              </a:cxn>
              <a:cxn ang="0">
                <a:pos x="18" y="424"/>
              </a:cxn>
              <a:cxn ang="0">
                <a:pos x="30" y="424"/>
              </a:cxn>
              <a:cxn ang="0">
                <a:pos x="48" y="418"/>
              </a:cxn>
              <a:cxn ang="0">
                <a:pos x="72" y="430"/>
              </a:cxn>
              <a:cxn ang="0">
                <a:pos x="78" y="430"/>
              </a:cxn>
              <a:cxn ang="0">
                <a:pos x="83" y="430"/>
              </a:cxn>
              <a:cxn ang="0">
                <a:pos x="83" y="412"/>
              </a:cxn>
              <a:cxn ang="0">
                <a:pos x="101" y="406"/>
              </a:cxn>
              <a:cxn ang="0">
                <a:pos x="107" y="418"/>
              </a:cxn>
              <a:cxn ang="0">
                <a:pos x="113" y="418"/>
              </a:cxn>
              <a:cxn ang="0">
                <a:pos x="119" y="412"/>
              </a:cxn>
              <a:cxn ang="0">
                <a:pos x="125" y="394"/>
              </a:cxn>
              <a:cxn ang="0">
                <a:pos x="131" y="388"/>
              </a:cxn>
              <a:cxn ang="0">
                <a:pos x="137" y="388"/>
              </a:cxn>
              <a:cxn ang="0">
                <a:pos x="143" y="400"/>
              </a:cxn>
              <a:cxn ang="0">
                <a:pos x="167" y="400"/>
              </a:cxn>
              <a:cxn ang="0">
                <a:pos x="173" y="382"/>
              </a:cxn>
              <a:cxn ang="0">
                <a:pos x="203" y="341"/>
              </a:cxn>
              <a:cxn ang="0">
                <a:pos x="203" y="323"/>
              </a:cxn>
              <a:cxn ang="0">
                <a:pos x="209" y="317"/>
              </a:cxn>
              <a:cxn ang="0">
                <a:pos x="221" y="323"/>
              </a:cxn>
              <a:cxn ang="0">
                <a:pos x="233" y="311"/>
              </a:cxn>
              <a:cxn ang="0">
                <a:pos x="245" y="311"/>
              </a:cxn>
              <a:cxn ang="0">
                <a:pos x="245" y="305"/>
              </a:cxn>
              <a:cxn ang="0">
                <a:pos x="239" y="287"/>
              </a:cxn>
              <a:cxn ang="0">
                <a:pos x="245" y="281"/>
              </a:cxn>
              <a:cxn ang="0">
                <a:pos x="245" y="275"/>
              </a:cxn>
              <a:cxn ang="0">
                <a:pos x="215" y="6"/>
              </a:cxn>
              <a:cxn ang="0">
                <a:pos x="215" y="0"/>
              </a:cxn>
              <a:cxn ang="0">
                <a:pos x="54" y="24"/>
              </a:cxn>
              <a:cxn ang="0">
                <a:pos x="54" y="24"/>
              </a:cxn>
              <a:cxn ang="0">
                <a:pos x="42" y="30"/>
              </a:cxn>
              <a:cxn ang="0">
                <a:pos x="30" y="36"/>
              </a:cxn>
              <a:cxn ang="0">
                <a:pos x="18" y="36"/>
              </a:cxn>
              <a:cxn ang="0">
                <a:pos x="6" y="30"/>
              </a:cxn>
              <a:cxn ang="0">
                <a:pos x="6" y="30"/>
              </a:cxn>
            </a:cxnLst>
            <a:rect l="0" t="0" r="r" b="b"/>
            <a:pathLst>
              <a:path w="245" h="436">
                <a:moveTo>
                  <a:pt x="6" y="30"/>
                </a:moveTo>
                <a:lnTo>
                  <a:pt x="30" y="275"/>
                </a:lnTo>
                <a:lnTo>
                  <a:pt x="24" y="275"/>
                </a:lnTo>
                <a:lnTo>
                  <a:pt x="24" y="287"/>
                </a:lnTo>
                <a:lnTo>
                  <a:pt x="24" y="299"/>
                </a:lnTo>
                <a:lnTo>
                  <a:pt x="30" y="317"/>
                </a:lnTo>
                <a:lnTo>
                  <a:pt x="36" y="341"/>
                </a:lnTo>
                <a:lnTo>
                  <a:pt x="24" y="359"/>
                </a:lnTo>
                <a:lnTo>
                  <a:pt x="24" y="365"/>
                </a:lnTo>
                <a:lnTo>
                  <a:pt x="18" y="382"/>
                </a:lnTo>
                <a:lnTo>
                  <a:pt x="6" y="394"/>
                </a:lnTo>
                <a:lnTo>
                  <a:pt x="6" y="406"/>
                </a:lnTo>
                <a:lnTo>
                  <a:pt x="0" y="424"/>
                </a:lnTo>
                <a:lnTo>
                  <a:pt x="0" y="430"/>
                </a:lnTo>
                <a:lnTo>
                  <a:pt x="0" y="436"/>
                </a:lnTo>
                <a:lnTo>
                  <a:pt x="0" y="436"/>
                </a:lnTo>
                <a:lnTo>
                  <a:pt x="6" y="436"/>
                </a:lnTo>
                <a:lnTo>
                  <a:pt x="12" y="430"/>
                </a:lnTo>
                <a:lnTo>
                  <a:pt x="12" y="430"/>
                </a:lnTo>
                <a:lnTo>
                  <a:pt x="18" y="424"/>
                </a:lnTo>
                <a:lnTo>
                  <a:pt x="30" y="424"/>
                </a:lnTo>
                <a:lnTo>
                  <a:pt x="48" y="418"/>
                </a:lnTo>
                <a:lnTo>
                  <a:pt x="72" y="430"/>
                </a:lnTo>
                <a:lnTo>
                  <a:pt x="78" y="430"/>
                </a:lnTo>
                <a:lnTo>
                  <a:pt x="83" y="430"/>
                </a:lnTo>
                <a:lnTo>
                  <a:pt x="83" y="412"/>
                </a:lnTo>
                <a:lnTo>
                  <a:pt x="101" y="406"/>
                </a:lnTo>
                <a:lnTo>
                  <a:pt x="107" y="418"/>
                </a:lnTo>
                <a:lnTo>
                  <a:pt x="113" y="418"/>
                </a:lnTo>
                <a:lnTo>
                  <a:pt x="119" y="412"/>
                </a:lnTo>
                <a:lnTo>
                  <a:pt x="125" y="394"/>
                </a:lnTo>
                <a:lnTo>
                  <a:pt x="131" y="388"/>
                </a:lnTo>
                <a:lnTo>
                  <a:pt x="137" y="388"/>
                </a:lnTo>
                <a:lnTo>
                  <a:pt x="143" y="400"/>
                </a:lnTo>
                <a:lnTo>
                  <a:pt x="167" y="400"/>
                </a:lnTo>
                <a:lnTo>
                  <a:pt x="173" y="382"/>
                </a:lnTo>
                <a:lnTo>
                  <a:pt x="203" y="341"/>
                </a:lnTo>
                <a:lnTo>
                  <a:pt x="203" y="323"/>
                </a:lnTo>
                <a:lnTo>
                  <a:pt x="209" y="317"/>
                </a:lnTo>
                <a:lnTo>
                  <a:pt x="221" y="323"/>
                </a:lnTo>
                <a:lnTo>
                  <a:pt x="233" y="311"/>
                </a:lnTo>
                <a:lnTo>
                  <a:pt x="245" y="311"/>
                </a:lnTo>
                <a:lnTo>
                  <a:pt x="245" y="305"/>
                </a:lnTo>
                <a:lnTo>
                  <a:pt x="239" y="287"/>
                </a:lnTo>
                <a:lnTo>
                  <a:pt x="245" y="281"/>
                </a:lnTo>
                <a:lnTo>
                  <a:pt x="245" y="275"/>
                </a:lnTo>
                <a:lnTo>
                  <a:pt x="215" y="6"/>
                </a:lnTo>
                <a:lnTo>
                  <a:pt x="215" y="0"/>
                </a:lnTo>
                <a:lnTo>
                  <a:pt x="54" y="24"/>
                </a:lnTo>
                <a:lnTo>
                  <a:pt x="54" y="24"/>
                </a:lnTo>
                <a:lnTo>
                  <a:pt x="42" y="30"/>
                </a:lnTo>
                <a:lnTo>
                  <a:pt x="30" y="36"/>
                </a:lnTo>
                <a:lnTo>
                  <a:pt x="18" y="36"/>
                </a:lnTo>
                <a:lnTo>
                  <a:pt x="6" y="30"/>
                </a:lnTo>
                <a:lnTo>
                  <a:pt x="6" y="3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" name="Freeform 82"/>
          <p:cNvSpPr>
            <a:spLocks/>
          </p:cNvSpPr>
          <p:nvPr/>
        </p:nvSpPr>
        <p:spPr bwMode="auto">
          <a:xfrm rot="21394386">
            <a:off x="5810119" y="3537358"/>
            <a:ext cx="1246416" cy="616186"/>
          </a:xfrm>
          <a:custGeom>
            <a:avLst/>
            <a:gdLst/>
            <a:ahLst/>
            <a:cxnLst>
              <a:cxn ang="0">
                <a:pos x="120" y="293"/>
              </a:cxn>
              <a:cxn ang="0">
                <a:pos x="120" y="281"/>
              </a:cxn>
              <a:cxn ang="0">
                <a:pos x="138" y="281"/>
              </a:cxn>
              <a:cxn ang="0">
                <a:pos x="479" y="245"/>
              </a:cxn>
              <a:cxn ang="0">
                <a:pos x="514" y="227"/>
              </a:cxn>
              <a:cxn ang="0">
                <a:pos x="538" y="209"/>
              </a:cxn>
              <a:cxn ang="0">
                <a:pos x="538" y="197"/>
              </a:cxn>
              <a:cxn ang="0">
                <a:pos x="550" y="179"/>
              </a:cxn>
              <a:cxn ang="0">
                <a:pos x="598" y="137"/>
              </a:cxn>
              <a:cxn ang="0">
                <a:pos x="592" y="131"/>
              </a:cxn>
              <a:cxn ang="0">
                <a:pos x="586" y="125"/>
              </a:cxn>
              <a:cxn ang="0">
                <a:pos x="574" y="119"/>
              </a:cxn>
              <a:cxn ang="0">
                <a:pos x="568" y="119"/>
              </a:cxn>
              <a:cxn ang="0">
                <a:pos x="544" y="84"/>
              </a:cxn>
              <a:cxn ang="0">
                <a:pos x="538" y="66"/>
              </a:cxn>
              <a:cxn ang="0">
                <a:pos x="538" y="48"/>
              </a:cxn>
              <a:cxn ang="0">
                <a:pos x="526" y="36"/>
              </a:cxn>
              <a:cxn ang="0">
                <a:pos x="508" y="24"/>
              </a:cxn>
              <a:cxn ang="0">
                <a:pos x="496" y="24"/>
              </a:cxn>
              <a:cxn ang="0">
                <a:pos x="491" y="30"/>
              </a:cxn>
              <a:cxn ang="0">
                <a:pos x="473" y="36"/>
              </a:cxn>
              <a:cxn ang="0">
                <a:pos x="455" y="30"/>
              </a:cxn>
              <a:cxn ang="0">
                <a:pos x="431" y="30"/>
              </a:cxn>
              <a:cxn ang="0">
                <a:pos x="401" y="24"/>
              </a:cxn>
              <a:cxn ang="0">
                <a:pos x="383" y="0"/>
              </a:cxn>
              <a:cxn ang="0">
                <a:pos x="365" y="0"/>
              </a:cxn>
              <a:cxn ang="0">
                <a:pos x="353" y="0"/>
              </a:cxn>
              <a:cxn ang="0">
                <a:pos x="347" y="12"/>
              </a:cxn>
              <a:cxn ang="0">
                <a:pos x="353" y="36"/>
              </a:cxn>
              <a:cxn ang="0">
                <a:pos x="329" y="48"/>
              </a:cxn>
              <a:cxn ang="0">
                <a:pos x="311" y="48"/>
              </a:cxn>
              <a:cxn ang="0">
                <a:pos x="281" y="107"/>
              </a:cxn>
              <a:cxn ang="0">
                <a:pos x="251" y="125"/>
              </a:cxn>
              <a:cxn ang="0">
                <a:pos x="239" y="113"/>
              </a:cxn>
              <a:cxn ang="0">
                <a:pos x="227" y="137"/>
              </a:cxn>
              <a:cxn ang="0">
                <a:pos x="215" y="143"/>
              </a:cxn>
              <a:cxn ang="0">
                <a:pos x="191" y="137"/>
              </a:cxn>
              <a:cxn ang="0">
                <a:pos x="186" y="155"/>
              </a:cxn>
              <a:cxn ang="0">
                <a:pos x="156" y="143"/>
              </a:cxn>
              <a:cxn ang="0">
                <a:pos x="126" y="149"/>
              </a:cxn>
              <a:cxn ang="0">
                <a:pos x="120" y="155"/>
              </a:cxn>
              <a:cxn ang="0">
                <a:pos x="108" y="161"/>
              </a:cxn>
              <a:cxn ang="0">
                <a:pos x="108" y="161"/>
              </a:cxn>
              <a:cxn ang="0">
                <a:pos x="108" y="173"/>
              </a:cxn>
              <a:cxn ang="0">
                <a:pos x="102" y="179"/>
              </a:cxn>
              <a:cxn ang="0">
                <a:pos x="108" y="191"/>
              </a:cxn>
              <a:cxn ang="0">
                <a:pos x="78" y="203"/>
              </a:cxn>
              <a:cxn ang="0">
                <a:pos x="84" y="233"/>
              </a:cxn>
              <a:cxn ang="0">
                <a:pos x="60" y="233"/>
              </a:cxn>
              <a:cxn ang="0">
                <a:pos x="36" y="227"/>
              </a:cxn>
              <a:cxn ang="0">
                <a:pos x="24" y="251"/>
              </a:cxn>
              <a:cxn ang="0">
                <a:pos x="30" y="251"/>
              </a:cxn>
              <a:cxn ang="0">
                <a:pos x="36" y="263"/>
              </a:cxn>
              <a:cxn ang="0">
                <a:pos x="24" y="293"/>
              </a:cxn>
              <a:cxn ang="0">
                <a:pos x="6" y="299"/>
              </a:cxn>
              <a:cxn ang="0">
                <a:pos x="0" y="305"/>
              </a:cxn>
            </a:cxnLst>
            <a:rect l="0" t="0" r="r" b="b"/>
            <a:pathLst>
              <a:path w="598" h="305">
                <a:moveTo>
                  <a:pt x="0" y="305"/>
                </a:moveTo>
                <a:lnTo>
                  <a:pt x="120" y="293"/>
                </a:lnTo>
                <a:lnTo>
                  <a:pt x="120" y="287"/>
                </a:lnTo>
                <a:lnTo>
                  <a:pt x="120" y="281"/>
                </a:lnTo>
                <a:lnTo>
                  <a:pt x="132" y="275"/>
                </a:lnTo>
                <a:lnTo>
                  <a:pt x="138" y="281"/>
                </a:lnTo>
                <a:lnTo>
                  <a:pt x="473" y="251"/>
                </a:lnTo>
                <a:lnTo>
                  <a:pt x="479" y="245"/>
                </a:lnTo>
                <a:lnTo>
                  <a:pt x="485" y="239"/>
                </a:lnTo>
                <a:lnTo>
                  <a:pt x="514" y="227"/>
                </a:lnTo>
                <a:lnTo>
                  <a:pt x="520" y="221"/>
                </a:lnTo>
                <a:lnTo>
                  <a:pt x="538" y="209"/>
                </a:lnTo>
                <a:lnTo>
                  <a:pt x="538" y="197"/>
                </a:lnTo>
                <a:lnTo>
                  <a:pt x="538" y="197"/>
                </a:lnTo>
                <a:lnTo>
                  <a:pt x="544" y="191"/>
                </a:lnTo>
                <a:lnTo>
                  <a:pt x="550" y="179"/>
                </a:lnTo>
                <a:lnTo>
                  <a:pt x="556" y="173"/>
                </a:lnTo>
                <a:lnTo>
                  <a:pt x="598" y="137"/>
                </a:lnTo>
                <a:lnTo>
                  <a:pt x="598" y="131"/>
                </a:lnTo>
                <a:lnTo>
                  <a:pt x="592" y="131"/>
                </a:lnTo>
                <a:lnTo>
                  <a:pt x="586" y="125"/>
                </a:lnTo>
                <a:lnTo>
                  <a:pt x="586" y="125"/>
                </a:lnTo>
                <a:lnTo>
                  <a:pt x="586" y="125"/>
                </a:lnTo>
                <a:lnTo>
                  <a:pt x="574" y="119"/>
                </a:lnTo>
                <a:lnTo>
                  <a:pt x="574" y="119"/>
                </a:lnTo>
                <a:lnTo>
                  <a:pt x="568" y="119"/>
                </a:lnTo>
                <a:lnTo>
                  <a:pt x="562" y="102"/>
                </a:lnTo>
                <a:lnTo>
                  <a:pt x="544" y="84"/>
                </a:lnTo>
                <a:lnTo>
                  <a:pt x="538" y="78"/>
                </a:lnTo>
                <a:lnTo>
                  <a:pt x="538" y="66"/>
                </a:lnTo>
                <a:lnTo>
                  <a:pt x="538" y="60"/>
                </a:lnTo>
                <a:lnTo>
                  <a:pt x="538" y="48"/>
                </a:lnTo>
                <a:lnTo>
                  <a:pt x="538" y="42"/>
                </a:lnTo>
                <a:lnTo>
                  <a:pt x="526" y="36"/>
                </a:lnTo>
                <a:lnTo>
                  <a:pt x="520" y="36"/>
                </a:lnTo>
                <a:lnTo>
                  <a:pt x="508" y="24"/>
                </a:lnTo>
                <a:lnTo>
                  <a:pt x="508" y="18"/>
                </a:lnTo>
                <a:lnTo>
                  <a:pt x="496" y="24"/>
                </a:lnTo>
                <a:lnTo>
                  <a:pt x="496" y="30"/>
                </a:lnTo>
                <a:lnTo>
                  <a:pt x="491" y="30"/>
                </a:lnTo>
                <a:lnTo>
                  <a:pt x="485" y="36"/>
                </a:lnTo>
                <a:lnTo>
                  <a:pt x="473" y="36"/>
                </a:lnTo>
                <a:lnTo>
                  <a:pt x="461" y="30"/>
                </a:lnTo>
                <a:lnTo>
                  <a:pt x="455" y="30"/>
                </a:lnTo>
                <a:lnTo>
                  <a:pt x="449" y="42"/>
                </a:lnTo>
                <a:lnTo>
                  <a:pt x="431" y="30"/>
                </a:lnTo>
                <a:lnTo>
                  <a:pt x="413" y="30"/>
                </a:lnTo>
                <a:lnTo>
                  <a:pt x="401" y="24"/>
                </a:lnTo>
                <a:lnTo>
                  <a:pt x="395" y="12"/>
                </a:lnTo>
                <a:lnTo>
                  <a:pt x="383" y="0"/>
                </a:lnTo>
                <a:lnTo>
                  <a:pt x="371" y="0"/>
                </a:lnTo>
                <a:lnTo>
                  <a:pt x="365" y="0"/>
                </a:lnTo>
                <a:lnTo>
                  <a:pt x="359" y="0"/>
                </a:lnTo>
                <a:lnTo>
                  <a:pt x="353" y="0"/>
                </a:lnTo>
                <a:lnTo>
                  <a:pt x="353" y="6"/>
                </a:lnTo>
                <a:lnTo>
                  <a:pt x="347" y="12"/>
                </a:lnTo>
                <a:lnTo>
                  <a:pt x="353" y="30"/>
                </a:lnTo>
                <a:lnTo>
                  <a:pt x="353" y="36"/>
                </a:lnTo>
                <a:lnTo>
                  <a:pt x="341" y="36"/>
                </a:lnTo>
                <a:lnTo>
                  <a:pt x="329" y="48"/>
                </a:lnTo>
                <a:lnTo>
                  <a:pt x="317" y="42"/>
                </a:lnTo>
                <a:lnTo>
                  <a:pt x="311" y="48"/>
                </a:lnTo>
                <a:lnTo>
                  <a:pt x="311" y="66"/>
                </a:lnTo>
                <a:lnTo>
                  <a:pt x="281" y="107"/>
                </a:lnTo>
                <a:lnTo>
                  <a:pt x="275" y="125"/>
                </a:lnTo>
                <a:lnTo>
                  <a:pt x="251" y="125"/>
                </a:lnTo>
                <a:lnTo>
                  <a:pt x="245" y="113"/>
                </a:lnTo>
                <a:lnTo>
                  <a:pt x="239" y="113"/>
                </a:lnTo>
                <a:lnTo>
                  <a:pt x="233" y="119"/>
                </a:lnTo>
                <a:lnTo>
                  <a:pt x="227" y="137"/>
                </a:lnTo>
                <a:lnTo>
                  <a:pt x="221" y="143"/>
                </a:lnTo>
                <a:lnTo>
                  <a:pt x="215" y="143"/>
                </a:lnTo>
                <a:lnTo>
                  <a:pt x="209" y="131"/>
                </a:lnTo>
                <a:lnTo>
                  <a:pt x="191" y="137"/>
                </a:lnTo>
                <a:lnTo>
                  <a:pt x="191" y="155"/>
                </a:lnTo>
                <a:lnTo>
                  <a:pt x="186" y="155"/>
                </a:lnTo>
                <a:lnTo>
                  <a:pt x="180" y="155"/>
                </a:lnTo>
                <a:lnTo>
                  <a:pt x="156" y="143"/>
                </a:lnTo>
                <a:lnTo>
                  <a:pt x="138" y="149"/>
                </a:lnTo>
                <a:lnTo>
                  <a:pt x="126" y="149"/>
                </a:lnTo>
                <a:lnTo>
                  <a:pt x="120" y="155"/>
                </a:lnTo>
                <a:lnTo>
                  <a:pt x="120" y="155"/>
                </a:lnTo>
                <a:lnTo>
                  <a:pt x="114" y="161"/>
                </a:lnTo>
                <a:lnTo>
                  <a:pt x="108" y="161"/>
                </a:lnTo>
                <a:lnTo>
                  <a:pt x="108" y="161"/>
                </a:lnTo>
                <a:lnTo>
                  <a:pt x="108" y="161"/>
                </a:lnTo>
                <a:lnTo>
                  <a:pt x="108" y="167"/>
                </a:lnTo>
                <a:lnTo>
                  <a:pt x="108" y="173"/>
                </a:lnTo>
                <a:lnTo>
                  <a:pt x="102" y="179"/>
                </a:lnTo>
                <a:lnTo>
                  <a:pt x="102" y="179"/>
                </a:lnTo>
                <a:lnTo>
                  <a:pt x="114" y="191"/>
                </a:lnTo>
                <a:lnTo>
                  <a:pt x="108" y="191"/>
                </a:lnTo>
                <a:lnTo>
                  <a:pt x="84" y="197"/>
                </a:lnTo>
                <a:lnTo>
                  <a:pt x="78" y="203"/>
                </a:lnTo>
                <a:lnTo>
                  <a:pt x="78" y="215"/>
                </a:lnTo>
                <a:lnTo>
                  <a:pt x="84" y="233"/>
                </a:lnTo>
                <a:lnTo>
                  <a:pt x="72" y="239"/>
                </a:lnTo>
                <a:lnTo>
                  <a:pt x="60" y="233"/>
                </a:lnTo>
                <a:lnTo>
                  <a:pt x="54" y="227"/>
                </a:lnTo>
                <a:lnTo>
                  <a:pt x="36" y="227"/>
                </a:lnTo>
                <a:lnTo>
                  <a:pt x="30" y="233"/>
                </a:lnTo>
                <a:lnTo>
                  <a:pt x="24" y="251"/>
                </a:lnTo>
                <a:lnTo>
                  <a:pt x="24" y="251"/>
                </a:lnTo>
                <a:lnTo>
                  <a:pt x="30" y="251"/>
                </a:lnTo>
                <a:lnTo>
                  <a:pt x="30" y="257"/>
                </a:lnTo>
                <a:lnTo>
                  <a:pt x="36" y="263"/>
                </a:lnTo>
                <a:lnTo>
                  <a:pt x="30" y="293"/>
                </a:lnTo>
                <a:lnTo>
                  <a:pt x="24" y="293"/>
                </a:lnTo>
                <a:lnTo>
                  <a:pt x="18" y="293"/>
                </a:lnTo>
                <a:lnTo>
                  <a:pt x="6" y="299"/>
                </a:lnTo>
                <a:lnTo>
                  <a:pt x="0" y="305"/>
                </a:lnTo>
                <a:lnTo>
                  <a:pt x="0" y="30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" name="Freeform 83"/>
          <p:cNvSpPr>
            <a:spLocks/>
          </p:cNvSpPr>
          <p:nvPr/>
        </p:nvSpPr>
        <p:spPr bwMode="auto">
          <a:xfrm rot="21394386">
            <a:off x="5580553" y="4478376"/>
            <a:ext cx="596875" cy="1012933"/>
          </a:xfrm>
          <a:custGeom>
            <a:avLst/>
            <a:gdLst/>
            <a:ahLst/>
            <a:cxnLst>
              <a:cxn ang="0">
                <a:pos x="263" y="0"/>
              </a:cxn>
              <a:cxn ang="0">
                <a:pos x="95" y="12"/>
              </a:cxn>
              <a:cxn ang="0">
                <a:pos x="89" y="18"/>
              </a:cxn>
              <a:cxn ang="0">
                <a:pos x="77" y="36"/>
              </a:cxn>
              <a:cxn ang="0">
                <a:pos x="71" y="54"/>
              </a:cxn>
              <a:cxn ang="0">
                <a:pos x="71" y="65"/>
              </a:cxn>
              <a:cxn ang="0">
                <a:pos x="71" y="77"/>
              </a:cxn>
              <a:cxn ang="0">
                <a:pos x="53" y="83"/>
              </a:cxn>
              <a:cxn ang="0">
                <a:pos x="41" y="101"/>
              </a:cxn>
              <a:cxn ang="0">
                <a:pos x="41" y="107"/>
              </a:cxn>
              <a:cxn ang="0">
                <a:pos x="41" y="119"/>
              </a:cxn>
              <a:cxn ang="0">
                <a:pos x="29" y="125"/>
              </a:cxn>
              <a:cxn ang="0">
                <a:pos x="29" y="137"/>
              </a:cxn>
              <a:cxn ang="0">
                <a:pos x="29" y="149"/>
              </a:cxn>
              <a:cxn ang="0">
                <a:pos x="18" y="167"/>
              </a:cxn>
              <a:cxn ang="0">
                <a:pos x="24" y="179"/>
              </a:cxn>
              <a:cxn ang="0">
                <a:pos x="29" y="191"/>
              </a:cxn>
              <a:cxn ang="0">
                <a:pos x="29" y="197"/>
              </a:cxn>
              <a:cxn ang="0">
                <a:pos x="35" y="203"/>
              </a:cxn>
              <a:cxn ang="0">
                <a:pos x="35" y="209"/>
              </a:cxn>
              <a:cxn ang="0">
                <a:pos x="29" y="209"/>
              </a:cxn>
              <a:cxn ang="0">
                <a:pos x="29" y="221"/>
              </a:cxn>
              <a:cxn ang="0">
                <a:pos x="29" y="227"/>
              </a:cxn>
              <a:cxn ang="0">
                <a:pos x="29" y="233"/>
              </a:cxn>
              <a:cxn ang="0">
                <a:pos x="35" y="251"/>
              </a:cxn>
              <a:cxn ang="0">
                <a:pos x="41" y="274"/>
              </a:cxn>
              <a:cxn ang="0">
                <a:pos x="47" y="286"/>
              </a:cxn>
              <a:cxn ang="0">
                <a:pos x="47" y="286"/>
              </a:cxn>
              <a:cxn ang="0">
                <a:pos x="53" y="298"/>
              </a:cxn>
              <a:cxn ang="0">
                <a:pos x="41" y="304"/>
              </a:cxn>
              <a:cxn ang="0">
                <a:pos x="35" y="310"/>
              </a:cxn>
              <a:cxn ang="0">
                <a:pos x="29" y="328"/>
              </a:cxn>
              <a:cxn ang="0">
                <a:pos x="18" y="358"/>
              </a:cxn>
              <a:cxn ang="0">
                <a:pos x="0" y="400"/>
              </a:cxn>
              <a:cxn ang="0">
                <a:pos x="0" y="430"/>
              </a:cxn>
              <a:cxn ang="0">
                <a:pos x="161" y="424"/>
              </a:cxn>
              <a:cxn ang="0">
                <a:pos x="161" y="430"/>
              </a:cxn>
              <a:cxn ang="0">
                <a:pos x="161" y="442"/>
              </a:cxn>
              <a:cxn ang="0">
                <a:pos x="161" y="466"/>
              </a:cxn>
              <a:cxn ang="0">
                <a:pos x="179" y="483"/>
              </a:cxn>
              <a:cxn ang="0">
                <a:pos x="179" y="501"/>
              </a:cxn>
              <a:cxn ang="0">
                <a:pos x="191" y="501"/>
              </a:cxn>
              <a:cxn ang="0">
                <a:pos x="209" y="489"/>
              </a:cxn>
              <a:cxn ang="0">
                <a:pos x="251" y="477"/>
              </a:cxn>
              <a:cxn ang="0">
                <a:pos x="257" y="477"/>
              </a:cxn>
              <a:cxn ang="0">
                <a:pos x="275" y="477"/>
              </a:cxn>
              <a:cxn ang="0">
                <a:pos x="275" y="477"/>
              </a:cxn>
              <a:cxn ang="0">
                <a:pos x="281" y="483"/>
              </a:cxn>
              <a:cxn ang="0">
                <a:pos x="287" y="477"/>
              </a:cxn>
              <a:cxn ang="0">
                <a:pos x="269" y="328"/>
              </a:cxn>
              <a:cxn ang="0">
                <a:pos x="269" y="316"/>
              </a:cxn>
              <a:cxn ang="0">
                <a:pos x="275" y="12"/>
              </a:cxn>
              <a:cxn ang="0">
                <a:pos x="263" y="0"/>
              </a:cxn>
              <a:cxn ang="0">
                <a:pos x="263" y="0"/>
              </a:cxn>
            </a:cxnLst>
            <a:rect l="0" t="0" r="r" b="b"/>
            <a:pathLst>
              <a:path w="287" h="501">
                <a:moveTo>
                  <a:pt x="263" y="0"/>
                </a:moveTo>
                <a:lnTo>
                  <a:pt x="95" y="12"/>
                </a:lnTo>
                <a:lnTo>
                  <a:pt x="89" y="18"/>
                </a:lnTo>
                <a:lnTo>
                  <a:pt x="77" y="36"/>
                </a:lnTo>
                <a:lnTo>
                  <a:pt x="71" y="54"/>
                </a:lnTo>
                <a:lnTo>
                  <a:pt x="71" y="65"/>
                </a:lnTo>
                <a:lnTo>
                  <a:pt x="71" y="77"/>
                </a:lnTo>
                <a:lnTo>
                  <a:pt x="53" y="83"/>
                </a:lnTo>
                <a:lnTo>
                  <a:pt x="41" y="101"/>
                </a:lnTo>
                <a:lnTo>
                  <a:pt x="41" y="107"/>
                </a:lnTo>
                <a:lnTo>
                  <a:pt x="41" y="119"/>
                </a:lnTo>
                <a:lnTo>
                  <a:pt x="29" y="125"/>
                </a:lnTo>
                <a:lnTo>
                  <a:pt x="29" y="137"/>
                </a:lnTo>
                <a:lnTo>
                  <a:pt x="29" y="149"/>
                </a:lnTo>
                <a:lnTo>
                  <a:pt x="18" y="167"/>
                </a:lnTo>
                <a:lnTo>
                  <a:pt x="24" y="179"/>
                </a:lnTo>
                <a:lnTo>
                  <a:pt x="29" y="191"/>
                </a:lnTo>
                <a:lnTo>
                  <a:pt x="29" y="197"/>
                </a:lnTo>
                <a:lnTo>
                  <a:pt x="35" y="203"/>
                </a:lnTo>
                <a:lnTo>
                  <a:pt x="35" y="209"/>
                </a:lnTo>
                <a:lnTo>
                  <a:pt x="29" y="209"/>
                </a:lnTo>
                <a:lnTo>
                  <a:pt x="29" y="221"/>
                </a:lnTo>
                <a:lnTo>
                  <a:pt x="29" y="227"/>
                </a:lnTo>
                <a:lnTo>
                  <a:pt x="29" y="233"/>
                </a:lnTo>
                <a:lnTo>
                  <a:pt x="35" y="251"/>
                </a:lnTo>
                <a:lnTo>
                  <a:pt x="41" y="274"/>
                </a:lnTo>
                <a:lnTo>
                  <a:pt x="47" y="286"/>
                </a:lnTo>
                <a:lnTo>
                  <a:pt x="47" y="286"/>
                </a:lnTo>
                <a:lnTo>
                  <a:pt x="53" y="298"/>
                </a:lnTo>
                <a:lnTo>
                  <a:pt x="41" y="304"/>
                </a:lnTo>
                <a:lnTo>
                  <a:pt x="35" y="310"/>
                </a:lnTo>
                <a:lnTo>
                  <a:pt x="29" y="328"/>
                </a:lnTo>
                <a:lnTo>
                  <a:pt x="18" y="358"/>
                </a:lnTo>
                <a:lnTo>
                  <a:pt x="0" y="400"/>
                </a:lnTo>
                <a:lnTo>
                  <a:pt x="0" y="430"/>
                </a:lnTo>
                <a:lnTo>
                  <a:pt x="161" y="424"/>
                </a:lnTo>
                <a:lnTo>
                  <a:pt x="161" y="430"/>
                </a:lnTo>
                <a:lnTo>
                  <a:pt x="161" y="442"/>
                </a:lnTo>
                <a:lnTo>
                  <a:pt x="161" y="466"/>
                </a:lnTo>
                <a:lnTo>
                  <a:pt x="179" y="483"/>
                </a:lnTo>
                <a:lnTo>
                  <a:pt x="179" y="501"/>
                </a:lnTo>
                <a:lnTo>
                  <a:pt x="191" y="501"/>
                </a:lnTo>
                <a:lnTo>
                  <a:pt x="209" y="489"/>
                </a:lnTo>
                <a:lnTo>
                  <a:pt x="251" y="477"/>
                </a:lnTo>
                <a:lnTo>
                  <a:pt x="257" y="477"/>
                </a:lnTo>
                <a:lnTo>
                  <a:pt x="275" y="477"/>
                </a:lnTo>
                <a:lnTo>
                  <a:pt x="275" y="477"/>
                </a:lnTo>
                <a:lnTo>
                  <a:pt x="281" y="483"/>
                </a:lnTo>
                <a:lnTo>
                  <a:pt x="287" y="477"/>
                </a:lnTo>
                <a:lnTo>
                  <a:pt x="269" y="328"/>
                </a:lnTo>
                <a:lnTo>
                  <a:pt x="269" y="316"/>
                </a:lnTo>
                <a:lnTo>
                  <a:pt x="275" y="12"/>
                </a:lnTo>
                <a:lnTo>
                  <a:pt x="263" y="0"/>
                </a:lnTo>
                <a:lnTo>
                  <a:pt x="26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1" name="Freeform 84"/>
          <p:cNvSpPr>
            <a:spLocks/>
          </p:cNvSpPr>
          <p:nvPr/>
        </p:nvSpPr>
        <p:spPr bwMode="auto">
          <a:xfrm rot="21394386">
            <a:off x="6125087" y="4406947"/>
            <a:ext cx="660074" cy="1014688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12" y="30"/>
              </a:cxn>
              <a:cxn ang="0">
                <a:pos x="6" y="334"/>
              </a:cxn>
              <a:cxn ang="0">
                <a:pos x="6" y="346"/>
              </a:cxn>
              <a:cxn ang="0">
                <a:pos x="24" y="495"/>
              </a:cxn>
              <a:cxn ang="0">
                <a:pos x="30" y="495"/>
              </a:cxn>
              <a:cxn ang="0">
                <a:pos x="30" y="489"/>
              </a:cxn>
              <a:cxn ang="0">
                <a:pos x="48" y="495"/>
              </a:cxn>
              <a:cxn ang="0">
                <a:pos x="48" y="489"/>
              </a:cxn>
              <a:cxn ang="0">
                <a:pos x="54" y="472"/>
              </a:cxn>
              <a:cxn ang="0">
                <a:pos x="60" y="454"/>
              </a:cxn>
              <a:cxn ang="0">
                <a:pos x="66" y="472"/>
              </a:cxn>
              <a:cxn ang="0">
                <a:pos x="66" y="472"/>
              </a:cxn>
              <a:cxn ang="0">
                <a:pos x="71" y="484"/>
              </a:cxn>
              <a:cxn ang="0">
                <a:pos x="77" y="501"/>
              </a:cxn>
              <a:cxn ang="0">
                <a:pos x="89" y="501"/>
              </a:cxn>
              <a:cxn ang="0">
                <a:pos x="95" y="501"/>
              </a:cxn>
              <a:cxn ang="0">
                <a:pos x="107" y="489"/>
              </a:cxn>
              <a:cxn ang="0">
                <a:pos x="107" y="489"/>
              </a:cxn>
              <a:cxn ang="0">
                <a:pos x="113" y="484"/>
              </a:cxn>
              <a:cxn ang="0">
                <a:pos x="113" y="484"/>
              </a:cxn>
              <a:cxn ang="0">
                <a:pos x="113" y="478"/>
              </a:cxn>
              <a:cxn ang="0">
                <a:pos x="107" y="478"/>
              </a:cxn>
              <a:cxn ang="0">
                <a:pos x="107" y="472"/>
              </a:cxn>
              <a:cxn ang="0">
                <a:pos x="107" y="466"/>
              </a:cxn>
              <a:cxn ang="0">
                <a:pos x="107" y="460"/>
              </a:cxn>
              <a:cxn ang="0">
                <a:pos x="101" y="454"/>
              </a:cxn>
              <a:cxn ang="0">
                <a:pos x="101" y="454"/>
              </a:cxn>
              <a:cxn ang="0">
                <a:pos x="95" y="454"/>
              </a:cxn>
              <a:cxn ang="0">
                <a:pos x="89" y="442"/>
              </a:cxn>
              <a:cxn ang="0">
                <a:pos x="89" y="436"/>
              </a:cxn>
              <a:cxn ang="0">
                <a:pos x="89" y="430"/>
              </a:cxn>
              <a:cxn ang="0">
                <a:pos x="89" y="430"/>
              </a:cxn>
              <a:cxn ang="0">
                <a:pos x="89" y="424"/>
              </a:cxn>
              <a:cxn ang="0">
                <a:pos x="317" y="406"/>
              </a:cxn>
              <a:cxn ang="0">
                <a:pos x="317" y="394"/>
              </a:cxn>
              <a:cxn ang="0">
                <a:pos x="305" y="382"/>
              </a:cxn>
              <a:cxn ang="0">
                <a:pos x="305" y="352"/>
              </a:cxn>
              <a:cxn ang="0">
                <a:pos x="293" y="334"/>
              </a:cxn>
              <a:cxn ang="0">
                <a:pos x="293" y="316"/>
              </a:cxn>
              <a:cxn ang="0">
                <a:pos x="299" y="298"/>
              </a:cxn>
              <a:cxn ang="0">
                <a:pos x="299" y="286"/>
              </a:cxn>
              <a:cxn ang="0">
                <a:pos x="305" y="275"/>
              </a:cxn>
              <a:cxn ang="0">
                <a:pos x="311" y="275"/>
              </a:cxn>
              <a:cxn ang="0">
                <a:pos x="299" y="263"/>
              </a:cxn>
              <a:cxn ang="0">
                <a:pos x="305" y="257"/>
              </a:cxn>
              <a:cxn ang="0">
                <a:pos x="299" y="251"/>
              </a:cxn>
              <a:cxn ang="0">
                <a:pos x="293" y="245"/>
              </a:cxn>
              <a:cxn ang="0">
                <a:pos x="287" y="239"/>
              </a:cxn>
              <a:cxn ang="0">
                <a:pos x="281" y="221"/>
              </a:cxn>
              <a:cxn ang="0">
                <a:pos x="275" y="215"/>
              </a:cxn>
              <a:cxn ang="0">
                <a:pos x="215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17" h="501">
                <a:moveTo>
                  <a:pt x="0" y="18"/>
                </a:moveTo>
                <a:lnTo>
                  <a:pt x="12" y="30"/>
                </a:lnTo>
                <a:lnTo>
                  <a:pt x="6" y="334"/>
                </a:lnTo>
                <a:lnTo>
                  <a:pt x="6" y="346"/>
                </a:lnTo>
                <a:lnTo>
                  <a:pt x="24" y="495"/>
                </a:lnTo>
                <a:lnTo>
                  <a:pt x="30" y="495"/>
                </a:lnTo>
                <a:lnTo>
                  <a:pt x="30" y="489"/>
                </a:lnTo>
                <a:lnTo>
                  <a:pt x="48" y="495"/>
                </a:lnTo>
                <a:lnTo>
                  <a:pt x="48" y="489"/>
                </a:lnTo>
                <a:lnTo>
                  <a:pt x="54" y="472"/>
                </a:lnTo>
                <a:lnTo>
                  <a:pt x="60" y="454"/>
                </a:lnTo>
                <a:lnTo>
                  <a:pt x="66" y="472"/>
                </a:lnTo>
                <a:lnTo>
                  <a:pt x="66" y="472"/>
                </a:lnTo>
                <a:lnTo>
                  <a:pt x="71" y="484"/>
                </a:lnTo>
                <a:lnTo>
                  <a:pt x="77" y="501"/>
                </a:lnTo>
                <a:lnTo>
                  <a:pt x="89" y="501"/>
                </a:lnTo>
                <a:lnTo>
                  <a:pt x="95" y="501"/>
                </a:lnTo>
                <a:lnTo>
                  <a:pt x="107" y="489"/>
                </a:lnTo>
                <a:lnTo>
                  <a:pt x="107" y="489"/>
                </a:lnTo>
                <a:lnTo>
                  <a:pt x="113" y="484"/>
                </a:lnTo>
                <a:lnTo>
                  <a:pt x="113" y="484"/>
                </a:lnTo>
                <a:lnTo>
                  <a:pt x="113" y="478"/>
                </a:lnTo>
                <a:lnTo>
                  <a:pt x="107" y="478"/>
                </a:lnTo>
                <a:lnTo>
                  <a:pt x="107" y="472"/>
                </a:lnTo>
                <a:lnTo>
                  <a:pt x="107" y="466"/>
                </a:lnTo>
                <a:lnTo>
                  <a:pt x="107" y="460"/>
                </a:lnTo>
                <a:lnTo>
                  <a:pt x="101" y="454"/>
                </a:lnTo>
                <a:lnTo>
                  <a:pt x="101" y="454"/>
                </a:lnTo>
                <a:lnTo>
                  <a:pt x="95" y="454"/>
                </a:lnTo>
                <a:lnTo>
                  <a:pt x="89" y="442"/>
                </a:lnTo>
                <a:lnTo>
                  <a:pt x="89" y="436"/>
                </a:lnTo>
                <a:lnTo>
                  <a:pt x="89" y="430"/>
                </a:lnTo>
                <a:lnTo>
                  <a:pt x="89" y="430"/>
                </a:lnTo>
                <a:lnTo>
                  <a:pt x="89" y="424"/>
                </a:lnTo>
                <a:lnTo>
                  <a:pt x="317" y="406"/>
                </a:lnTo>
                <a:lnTo>
                  <a:pt x="317" y="394"/>
                </a:lnTo>
                <a:lnTo>
                  <a:pt x="305" y="382"/>
                </a:lnTo>
                <a:lnTo>
                  <a:pt x="305" y="352"/>
                </a:lnTo>
                <a:lnTo>
                  <a:pt x="293" y="334"/>
                </a:lnTo>
                <a:lnTo>
                  <a:pt x="293" y="316"/>
                </a:lnTo>
                <a:lnTo>
                  <a:pt x="299" y="298"/>
                </a:lnTo>
                <a:lnTo>
                  <a:pt x="299" y="286"/>
                </a:lnTo>
                <a:lnTo>
                  <a:pt x="305" y="275"/>
                </a:lnTo>
                <a:lnTo>
                  <a:pt x="311" y="275"/>
                </a:lnTo>
                <a:lnTo>
                  <a:pt x="299" y="263"/>
                </a:lnTo>
                <a:lnTo>
                  <a:pt x="305" y="257"/>
                </a:lnTo>
                <a:lnTo>
                  <a:pt x="299" y="251"/>
                </a:lnTo>
                <a:lnTo>
                  <a:pt x="293" y="245"/>
                </a:lnTo>
                <a:lnTo>
                  <a:pt x="287" y="239"/>
                </a:lnTo>
                <a:lnTo>
                  <a:pt x="281" y="221"/>
                </a:lnTo>
                <a:lnTo>
                  <a:pt x="275" y="215"/>
                </a:lnTo>
                <a:lnTo>
                  <a:pt x="215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" name="Freeform 85"/>
          <p:cNvSpPr>
            <a:spLocks/>
          </p:cNvSpPr>
          <p:nvPr/>
        </p:nvSpPr>
        <p:spPr bwMode="auto">
          <a:xfrm rot="21394386">
            <a:off x="6794984" y="3248432"/>
            <a:ext cx="1293815" cy="723272"/>
          </a:xfrm>
          <a:custGeom>
            <a:avLst/>
            <a:gdLst/>
            <a:ahLst/>
            <a:cxnLst>
              <a:cxn ang="0">
                <a:pos x="197" y="334"/>
              </a:cxn>
              <a:cxn ang="0">
                <a:pos x="161" y="340"/>
              </a:cxn>
              <a:cxn ang="0">
                <a:pos x="137" y="340"/>
              </a:cxn>
              <a:cxn ang="0">
                <a:pos x="35" y="340"/>
              </a:cxn>
              <a:cxn ang="0">
                <a:pos x="59" y="310"/>
              </a:cxn>
              <a:cxn ang="0">
                <a:pos x="71" y="292"/>
              </a:cxn>
              <a:cxn ang="0">
                <a:pos x="119" y="244"/>
              </a:cxn>
              <a:cxn ang="0">
                <a:pos x="131" y="268"/>
              </a:cxn>
              <a:cxn ang="0">
                <a:pos x="167" y="268"/>
              </a:cxn>
              <a:cxn ang="0">
                <a:pos x="185" y="262"/>
              </a:cxn>
              <a:cxn ang="0">
                <a:pos x="215" y="256"/>
              </a:cxn>
              <a:cxn ang="0">
                <a:pos x="221" y="244"/>
              </a:cxn>
              <a:cxn ang="0">
                <a:pos x="257" y="215"/>
              </a:cxn>
              <a:cxn ang="0">
                <a:pos x="269" y="173"/>
              </a:cxn>
              <a:cxn ang="0">
                <a:pos x="299" y="113"/>
              </a:cxn>
              <a:cxn ang="0">
                <a:pos x="317" y="119"/>
              </a:cxn>
              <a:cxn ang="0">
                <a:pos x="334" y="71"/>
              </a:cxn>
              <a:cxn ang="0">
                <a:pos x="358" y="59"/>
              </a:cxn>
              <a:cxn ang="0">
                <a:pos x="370" y="35"/>
              </a:cxn>
              <a:cxn ang="0">
                <a:pos x="370" y="6"/>
              </a:cxn>
              <a:cxn ang="0">
                <a:pos x="412" y="23"/>
              </a:cxn>
              <a:cxn ang="0">
                <a:pos x="424" y="6"/>
              </a:cxn>
              <a:cxn ang="0">
                <a:pos x="448" y="12"/>
              </a:cxn>
              <a:cxn ang="0">
                <a:pos x="466" y="29"/>
              </a:cxn>
              <a:cxn ang="0">
                <a:pos x="490" y="47"/>
              </a:cxn>
              <a:cxn ang="0">
                <a:pos x="472" y="89"/>
              </a:cxn>
              <a:cxn ang="0">
                <a:pos x="496" y="89"/>
              </a:cxn>
              <a:cxn ang="0">
                <a:pos x="514" y="107"/>
              </a:cxn>
              <a:cxn ang="0">
                <a:pos x="526" y="107"/>
              </a:cxn>
              <a:cxn ang="0">
                <a:pos x="562" y="125"/>
              </a:cxn>
              <a:cxn ang="0">
                <a:pos x="562" y="137"/>
              </a:cxn>
              <a:cxn ang="0">
                <a:pos x="562" y="155"/>
              </a:cxn>
              <a:cxn ang="0">
                <a:pos x="580" y="173"/>
              </a:cxn>
              <a:cxn ang="0">
                <a:pos x="562" y="179"/>
              </a:cxn>
              <a:cxn ang="0">
                <a:pos x="568" y="191"/>
              </a:cxn>
              <a:cxn ang="0">
                <a:pos x="562" y="197"/>
              </a:cxn>
              <a:cxn ang="0">
                <a:pos x="574" y="203"/>
              </a:cxn>
              <a:cxn ang="0">
                <a:pos x="574" y="220"/>
              </a:cxn>
              <a:cxn ang="0">
                <a:pos x="556" y="220"/>
              </a:cxn>
              <a:cxn ang="0">
                <a:pos x="580" y="226"/>
              </a:cxn>
              <a:cxn ang="0">
                <a:pos x="610" y="220"/>
              </a:cxn>
              <a:cxn ang="0">
                <a:pos x="616" y="256"/>
              </a:cxn>
              <a:cxn ang="0">
                <a:pos x="616" y="262"/>
              </a:cxn>
            </a:cxnLst>
            <a:rect l="0" t="0" r="r" b="b"/>
            <a:pathLst>
              <a:path w="621" h="358">
                <a:moveTo>
                  <a:pt x="616" y="262"/>
                </a:moveTo>
                <a:lnTo>
                  <a:pt x="412" y="298"/>
                </a:lnTo>
                <a:lnTo>
                  <a:pt x="197" y="334"/>
                </a:lnTo>
                <a:lnTo>
                  <a:pt x="191" y="334"/>
                </a:lnTo>
                <a:lnTo>
                  <a:pt x="179" y="334"/>
                </a:lnTo>
                <a:lnTo>
                  <a:pt x="161" y="340"/>
                </a:lnTo>
                <a:lnTo>
                  <a:pt x="161" y="334"/>
                </a:lnTo>
                <a:lnTo>
                  <a:pt x="137" y="340"/>
                </a:lnTo>
                <a:lnTo>
                  <a:pt x="137" y="340"/>
                </a:lnTo>
                <a:lnTo>
                  <a:pt x="0" y="358"/>
                </a:lnTo>
                <a:lnTo>
                  <a:pt x="6" y="352"/>
                </a:lnTo>
                <a:lnTo>
                  <a:pt x="35" y="340"/>
                </a:lnTo>
                <a:lnTo>
                  <a:pt x="41" y="334"/>
                </a:lnTo>
                <a:lnTo>
                  <a:pt x="59" y="322"/>
                </a:lnTo>
                <a:lnTo>
                  <a:pt x="59" y="310"/>
                </a:lnTo>
                <a:lnTo>
                  <a:pt x="59" y="310"/>
                </a:lnTo>
                <a:lnTo>
                  <a:pt x="65" y="304"/>
                </a:lnTo>
                <a:lnTo>
                  <a:pt x="71" y="292"/>
                </a:lnTo>
                <a:lnTo>
                  <a:pt x="77" y="286"/>
                </a:lnTo>
                <a:lnTo>
                  <a:pt x="119" y="250"/>
                </a:lnTo>
                <a:lnTo>
                  <a:pt x="119" y="244"/>
                </a:lnTo>
                <a:lnTo>
                  <a:pt x="125" y="244"/>
                </a:lnTo>
                <a:lnTo>
                  <a:pt x="119" y="256"/>
                </a:lnTo>
                <a:lnTo>
                  <a:pt x="131" y="268"/>
                </a:lnTo>
                <a:lnTo>
                  <a:pt x="149" y="274"/>
                </a:lnTo>
                <a:lnTo>
                  <a:pt x="161" y="274"/>
                </a:lnTo>
                <a:lnTo>
                  <a:pt x="167" y="268"/>
                </a:lnTo>
                <a:lnTo>
                  <a:pt x="167" y="262"/>
                </a:lnTo>
                <a:lnTo>
                  <a:pt x="179" y="256"/>
                </a:lnTo>
                <a:lnTo>
                  <a:pt x="185" y="262"/>
                </a:lnTo>
                <a:lnTo>
                  <a:pt x="185" y="262"/>
                </a:lnTo>
                <a:lnTo>
                  <a:pt x="191" y="262"/>
                </a:lnTo>
                <a:lnTo>
                  <a:pt x="215" y="256"/>
                </a:lnTo>
                <a:lnTo>
                  <a:pt x="215" y="244"/>
                </a:lnTo>
                <a:lnTo>
                  <a:pt x="221" y="244"/>
                </a:lnTo>
                <a:lnTo>
                  <a:pt x="221" y="244"/>
                </a:lnTo>
                <a:lnTo>
                  <a:pt x="239" y="232"/>
                </a:lnTo>
                <a:lnTo>
                  <a:pt x="245" y="232"/>
                </a:lnTo>
                <a:lnTo>
                  <a:pt x="257" y="215"/>
                </a:lnTo>
                <a:lnTo>
                  <a:pt x="257" y="209"/>
                </a:lnTo>
                <a:lnTo>
                  <a:pt x="257" y="197"/>
                </a:lnTo>
                <a:lnTo>
                  <a:pt x="269" y="173"/>
                </a:lnTo>
                <a:lnTo>
                  <a:pt x="287" y="107"/>
                </a:lnTo>
                <a:lnTo>
                  <a:pt x="293" y="107"/>
                </a:lnTo>
                <a:lnTo>
                  <a:pt x="299" y="113"/>
                </a:lnTo>
                <a:lnTo>
                  <a:pt x="299" y="113"/>
                </a:lnTo>
                <a:lnTo>
                  <a:pt x="305" y="119"/>
                </a:lnTo>
                <a:lnTo>
                  <a:pt x="317" y="119"/>
                </a:lnTo>
                <a:lnTo>
                  <a:pt x="322" y="107"/>
                </a:lnTo>
                <a:lnTo>
                  <a:pt x="328" y="83"/>
                </a:lnTo>
                <a:lnTo>
                  <a:pt x="334" y="71"/>
                </a:lnTo>
                <a:lnTo>
                  <a:pt x="346" y="77"/>
                </a:lnTo>
                <a:lnTo>
                  <a:pt x="352" y="59"/>
                </a:lnTo>
                <a:lnTo>
                  <a:pt x="358" y="59"/>
                </a:lnTo>
                <a:lnTo>
                  <a:pt x="364" y="53"/>
                </a:lnTo>
                <a:lnTo>
                  <a:pt x="370" y="35"/>
                </a:lnTo>
                <a:lnTo>
                  <a:pt x="370" y="35"/>
                </a:lnTo>
                <a:lnTo>
                  <a:pt x="376" y="29"/>
                </a:lnTo>
                <a:lnTo>
                  <a:pt x="370" y="29"/>
                </a:lnTo>
                <a:lnTo>
                  <a:pt x="370" y="6"/>
                </a:lnTo>
                <a:lnTo>
                  <a:pt x="376" y="6"/>
                </a:lnTo>
                <a:lnTo>
                  <a:pt x="376" y="0"/>
                </a:lnTo>
                <a:lnTo>
                  <a:pt x="412" y="23"/>
                </a:lnTo>
                <a:lnTo>
                  <a:pt x="418" y="29"/>
                </a:lnTo>
                <a:lnTo>
                  <a:pt x="424" y="23"/>
                </a:lnTo>
                <a:lnTo>
                  <a:pt x="424" y="6"/>
                </a:lnTo>
                <a:lnTo>
                  <a:pt x="430" y="6"/>
                </a:lnTo>
                <a:lnTo>
                  <a:pt x="436" y="6"/>
                </a:lnTo>
                <a:lnTo>
                  <a:pt x="448" y="12"/>
                </a:lnTo>
                <a:lnTo>
                  <a:pt x="442" y="17"/>
                </a:lnTo>
                <a:lnTo>
                  <a:pt x="448" y="29"/>
                </a:lnTo>
                <a:lnTo>
                  <a:pt x="466" y="29"/>
                </a:lnTo>
                <a:lnTo>
                  <a:pt x="472" y="35"/>
                </a:lnTo>
                <a:lnTo>
                  <a:pt x="484" y="41"/>
                </a:lnTo>
                <a:lnTo>
                  <a:pt x="490" y="47"/>
                </a:lnTo>
                <a:lnTo>
                  <a:pt x="490" y="53"/>
                </a:lnTo>
                <a:lnTo>
                  <a:pt x="478" y="71"/>
                </a:lnTo>
                <a:lnTo>
                  <a:pt x="472" y="89"/>
                </a:lnTo>
                <a:lnTo>
                  <a:pt x="472" y="95"/>
                </a:lnTo>
                <a:lnTo>
                  <a:pt x="484" y="95"/>
                </a:lnTo>
                <a:lnTo>
                  <a:pt x="496" y="89"/>
                </a:lnTo>
                <a:lnTo>
                  <a:pt x="502" y="101"/>
                </a:lnTo>
                <a:lnTo>
                  <a:pt x="508" y="101"/>
                </a:lnTo>
                <a:lnTo>
                  <a:pt x="514" y="107"/>
                </a:lnTo>
                <a:lnTo>
                  <a:pt x="520" y="113"/>
                </a:lnTo>
                <a:lnTo>
                  <a:pt x="520" y="113"/>
                </a:lnTo>
                <a:lnTo>
                  <a:pt x="526" y="107"/>
                </a:lnTo>
                <a:lnTo>
                  <a:pt x="532" y="107"/>
                </a:lnTo>
                <a:lnTo>
                  <a:pt x="550" y="119"/>
                </a:lnTo>
                <a:lnTo>
                  <a:pt x="562" y="125"/>
                </a:lnTo>
                <a:lnTo>
                  <a:pt x="568" y="131"/>
                </a:lnTo>
                <a:lnTo>
                  <a:pt x="568" y="137"/>
                </a:lnTo>
                <a:lnTo>
                  <a:pt x="562" y="137"/>
                </a:lnTo>
                <a:lnTo>
                  <a:pt x="568" y="149"/>
                </a:lnTo>
                <a:lnTo>
                  <a:pt x="562" y="155"/>
                </a:lnTo>
                <a:lnTo>
                  <a:pt x="562" y="155"/>
                </a:lnTo>
                <a:lnTo>
                  <a:pt x="562" y="155"/>
                </a:lnTo>
                <a:lnTo>
                  <a:pt x="574" y="167"/>
                </a:lnTo>
                <a:lnTo>
                  <a:pt x="580" y="173"/>
                </a:lnTo>
                <a:lnTo>
                  <a:pt x="580" y="179"/>
                </a:lnTo>
                <a:lnTo>
                  <a:pt x="574" y="185"/>
                </a:lnTo>
                <a:lnTo>
                  <a:pt x="562" y="179"/>
                </a:lnTo>
                <a:lnTo>
                  <a:pt x="562" y="185"/>
                </a:lnTo>
                <a:lnTo>
                  <a:pt x="568" y="191"/>
                </a:lnTo>
                <a:lnTo>
                  <a:pt x="568" y="191"/>
                </a:lnTo>
                <a:lnTo>
                  <a:pt x="568" y="191"/>
                </a:lnTo>
                <a:lnTo>
                  <a:pt x="562" y="197"/>
                </a:lnTo>
                <a:lnTo>
                  <a:pt x="562" y="197"/>
                </a:lnTo>
                <a:lnTo>
                  <a:pt x="562" y="197"/>
                </a:lnTo>
                <a:lnTo>
                  <a:pt x="562" y="203"/>
                </a:lnTo>
                <a:lnTo>
                  <a:pt x="574" y="203"/>
                </a:lnTo>
                <a:lnTo>
                  <a:pt x="580" y="203"/>
                </a:lnTo>
                <a:lnTo>
                  <a:pt x="586" y="209"/>
                </a:lnTo>
                <a:lnTo>
                  <a:pt x="574" y="220"/>
                </a:lnTo>
                <a:lnTo>
                  <a:pt x="568" y="220"/>
                </a:lnTo>
                <a:lnTo>
                  <a:pt x="556" y="215"/>
                </a:lnTo>
                <a:lnTo>
                  <a:pt x="556" y="220"/>
                </a:lnTo>
                <a:lnTo>
                  <a:pt x="568" y="226"/>
                </a:lnTo>
                <a:lnTo>
                  <a:pt x="574" y="232"/>
                </a:lnTo>
                <a:lnTo>
                  <a:pt x="580" y="226"/>
                </a:lnTo>
                <a:lnTo>
                  <a:pt x="592" y="220"/>
                </a:lnTo>
                <a:lnTo>
                  <a:pt x="598" y="220"/>
                </a:lnTo>
                <a:lnTo>
                  <a:pt x="610" y="220"/>
                </a:lnTo>
                <a:lnTo>
                  <a:pt x="610" y="220"/>
                </a:lnTo>
                <a:lnTo>
                  <a:pt x="621" y="250"/>
                </a:lnTo>
                <a:lnTo>
                  <a:pt x="616" y="256"/>
                </a:lnTo>
                <a:lnTo>
                  <a:pt x="616" y="256"/>
                </a:lnTo>
                <a:lnTo>
                  <a:pt x="616" y="262"/>
                </a:lnTo>
                <a:lnTo>
                  <a:pt x="616" y="26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" name="Freeform 86"/>
          <p:cNvSpPr>
            <a:spLocks/>
          </p:cNvSpPr>
          <p:nvPr/>
        </p:nvSpPr>
        <p:spPr bwMode="auto">
          <a:xfrm rot="21394386">
            <a:off x="6699245" y="3779204"/>
            <a:ext cx="1493944" cy="628474"/>
          </a:xfrm>
          <a:custGeom>
            <a:avLst/>
            <a:gdLst/>
            <a:ahLst/>
            <a:cxnLst>
              <a:cxn ang="0">
                <a:pos x="12" y="251"/>
              </a:cxn>
              <a:cxn ang="0">
                <a:pos x="24" y="233"/>
              </a:cxn>
              <a:cxn ang="0">
                <a:pos x="30" y="215"/>
              </a:cxn>
              <a:cxn ang="0">
                <a:pos x="83" y="185"/>
              </a:cxn>
              <a:cxn ang="0">
                <a:pos x="107" y="161"/>
              </a:cxn>
              <a:cxn ang="0">
                <a:pos x="119" y="161"/>
              </a:cxn>
              <a:cxn ang="0">
                <a:pos x="125" y="150"/>
              </a:cxn>
              <a:cxn ang="0">
                <a:pos x="143" y="150"/>
              </a:cxn>
              <a:cxn ang="0">
                <a:pos x="167" y="138"/>
              </a:cxn>
              <a:cxn ang="0">
                <a:pos x="197" y="102"/>
              </a:cxn>
              <a:cxn ang="0">
                <a:pos x="197" y="78"/>
              </a:cxn>
              <a:cxn ang="0">
                <a:pos x="221" y="78"/>
              </a:cxn>
              <a:cxn ang="0">
                <a:pos x="257" y="72"/>
              </a:cxn>
              <a:cxn ang="0">
                <a:pos x="676" y="0"/>
              </a:cxn>
              <a:cxn ang="0">
                <a:pos x="687" y="12"/>
              </a:cxn>
              <a:cxn ang="0">
                <a:pos x="699" y="30"/>
              </a:cxn>
              <a:cxn ang="0">
                <a:pos x="693" y="30"/>
              </a:cxn>
              <a:cxn ang="0">
                <a:pos x="681" y="30"/>
              </a:cxn>
              <a:cxn ang="0">
                <a:pos x="681" y="36"/>
              </a:cxn>
              <a:cxn ang="0">
                <a:pos x="658" y="48"/>
              </a:cxn>
              <a:cxn ang="0">
                <a:pos x="634" y="66"/>
              </a:cxn>
              <a:cxn ang="0">
                <a:pos x="640" y="66"/>
              </a:cxn>
              <a:cxn ang="0">
                <a:pos x="670" y="54"/>
              </a:cxn>
              <a:cxn ang="0">
                <a:pos x="681" y="66"/>
              </a:cxn>
              <a:cxn ang="0">
                <a:pos x="693" y="66"/>
              </a:cxn>
              <a:cxn ang="0">
                <a:pos x="711" y="54"/>
              </a:cxn>
              <a:cxn ang="0">
                <a:pos x="717" y="84"/>
              </a:cxn>
              <a:cxn ang="0">
                <a:pos x="705" y="102"/>
              </a:cxn>
              <a:cxn ang="0">
                <a:pos x="687" y="114"/>
              </a:cxn>
              <a:cxn ang="0">
                <a:pos x="664" y="120"/>
              </a:cxn>
              <a:cxn ang="0">
                <a:pos x="658" y="114"/>
              </a:cxn>
              <a:cxn ang="0">
                <a:pos x="652" y="108"/>
              </a:cxn>
              <a:cxn ang="0">
                <a:pos x="652" y="126"/>
              </a:cxn>
              <a:cxn ang="0">
                <a:pos x="658" y="132"/>
              </a:cxn>
              <a:cxn ang="0">
                <a:pos x="664" y="150"/>
              </a:cxn>
              <a:cxn ang="0">
                <a:pos x="634" y="167"/>
              </a:cxn>
              <a:cxn ang="0">
                <a:pos x="634" y="173"/>
              </a:cxn>
              <a:cxn ang="0">
                <a:pos x="676" y="161"/>
              </a:cxn>
              <a:cxn ang="0">
                <a:pos x="687" y="161"/>
              </a:cxn>
              <a:cxn ang="0">
                <a:pos x="652" y="191"/>
              </a:cxn>
              <a:cxn ang="0">
                <a:pos x="616" y="215"/>
              </a:cxn>
              <a:cxn ang="0">
                <a:pos x="610" y="221"/>
              </a:cxn>
              <a:cxn ang="0">
                <a:pos x="580" y="263"/>
              </a:cxn>
              <a:cxn ang="0">
                <a:pos x="562" y="299"/>
              </a:cxn>
              <a:cxn ang="0">
                <a:pos x="412" y="233"/>
              </a:cxn>
              <a:cxn ang="0">
                <a:pos x="305" y="215"/>
              </a:cxn>
              <a:cxn ang="0">
                <a:pos x="293" y="215"/>
              </a:cxn>
              <a:cxn ang="0">
                <a:pos x="179" y="227"/>
              </a:cxn>
              <a:cxn ang="0">
                <a:pos x="155" y="245"/>
              </a:cxn>
              <a:cxn ang="0">
                <a:pos x="0" y="275"/>
              </a:cxn>
            </a:cxnLst>
            <a:rect l="0" t="0" r="r" b="b"/>
            <a:pathLst>
              <a:path w="717" h="311">
                <a:moveTo>
                  <a:pt x="0" y="275"/>
                </a:moveTo>
                <a:lnTo>
                  <a:pt x="6" y="251"/>
                </a:lnTo>
                <a:lnTo>
                  <a:pt x="12" y="251"/>
                </a:lnTo>
                <a:lnTo>
                  <a:pt x="12" y="245"/>
                </a:lnTo>
                <a:lnTo>
                  <a:pt x="18" y="239"/>
                </a:lnTo>
                <a:lnTo>
                  <a:pt x="24" y="233"/>
                </a:lnTo>
                <a:lnTo>
                  <a:pt x="18" y="233"/>
                </a:lnTo>
                <a:lnTo>
                  <a:pt x="24" y="227"/>
                </a:lnTo>
                <a:lnTo>
                  <a:pt x="30" y="215"/>
                </a:lnTo>
                <a:lnTo>
                  <a:pt x="48" y="209"/>
                </a:lnTo>
                <a:lnTo>
                  <a:pt x="66" y="203"/>
                </a:lnTo>
                <a:lnTo>
                  <a:pt x="83" y="185"/>
                </a:lnTo>
                <a:lnTo>
                  <a:pt x="89" y="185"/>
                </a:lnTo>
                <a:lnTo>
                  <a:pt x="101" y="173"/>
                </a:lnTo>
                <a:lnTo>
                  <a:pt x="107" y="161"/>
                </a:lnTo>
                <a:lnTo>
                  <a:pt x="107" y="161"/>
                </a:lnTo>
                <a:lnTo>
                  <a:pt x="113" y="161"/>
                </a:lnTo>
                <a:lnTo>
                  <a:pt x="119" y="161"/>
                </a:lnTo>
                <a:lnTo>
                  <a:pt x="119" y="156"/>
                </a:lnTo>
                <a:lnTo>
                  <a:pt x="125" y="150"/>
                </a:lnTo>
                <a:lnTo>
                  <a:pt x="125" y="150"/>
                </a:lnTo>
                <a:lnTo>
                  <a:pt x="131" y="156"/>
                </a:lnTo>
                <a:lnTo>
                  <a:pt x="137" y="150"/>
                </a:lnTo>
                <a:lnTo>
                  <a:pt x="143" y="150"/>
                </a:lnTo>
                <a:lnTo>
                  <a:pt x="149" y="138"/>
                </a:lnTo>
                <a:lnTo>
                  <a:pt x="155" y="138"/>
                </a:lnTo>
                <a:lnTo>
                  <a:pt x="167" y="138"/>
                </a:lnTo>
                <a:lnTo>
                  <a:pt x="185" y="114"/>
                </a:lnTo>
                <a:lnTo>
                  <a:pt x="197" y="108"/>
                </a:lnTo>
                <a:lnTo>
                  <a:pt x="197" y="102"/>
                </a:lnTo>
                <a:lnTo>
                  <a:pt x="197" y="90"/>
                </a:lnTo>
                <a:lnTo>
                  <a:pt x="197" y="84"/>
                </a:lnTo>
                <a:lnTo>
                  <a:pt x="197" y="78"/>
                </a:lnTo>
                <a:lnTo>
                  <a:pt x="197" y="78"/>
                </a:lnTo>
                <a:lnTo>
                  <a:pt x="221" y="72"/>
                </a:lnTo>
                <a:lnTo>
                  <a:pt x="221" y="78"/>
                </a:lnTo>
                <a:lnTo>
                  <a:pt x="239" y="72"/>
                </a:lnTo>
                <a:lnTo>
                  <a:pt x="251" y="72"/>
                </a:lnTo>
                <a:lnTo>
                  <a:pt x="257" y="72"/>
                </a:lnTo>
                <a:lnTo>
                  <a:pt x="472" y="36"/>
                </a:lnTo>
                <a:lnTo>
                  <a:pt x="676" y="0"/>
                </a:lnTo>
                <a:lnTo>
                  <a:pt x="676" y="0"/>
                </a:lnTo>
                <a:lnTo>
                  <a:pt x="681" y="6"/>
                </a:lnTo>
                <a:lnTo>
                  <a:pt x="681" y="6"/>
                </a:lnTo>
                <a:lnTo>
                  <a:pt x="687" y="12"/>
                </a:lnTo>
                <a:lnTo>
                  <a:pt x="693" y="12"/>
                </a:lnTo>
                <a:lnTo>
                  <a:pt x="693" y="18"/>
                </a:lnTo>
                <a:lnTo>
                  <a:pt x="699" y="30"/>
                </a:lnTo>
                <a:lnTo>
                  <a:pt x="699" y="30"/>
                </a:lnTo>
                <a:lnTo>
                  <a:pt x="699" y="30"/>
                </a:lnTo>
                <a:lnTo>
                  <a:pt x="693" y="30"/>
                </a:lnTo>
                <a:lnTo>
                  <a:pt x="693" y="30"/>
                </a:lnTo>
                <a:lnTo>
                  <a:pt x="687" y="30"/>
                </a:lnTo>
                <a:lnTo>
                  <a:pt x="681" y="30"/>
                </a:lnTo>
                <a:lnTo>
                  <a:pt x="681" y="30"/>
                </a:lnTo>
                <a:lnTo>
                  <a:pt x="676" y="30"/>
                </a:lnTo>
                <a:lnTo>
                  <a:pt x="681" y="36"/>
                </a:lnTo>
                <a:lnTo>
                  <a:pt x="681" y="36"/>
                </a:lnTo>
                <a:lnTo>
                  <a:pt x="658" y="48"/>
                </a:lnTo>
                <a:lnTo>
                  <a:pt x="658" y="48"/>
                </a:lnTo>
                <a:lnTo>
                  <a:pt x="646" y="54"/>
                </a:lnTo>
                <a:lnTo>
                  <a:pt x="634" y="60"/>
                </a:lnTo>
                <a:lnTo>
                  <a:pt x="634" y="66"/>
                </a:lnTo>
                <a:lnTo>
                  <a:pt x="634" y="72"/>
                </a:lnTo>
                <a:lnTo>
                  <a:pt x="634" y="72"/>
                </a:lnTo>
                <a:lnTo>
                  <a:pt x="640" y="66"/>
                </a:lnTo>
                <a:lnTo>
                  <a:pt x="652" y="60"/>
                </a:lnTo>
                <a:lnTo>
                  <a:pt x="664" y="60"/>
                </a:lnTo>
                <a:lnTo>
                  <a:pt x="670" y="54"/>
                </a:lnTo>
                <a:lnTo>
                  <a:pt x="681" y="54"/>
                </a:lnTo>
                <a:lnTo>
                  <a:pt x="687" y="54"/>
                </a:lnTo>
                <a:lnTo>
                  <a:pt x="681" y="66"/>
                </a:lnTo>
                <a:lnTo>
                  <a:pt x="687" y="66"/>
                </a:lnTo>
                <a:lnTo>
                  <a:pt x="687" y="72"/>
                </a:lnTo>
                <a:lnTo>
                  <a:pt x="693" y="66"/>
                </a:lnTo>
                <a:lnTo>
                  <a:pt x="693" y="66"/>
                </a:lnTo>
                <a:lnTo>
                  <a:pt x="705" y="54"/>
                </a:lnTo>
                <a:lnTo>
                  <a:pt x="711" y="54"/>
                </a:lnTo>
                <a:lnTo>
                  <a:pt x="711" y="66"/>
                </a:lnTo>
                <a:lnTo>
                  <a:pt x="717" y="84"/>
                </a:lnTo>
                <a:lnTo>
                  <a:pt x="717" y="84"/>
                </a:lnTo>
                <a:lnTo>
                  <a:pt x="717" y="90"/>
                </a:lnTo>
                <a:lnTo>
                  <a:pt x="705" y="96"/>
                </a:lnTo>
                <a:lnTo>
                  <a:pt x="705" y="102"/>
                </a:lnTo>
                <a:lnTo>
                  <a:pt x="699" y="108"/>
                </a:lnTo>
                <a:lnTo>
                  <a:pt x="693" y="114"/>
                </a:lnTo>
                <a:lnTo>
                  <a:pt x="687" y="114"/>
                </a:lnTo>
                <a:lnTo>
                  <a:pt x="681" y="120"/>
                </a:lnTo>
                <a:lnTo>
                  <a:pt x="670" y="120"/>
                </a:lnTo>
                <a:lnTo>
                  <a:pt x="664" y="120"/>
                </a:lnTo>
                <a:lnTo>
                  <a:pt x="664" y="120"/>
                </a:lnTo>
                <a:lnTo>
                  <a:pt x="658" y="120"/>
                </a:lnTo>
                <a:lnTo>
                  <a:pt x="658" y="114"/>
                </a:lnTo>
                <a:lnTo>
                  <a:pt x="658" y="108"/>
                </a:lnTo>
                <a:lnTo>
                  <a:pt x="658" y="108"/>
                </a:lnTo>
                <a:lnTo>
                  <a:pt x="652" y="108"/>
                </a:lnTo>
                <a:lnTo>
                  <a:pt x="652" y="108"/>
                </a:lnTo>
                <a:lnTo>
                  <a:pt x="652" y="120"/>
                </a:lnTo>
                <a:lnTo>
                  <a:pt x="652" y="126"/>
                </a:lnTo>
                <a:lnTo>
                  <a:pt x="646" y="126"/>
                </a:lnTo>
                <a:lnTo>
                  <a:pt x="652" y="132"/>
                </a:lnTo>
                <a:lnTo>
                  <a:pt x="658" y="132"/>
                </a:lnTo>
                <a:lnTo>
                  <a:pt x="664" y="138"/>
                </a:lnTo>
                <a:lnTo>
                  <a:pt x="658" y="144"/>
                </a:lnTo>
                <a:lnTo>
                  <a:pt x="664" y="150"/>
                </a:lnTo>
                <a:lnTo>
                  <a:pt x="646" y="167"/>
                </a:lnTo>
                <a:lnTo>
                  <a:pt x="640" y="167"/>
                </a:lnTo>
                <a:lnTo>
                  <a:pt x="634" y="167"/>
                </a:lnTo>
                <a:lnTo>
                  <a:pt x="628" y="167"/>
                </a:lnTo>
                <a:lnTo>
                  <a:pt x="628" y="167"/>
                </a:lnTo>
                <a:lnTo>
                  <a:pt x="634" y="173"/>
                </a:lnTo>
                <a:lnTo>
                  <a:pt x="646" y="167"/>
                </a:lnTo>
                <a:lnTo>
                  <a:pt x="658" y="167"/>
                </a:lnTo>
                <a:lnTo>
                  <a:pt x="676" y="161"/>
                </a:lnTo>
                <a:lnTo>
                  <a:pt x="676" y="156"/>
                </a:lnTo>
                <a:lnTo>
                  <a:pt x="681" y="156"/>
                </a:lnTo>
                <a:lnTo>
                  <a:pt x="687" y="161"/>
                </a:lnTo>
                <a:lnTo>
                  <a:pt x="681" y="173"/>
                </a:lnTo>
                <a:lnTo>
                  <a:pt x="670" y="185"/>
                </a:lnTo>
                <a:lnTo>
                  <a:pt x="652" y="191"/>
                </a:lnTo>
                <a:lnTo>
                  <a:pt x="646" y="191"/>
                </a:lnTo>
                <a:lnTo>
                  <a:pt x="634" y="197"/>
                </a:lnTo>
                <a:lnTo>
                  <a:pt x="616" y="215"/>
                </a:lnTo>
                <a:lnTo>
                  <a:pt x="610" y="221"/>
                </a:lnTo>
                <a:lnTo>
                  <a:pt x="610" y="221"/>
                </a:lnTo>
                <a:lnTo>
                  <a:pt x="610" y="221"/>
                </a:lnTo>
                <a:lnTo>
                  <a:pt x="598" y="233"/>
                </a:lnTo>
                <a:lnTo>
                  <a:pt x="586" y="245"/>
                </a:lnTo>
                <a:lnTo>
                  <a:pt x="580" y="263"/>
                </a:lnTo>
                <a:lnTo>
                  <a:pt x="574" y="293"/>
                </a:lnTo>
                <a:lnTo>
                  <a:pt x="568" y="293"/>
                </a:lnTo>
                <a:lnTo>
                  <a:pt x="562" y="299"/>
                </a:lnTo>
                <a:lnTo>
                  <a:pt x="526" y="305"/>
                </a:lnTo>
                <a:lnTo>
                  <a:pt x="526" y="311"/>
                </a:lnTo>
                <a:lnTo>
                  <a:pt x="412" y="233"/>
                </a:lnTo>
                <a:lnTo>
                  <a:pt x="323" y="245"/>
                </a:lnTo>
                <a:lnTo>
                  <a:pt x="317" y="233"/>
                </a:lnTo>
                <a:lnTo>
                  <a:pt x="305" y="215"/>
                </a:lnTo>
                <a:lnTo>
                  <a:pt x="293" y="221"/>
                </a:lnTo>
                <a:lnTo>
                  <a:pt x="293" y="221"/>
                </a:lnTo>
                <a:lnTo>
                  <a:pt x="293" y="215"/>
                </a:lnTo>
                <a:lnTo>
                  <a:pt x="293" y="215"/>
                </a:lnTo>
                <a:lnTo>
                  <a:pt x="185" y="227"/>
                </a:lnTo>
                <a:lnTo>
                  <a:pt x="179" y="227"/>
                </a:lnTo>
                <a:lnTo>
                  <a:pt x="179" y="227"/>
                </a:lnTo>
                <a:lnTo>
                  <a:pt x="155" y="239"/>
                </a:lnTo>
                <a:lnTo>
                  <a:pt x="155" y="245"/>
                </a:lnTo>
                <a:lnTo>
                  <a:pt x="149" y="245"/>
                </a:lnTo>
                <a:lnTo>
                  <a:pt x="125" y="257"/>
                </a:lnTo>
                <a:lnTo>
                  <a:pt x="0" y="275"/>
                </a:lnTo>
                <a:lnTo>
                  <a:pt x="0" y="27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Freeform 87"/>
          <p:cNvSpPr>
            <a:spLocks/>
          </p:cNvSpPr>
          <p:nvPr/>
        </p:nvSpPr>
        <p:spPr bwMode="auto">
          <a:xfrm rot="21394386">
            <a:off x="6948324" y="4217287"/>
            <a:ext cx="872492" cy="630231"/>
          </a:xfrm>
          <a:custGeom>
            <a:avLst/>
            <a:gdLst/>
            <a:ahLst/>
            <a:cxnLst>
              <a:cxn ang="0">
                <a:pos x="246" y="311"/>
              </a:cxn>
              <a:cxn ang="0">
                <a:pos x="234" y="311"/>
              </a:cxn>
              <a:cxn ang="0">
                <a:pos x="222" y="281"/>
              </a:cxn>
              <a:cxn ang="0">
                <a:pos x="198" y="263"/>
              </a:cxn>
              <a:cxn ang="0">
                <a:pos x="186" y="233"/>
              </a:cxn>
              <a:cxn ang="0">
                <a:pos x="174" y="215"/>
              </a:cxn>
              <a:cxn ang="0">
                <a:pos x="150" y="203"/>
              </a:cxn>
              <a:cxn ang="0">
                <a:pos x="138" y="191"/>
              </a:cxn>
              <a:cxn ang="0">
                <a:pos x="132" y="173"/>
              </a:cxn>
              <a:cxn ang="0">
                <a:pos x="90" y="144"/>
              </a:cxn>
              <a:cxn ang="0">
                <a:pos x="78" y="132"/>
              </a:cxn>
              <a:cxn ang="0">
                <a:pos x="60" y="108"/>
              </a:cxn>
              <a:cxn ang="0">
                <a:pos x="48" y="96"/>
              </a:cxn>
              <a:cxn ang="0">
                <a:pos x="6" y="78"/>
              </a:cxn>
              <a:cxn ang="0">
                <a:pos x="6" y="54"/>
              </a:cxn>
              <a:cxn ang="0">
                <a:pos x="18" y="42"/>
              </a:cxn>
              <a:cxn ang="0">
                <a:pos x="18" y="42"/>
              </a:cxn>
              <a:cxn ang="0">
                <a:pos x="48" y="30"/>
              </a:cxn>
              <a:cxn ang="0">
                <a:pos x="72" y="12"/>
              </a:cxn>
              <a:cxn ang="0">
                <a:pos x="78" y="12"/>
              </a:cxn>
              <a:cxn ang="0">
                <a:pos x="186" y="0"/>
              </a:cxn>
              <a:cxn ang="0">
                <a:pos x="186" y="6"/>
              </a:cxn>
              <a:cxn ang="0">
                <a:pos x="210" y="18"/>
              </a:cxn>
              <a:cxn ang="0">
                <a:pos x="305" y="18"/>
              </a:cxn>
              <a:cxn ang="0">
                <a:pos x="413" y="96"/>
              </a:cxn>
              <a:cxn ang="0">
                <a:pos x="395" y="114"/>
              </a:cxn>
              <a:cxn ang="0">
                <a:pos x="377" y="144"/>
              </a:cxn>
              <a:cxn ang="0">
                <a:pos x="377" y="161"/>
              </a:cxn>
              <a:cxn ang="0">
                <a:pos x="371" y="173"/>
              </a:cxn>
              <a:cxn ang="0">
                <a:pos x="365" y="179"/>
              </a:cxn>
              <a:cxn ang="0">
                <a:pos x="353" y="191"/>
              </a:cxn>
              <a:cxn ang="0">
                <a:pos x="341" y="209"/>
              </a:cxn>
              <a:cxn ang="0">
                <a:pos x="323" y="233"/>
              </a:cxn>
              <a:cxn ang="0">
                <a:pos x="305" y="245"/>
              </a:cxn>
              <a:cxn ang="0">
                <a:pos x="293" y="257"/>
              </a:cxn>
              <a:cxn ang="0">
                <a:pos x="281" y="263"/>
              </a:cxn>
              <a:cxn ang="0">
                <a:pos x="275" y="269"/>
              </a:cxn>
              <a:cxn ang="0">
                <a:pos x="275" y="275"/>
              </a:cxn>
              <a:cxn ang="0">
                <a:pos x="264" y="281"/>
              </a:cxn>
              <a:cxn ang="0">
                <a:pos x="258" y="287"/>
              </a:cxn>
              <a:cxn ang="0">
                <a:pos x="264" y="293"/>
              </a:cxn>
              <a:cxn ang="0">
                <a:pos x="264" y="293"/>
              </a:cxn>
              <a:cxn ang="0">
                <a:pos x="252" y="305"/>
              </a:cxn>
              <a:cxn ang="0">
                <a:pos x="252" y="311"/>
              </a:cxn>
            </a:cxnLst>
            <a:rect l="0" t="0" r="r" b="b"/>
            <a:pathLst>
              <a:path w="419" h="311">
                <a:moveTo>
                  <a:pt x="252" y="311"/>
                </a:moveTo>
                <a:lnTo>
                  <a:pt x="246" y="311"/>
                </a:lnTo>
                <a:lnTo>
                  <a:pt x="234" y="311"/>
                </a:lnTo>
                <a:lnTo>
                  <a:pt x="234" y="311"/>
                </a:lnTo>
                <a:lnTo>
                  <a:pt x="228" y="305"/>
                </a:lnTo>
                <a:lnTo>
                  <a:pt x="222" y="281"/>
                </a:lnTo>
                <a:lnTo>
                  <a:pt x="216" y="269"/>
                </a:lnTo>
                <a:lnTo>
                  <a:pt x="198" y="263"/>
                </a:lnTo>
                <a:lnTo>
                  <a:pt x="192" y="239"/>
                </a:lnTo>
                <a:lnTo>
                  <a:pt x="186" y="233"/>
                </a:lnTo>
                <a:lnTo>
                  <a:pt x="180" y="221"/>
                </a:lnTo>
                <a:lnTo>
                  <a:pt x="174" y="215"/>
                </a:lnTo>
                <a:lnTo>
                  <a:pt x="162" y="215"/>
                </a:lnTo>
                <a:lnTo>
                  <a:pt x="150" y="203"/>
                </a:lnTo>
                <a:lnTo>
                  <a:pt x="144" y="197"/>
                </a:lnTo>
                <a:lnTo>
                  <a:pt x="138" y="191"/>
                </a:lnTo>
                <a:lnTo>
                  <a:pt x="138" y="179"/>
                </a:lnTo>
                <a:lnTo>
                  <a:pt x="132" y="173"/>
                </a:lnTo>
                <a:lnTo>
                  <a:pt x="120" y="173"/>
                </a:lnTo>
                <a:lnTo>
                  <a:pt x="90" y="144"/>
                </a:lnTo>
                <a:lnTo>
                  <a:pt x="78" y="144"/>
                </a:lnTo>
                <a:lnTo>
                  <a:pt x="78" y="132"/>
                </a:lnTo>
                <a:lnTo>
                  <a:pt x="66" y="126"/>
                </a:lnTo>
                <a:lnTo>
                  <a:pt x="60" y="108"/>
                </a:lnTo>
                <a:lnTo>
                  <a:pt x="48" y="102"/>
                </a:lnTo>
                <a:lnTo>
                  <a:pt x="48" y="96"/>
                </a:lnTo>
                <a:lnTo>
                  <a:pt x="30" y="90"/>
                </a:lnTo>
                <a:lnTo>
                  <a:pt x="6" y="78"/>
                </a:lnTo>
                <a:lnTo>
                  <a:pt x="0" y="72"/>
                </a:lnTo>
                <a:lnTo>
                  <a:pt x="6" y="54"/>
                </a:lnTo>
                <a:lnTo>
                  <a:pt x="12" y="54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42" y="30"/>
                </a:lnTo>
                <a:lnTo>
                  <a:pt x="48" y="30"/>
                </a:lnTo>
                <a:lnTo>
                  <a:pt x="48" y="24"/>
                </a:lnTo>
                <a:lnTo>
                  <a:pt x="72" y="12"/>
                </a:lnTo>
                <a:lnTo>
                  <a:pt x="72" y="12"/>
                </a:lnTo>
                <a:lnTo>
                  <a:pt x="78" y="12"/>
                </a:lnTo>
                <a:lnTo>
                  <a:pt x="186" y="0"/>
                </a:lnTo>
                <a:lnTo>
                  <a:pt x="186" y="0"/>
                </a:lnTo>
                <a:lnTo>
                  <a:pt x="186" y="6"/>
                </a:lnTo>
                <a:lnTo>
                  <a:pt x="186" y="6"/>
                </a:lnTo>
                <a:lnTo>
                  <a:pt x="198" y="0"/>
                </a:lnTo>
                <a:lnTo>
                  <a:pt x="210" y="18"/>
                </a:lnTo>
                <a:lnTo>
                  <a:pt x="216" y="30"/>
                </a:lnTo>
                <a:lnTo>
                  <a:pt x="305" y="18"/>
                </a:lnTo>
                <a:lnTo>
                  <a:pt x="419" y="96"/>
                </a:lnTo>
                <a:lnTo>
                  <a:pt x="413" y="96"/>
                </a:lnTo>
                <a:lnTo>
                  <a:pt x="401" y="102"/>
                </a:lnTo>
                <a:lnTo>
                  <a:pt x="395" y="114"/>
                </a:lnTo>
                <a:lnTo>
                  <a:pt x="383" y="132"/>
                </a:lnTo>
                <a:lnTo>
                  <a:pt x="377" y="144"/>
                </a:lnTo>
                <a:lnTo>
                  <a:pt x="377" y="155"/>
                </a:lnTo>
                <a:lnTo>
                  <a:pt x="377" y="161"/>
                </a:lnTo>
                <a:lnTo>
                  <a:pt x="377" y="173"/>
                </a:lnTo>
                <a:lnTo>
                  <a:pt x="371" y="173"/>
                </a:lnTo>
                <a:lnTo>
                  <a:pt x="371" y="179"/>
                </a:lnTo>
                <a:lnTo>
                  <a:pt x="365" y="179"/>
                </a:lnTo>
                <a:lnTo>
                  <a:pt x="359" y="185"/>
                </a:lnTo>
                <a:lnTo>
                  <a:pt x="353" y="191"/>
                </a:lnTo>
                <a:lnTo>
                  <a:pt x="347" y="203"/>
                </a:lnTo>
                <a:lnTo>
                  <a:pt x="341" y="209"/>
                </a:lnTo>
                <a:lnTo>
                  <a:pt x="329" y="221"/>
                </a:lnTo>
                <a:lnTo>
                  <a:pt x="323" y="233"/>
                </a:lnTo>
                <a:lnTo>
                  <a:pt x="317" y="239"/>
                </a:lnTo>
                <a:lnTo>
                  <a:pt x="305" y="245"/>
                </a:lnTo>
                <a:lnTo>
                  <a:pt x="299" y="251"/>
                </a:lnTo>
                <a:lnTo>
                  <a:pt x="293" y="257"/>
                </a:lnTo>
                <a:lnTo>
                  <a:pt x="287" y="257"/>
                </a:lnTo>
                <a:lnTo>
                  <a:pt x="281" y="263"/>
                </a:lnTo>
                <a:lnTo>
                  <a:pt x="275" y="263"/>
                </a:lnTo>
                <a:lnTo>
                  <a:pt x="275" y="269"/>
                </a:lnTo>
                <a:lnTo>
                  <a:pt x="275" y="269"/>
                </a:lnTo>
                <a:lnTo>
                  <a:pt x="275" y="275"/>
                </a:lnTo>
                <a:lnTo>
                  <a:pt x="270" y="281"/>
                </a:lnTo>
                <a:lnTo>
                  <a:pt x="264" y="281"/>
                </a:lnTo>
                <a:lnTo>
                  <a:pt x="258" y="287"/>
                </a:lnTo>
                <a:lnTo>
                  <a:pt x="258" y="287"/>
                </a:lnTo>
                <a:lnTo>
                  <a:pt x="258" y="287"/>
                </a:lnTo>
                <a:lnTo>
                  <a:pt x="264" y="293"/>
                </a:lnTo>
                <a:lnTo>
                  <a:pt x="264" y="293"/>
                </a:lnTo>
                <a:lnTo>
                  <a:pt x="264" y="293"/>
                </a:lnTo>
                <a:lnTo>
                  <a:pt x="258" y="299"/>
                </a:lnTo>
                <a:lnTo>
                  <a:pt x="252" y="305"/>
                </a:lnTo>
                <a:lnTo>
                  <a:pt x="252" y="311"/>
                </a:lnTo>
                <a:lnTo>
                  <a:pt x="252" y="311"/>
                </a:lnTo>
                <a:lnTo>
                  <a:pt x="252" y="31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" name="Freeform 88"/>
          <p:cNvSpPr>
            <a:spLocks/>
          </p:cNvSpPr>
          <p:nvPr/>
        </p:nvSpPr>
        <p:spPr bwMode="auto">
          <a:xfrm rot="21394386">
            <a:off x="6566346" y="4324763"/>
            <a:ext cx="933934" cy="930423"/>
          </a:xfrm>
          <a:custGeom>
            <a:avLst/>
            <a:gdLst/>
            <a:ahLst/>
            <a:cxnLst>
              <a:cxn ang="0">
                <a:pos x="60" y="239"/>
              </a:cxn>
              <a:cxn ang="0">
                <a:pos x="72" y="263"/>
              </a:cxn>
              <a:cxn ang="0">
                <a:pos x="84" y="275"/>
              </a:cxn>
              <a:cxn ang="0">
                <a:pos x="84" y="287"/>
              </a:cxn>
              <a:cxn ang="0">
                <a:pos x="90" y="299"/>
              </a:cxn>
              <a:cxn ang="0">
                <a:pos x="84" y="322"/>
              </a:cxn>
              <a:cxn ang="0">
                <a:pos x="78" y="358"/>
              </a:cxn>
              <a:cxn ang="0">
                <a:pos x="90" y="406"/>
              </a:cxn>
              <a:cxn ang="0">
                <a:pos x="102" y="430"/>
              </a:cxn>
              <a:cxn ang="0">
                <a:pos x="108" y="442"/>
              </a:cxn>
              <a:cxn ang="0">
                <a:pos x="114" y="454"/>
              </a:cxn>
              <a:cxn ang="0">
                <a:pos x="353" y="454"/>
              </a:cxn>
              <a:cxn ang="0">
                <a:pos x="365" y="460"/>
              </a:cxn>
              <a:cxn ang="0">
                <a:pos x="365" y="424"/>
              </a:cxn>
              <a:cxn ang="0">
                <a:pos x="365" y="412"/>
              </a:cxn>
              <a:cxn ang="0">
                <a:pos x="389" y="412"/>
              </a:cxn>
              <a:cxn ang="0">
                <a:pos x="413" y="412"/>
              </a:cxn>
              <a:cxn ang="0">
                <a:pos x="407" y="388"/>
              </a:cxn>
              <a:cxn ang="0">
                <a:pos x="407" y="370"/>
              </a:cxn>
              <a:cxn ang="0">
                <a:pos x="425" y="316"/>
              </a:cxn>
              <a:cxn ang="0">
                <a:pos x="437" y="287"/>
              </a:cxn>
              <a:cxn ang="0">
                <a:pos x="443" y="281"/>
              </a:cxn>
              <a:cxn ang="0">
                <a:pos x="443" y="275"/>
              </a:cxn>
              <a:cxn ang="0">
                <a:pos x="437" y="269"/>
              </a:cxn>
              <a:cxn ang="0">
                <a:pos x="425" y="269"/>
              </a:cxn>
              <a:cxn ang="0">
                <a:pos x="413" y="239"/>
              </a:cxn>
              <a:cxn ang="0">
                <a:pos x="389" y="221"/>
              </a:cxn>
              <a:cxn ang="0">
                <a:pos x="377" y="191"/>
              </a:cxn>
              <a:cxn ang="0">
                <a:pos x="365" y="173"/>
              </a:cxn>
              <a:cxn ang="0">
                <a:pos x="341" y="161"/>
              </a:cxn>
              <a:cxn ang="0">
                <a:pos x="329" y="149"/>
              </a:cxn>
              <a:cxn ang="0">
                <a:pos x="323" y="131"/>
              </a:cxn>
              <a:cxn ang="0">
                <a:pos x="281" y="102"/>
              </a:cxn>
              <a:cxn ang="0">
                <a:pos x="269" y="90"/>
              </a:cxn>
              <a:cxn ang="0">
                <a:pos x="251" y="66"/>
              </a:cxn>
              <a:cxn ang="0">
                <a:pos x="239" y="54"/>
              </a:cxn>
              <a:cxn ang="0">
                <a:pos x="197" y="36"/>
              </a:cxn>
              <a:cxn ang="0">
                <a:pos x="197" y="12"/>
              </a:cxn>
              <a:cxn ang="0">
                <a:pos x="209" y="0"/>
              </a:cxn>
              <a:cxn ang="0">
                <a:pos x="209" y="0"/>
              </a:cxn>
              <a:cxn ang="0">
                <a:pos x="0" y="24"/>
              </a:cxn>
            </a:cxnLst>
            <a:rect l="0" t="0" r="r" b="b"/>
            <a:pathLst>
              <a:path w="449" h="460">
                <a:moveTo>
                  <a:pt x="0" y="24"/>
                </a:moveTo>
                <a:lnTo>
                  <a:pt x="60" y="239"/>
                </a:lnTo>
                <a:lnTo>
                  <a:pt x="66" y="245"/>
                </a:lnTo>
                <a:lnTo>
                  <a:pt x="72" y="263"/>
                </a:lnTo>
                <a:lnTo>
                  <a:pt x="78" y="269"/>
                </a:lnTo>
                <a:lnTo>
                  <a:pt x="84" y="275"/>
                </a:lnTo>
                <a:lnTo>
                  <a:pt x="90" y="281"/>
                </a:lnTo>
                <a:lnTo>
                  <a:pt x="84" y="287"/>
                </a:lnTo>
                <a:lnTo>
                  <a:pt x="96" y="299"/>
                </a:lnTo>
                <a:lnTo>
                  <a:pt x="90" y="299"/>
                </a:lnTo>
                <a:lnTo>
                  <a:pt x="84" y="310"/>
                </a:lnTo>
                <a:lnTo>
                  <a:pt x="84" y="322"/>
                </a:lnTo>
                <a:lnTo>
                  <a:pt x="78" y="340"/>
                </a:lnTo>
                <a:lnTo>
                  <a:pt x="78" y="358"/>
                </a:lnTo>
                <a:lnTo>
                  <a:pt x="90" y="376"/>
                </a:lnTo>
                <a:lnTo>
                  <a:pt x="90" y="406"/>
                </a:lnTo>
                <a:lnTo>
                  <a:pt x="102" y="418"/>
                </a:lnTo>
                <a:lnTo>
                  <a:pt x="102" y="430"/>
                </a:lnTo>
                <a:lnTo>
                  <a:pt x="102" y="430"/>
                </a:lnTo>
                <a:lnTo>
                  <a:pt x="108" y="442"/>
                </a:lnTo>
                <a:lnTo>
                  <a:pt x="108" y="448"/>
                </a:lnTo>
                <a:lnTo>
                  <a:pt x="114" y="454"/>
                </a:lnTo>
                <a:lnTo>
                  <a:pt x="347" y="442"/>
                </a:lnTo>
                <a:lnTo>
                  <a:pt x="353" y="454"/>
                </a:lnTo>
                <a:lnTo>
                  <a:pt x="353" y="454"/>
                </a:lnTo>
                <a:lnTo>
                  <a:pt x="365" y="460"/>
                </a:lnTo>
                <a:lnTo>
                  <a:pt x="371" y="448"/>
                </a:lnTo>
                <a:lnTo>
                  <a:pt x="365" y="424"/>
                </a:lnTo>
                <a:lnTo>
                  <a:pt x="365" y="418"/>
                </a:lnTo>
                <a:lnTo>
                  <a:pt x="365" y="412"/>
                </a:lnTo>
                <a:lnTo>
                  <a:pt x="371" y="406"/>
                </a:lnTo>
                <a:lnTo>
                  <a:pt x="389" y="412"/>
                </a:lnTo>
                <a:lnTo>
                  <a:pt x="407" y="418"/>
                </a:lnTo>
                <a:lnTo>
                  <a:pt x="413" y="412"/>
                </a:lnTo>
                <a:lnTo>
                  <a:pt x="407" y="394"/>
                </a:lnTo>
                <a:lnTo>
                  <a:pt x="407" y="388"/>
                </a:lnTo>
                <a:lnTo>
                  <a:pt x="407" y="376"/>
                </a:lnTo>
                <a:lnTo>
                  <a:pt x="407" y="370"/>
                </a:lnTo>
                <a:lnTo>
                  <a:pt x="419" y="334"/>
                </a:lnTo>
                <a:lnTo>
                  <a:pt x="425" y="316"/>
                </a:lnTo>
                <a:lnTo>
                  <a:pt x="425" y="305"/>
                </a:lnTo>
                <a:lnTo>
                  <a:pt x="437" y="287"/>
                </a:lnTo>
                <a:lnTo>
                  <a:pt x="443" y="281"/>
                </a:lnTo>
                <a:lnTo>
                  <a:pt x="443" y="281"/>
                </a:lnTo>
                <a:lnTo>
                  <a:pt x="449" y="275"/>
                </a:lnTo>
                <a:lnTo>
                  <a:pt x="443" y="275"/>
                </a:lnTo>
                <a:lnTo>
                  <a:pt x="443" y="269"/>
                </a:lnTo>
                <a:lnTo>
                  <a:pt x="437" y="269"/>
                </a:lnTo>
                <a:lnTo>
                  <a:pt x="425" y="269"/>
                </a:lnTo>
                <a:lnTo>
                  <a:pt x="425" y="269"/>
                </a:lnTo>
                <a:lnTo>
                  <a:pt x="419" y="263"/>
                </a:lnTo>
                <a:lnTo>
                  <a:pt x="413" y="239"/>
                </a:lnTo>
                <a:lnTo>
                  <a:pt x="407" y="227"/>
                </a:lnTo>
                <a:lnTo>
                  <a:pt x="389" y="221"/>
                </a:lnTo>
                <a:lnTo>
                  <a:pt x="383" y="197"/>
                </a:lnTo>
                <a:lnTo>
                  <a:pt x="377" y="191"/>
                </a:lnTo>
                <a:lnTo>
                  <a:pt x="371" y="179"/>
                </a:lnTo>
                <a:lnTo>
                  <a:pt x="365" y="173"/>
                </a:lnTo>
                <a:lnTo>
                  <a:pt x="353" y="173"/>
                </a:lnTo>
                <a:lnTo>
                  <a:pt x="341" y="161"/>
                </a:lnTo>
                <a:lnTo>
                  <a:pt x="335" y="155"/>
                </a:lnTo>
                <a:lnTo>
                  <a:pt x="329" y="149"/>
                </a:lnTo>
                <a:lnTo>
                  <a:pt x="329" y="137"/>
                </a:lnTo>
                <a:lnTo>
                  <a:pt x="323" y="131"/>
                </a:lnTo>
                <a:lnTo>
                  <a:pt x="311" y="131"/>
                </a:lnTo>
                <a:lnTo>
                  <a:pt x="281" y="102"/>
                </a:lnTo>
                <a:lnTo>
                  <a:pt x="269" y="102"/>
                </a:lnTo>
                <a:lnTo>
                  <a:pt x="269" y="90"/>
                </a:lnTo>
                <a:lnTo>
                  <a:pt x="257" y="84"/>
                </a:lnTo>
                <a:lnTo>
                  <a:pt x="251" y="66"/>
                </a:lnTo>
                <a:lnTo>
                  <a:pt x="239" y="60"/>
                </a:lnTo>
                <a:lnTo>
                  <a:pt x="239" y="54"/>
                </a:lnTo>
                <a:lnTo>
                  <a:pt x="221" y="48"/>
                </a:lnTo>
                <a:lnTo>
                  <a:pt x="197" y="36"/>
                </a:lnTo>
                <a:lnTo>
                  <a:pt x="191" y="30"/>
                </a:lnTo>
                <a:lnTo>
                  <a:pt x="197" y="12"/>
                </a:lnTo>
                <a:lnTo>
                  <a:pt x="203" y="12"/>
                </a:lnTo>
                <a:lnTo>
                  <a:pt x="209" y="0"/>
                </a:lnTo>
                <a:lnTo>
                  <a:pt x="209" y="0"/>
                </a:lnTo>
                <a:lnTo>
                  <a:pt x="209" y="0"/>
                </a:lnTo>
                <a:lnTo>
                  <a:pt x="84" y="18"/>
                </a:lnTo>
                <a:lnTo>
                  <a:pt x="0" y="2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Freeform 89"/>
          <p:cNvSpPr>
            <a:spLocks/>
          </p:cNvSpPr>
          <p:nvPr/>
        </p:nvSpPr>
        <p:spPr bwMode="auto">
          <a:xfrm rot="21394386">
            <a:off x="1656436" y="3046363"/>
            <a:ext cx="946224" cy="1146352"/>
          </a:xfrm>
          <a:custGeom>
            <a:avLst/>
            <a:gdLst/>
            <a:ahLst/>
            <a:cxnLst>
              <a:cxn ang="0">
                <a:pos x="400" y="567"/>
              </a:cxn>
              <a:cxn ang="0">
                <a:pos x="454" y="161"/>
              </a:cxn>
              <a:cxn ang="0">
                <a:pos x="305" y="137"/>
              </a:cxn>
              <a:cxn ang="0">
                <a:pos x="323" y="36"/>
              </a:cxn>
              <a:cxn ang="0">
                <a:pos x="95" y="0"/>
              </a:cxn>
              <a:cxn ang="0">
                <a:pos x="0" y="507"/>
              </a:cxn>
              <a:cxn ang="0">
                <a:pos x="400" y="567"/>
              </a:cxn>
              <a:cxn ang="0">
                <a:pos x="400" y="567"/>
              </a:cxn>
            </a:cxnLst>
            <a:rect l="0" t="0" r="r" b="b"/>
            <a:pathLst>
              <a:path w="454" h="567">
                <a:moveTo>
                  <a:pt x="400" y="567"/>
                </a:moveTo>
                <a:lnTo>
                  <a:pt x="454" y="161"/>
                </a:lnTo>
                <a:lnTo>
                  <a:pt x="305" y="137"/>
                </a:lnTo>
                <a:lnTo>
                  <a:pt x="323" y="36"/>
                </a:lnTo>
                <a:lnTo>
                  <a:pt x="95" y="0"/>
                </a:lnTo>
                <a:lnTo>
                  <a:pt x="0" y="507"/>
                </a:lnTo>
                <a:lnTo>
                  <a:pt x="400" y="567"/>
                </a:lnTo>
                <a:lnTo>
                  <a:pt x="400" y="56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" name="Freeform 109"/>
          <p:cNvSpPr>
            <a:spLocks/>
          </p:cNvSpPr>
          <p:nvPr/>
        </p:nvSpPr>
        <p:spPr bwMode="auto">
          <a:xfrm rot="21394386">
            <a:off x="1397694" y="4082685"/>
            <a:ext cx="1158640" cy="1292059"/>
          </a:xfrm>
          <a:custGeom>
            <a:avLst/>
            <a:gdLst/>
            <a:ahLst/>
            <a:cxnLst>
              <a:cxn ang="0">
                <a:pos x="473" y="639"/>
              </a:cxn>
              <a:cxn ang="0">
                <a:pos x="556" y="60"/>
              </a:cxn>
              <a:cxn ang="0">
                <a:pos x="156" y="0"/>
              </a:cxn>
              <a:cxn ang="0">
                <a:pos x="144" y="54"/>
              </a:cxn>
              <a:cxn ang="0">
                <a:pos x="126" y="96"/>
              </a:cxn>
              <a:cxn ang="0">
                <a:pos x="120" y="96"/>
              </a:cxn>
              <a:cxn ang="0">
                <a:pos x="114" y="90"/>
              </a:cxn>
              <a:cxn ang="0">
                <a:pos x="114" y="84"/>
              </a:cxn>
              <a:cxn ang="0">
                <a:pos x="108" y="78"/>
              </a:cxn>
              <a:cxn ang="0">
                <a:pos x="90" y="72"/>
              </a:cxn>
              <a:cxn ang="0">
                <a:pos x="78" y="78"/>
              </a:cxn>
              <a:cxn ang="0">
                <a:pos x="72" y="84"/>
              </a:cxn>
              <a:cxn ang="0">
                <a:pos x="78" y="102"/>
              </a:cxn>
              <a:cxn ang="0">
                <a:pos x="72" y="150"/>
              </a:cxn>
              <a:cxn ang="0">
                <a:pos x="78" y="156"/>
              </a:cxn>
              <a:cxn ang="0">
                <a:pos x="72" y="179"/>
              </a:cxn>
              <a:cxn ang="0">
                <a:pos x="66" y="185"/>
              </a:cxn>
              <a:cxn ang="0">
                <a:pos x="66" y="191"/>
              </a:cxn>
              <a:cxn ang="0">
                <a:pos x="66" y="203"/>
              </a:cxn>
              <a:cxn ang="0">
                <a:pos x="66" y="209"/>
              </a:cxn>
              <a:cxn ang="0">
                <a:pos x="66" y="215"/>
              </a:cxn>
              <a:cxn ang="0">
                <a:pos x="72" y="227"/>
              </a:cxn>
              <a:cxn ang="0">
                <a:pos x="72" y="239"/>
              </a:cxn>
              <a:cxn ang="0">
                <a:pos x="78" y="245"/>
              </a:cxn>
              <a:cxn ang="0">
                <a:pos x="78" y="257"/>
              </a:cxn>
              <a:cxn ang="0">
                <a:pos x="84" y="257"/>
              </a:cxn>
              <a:cxn ang="0">
                <a:pos x="90" y="269"/>
              </a:cxn>
              <a:cxn ang="0">
                <a:pos x="90" y="275"/>
              </a:cxn>
              <a:cxn ang="0">
                <a:pos x="90" y="281"/>
              </a:cxn>
              <a:cxn ang="0">
                <a:pos x="84" y="275"/>
              </a:cxn>
              <a:cxn ang="0">
                <a:pos x="78" y="287"/>
              </a:cxn>
              <a:cxn ang="0">
                <a:pos x="66" y="287"/>
              </a:cxn>
              <a:cxn ang="0">
                <a:pos x="54" y="305"/>
              </a:cxn>
              <a:cxn ang="0">
                <a:pos x="48" y="329"/>
              </a:cxn>
              <a:cxn ang="0">
                <a:pos x="30" y="353"/>
              </a:cxn>
              <a:cxn ang="0">
                <a:pos x="24" y="353"/>
              </a:cxn>
              <a:cxn ang="0">
                <a:pos x="24" y="359"/>
              </a:cxn>
              <a:cxn ang="0">
                <a:pos x="24" y="365"/>
              </a:cxn>
              <a:cxn ang="0">
                <a:pos x="24" y="371"/>
              </a:cxn>
              <a:cxn ang="0">
                <a:pos x="18" y="382"/>
              </a:cxn>
              <a:cxn ang="0">
                <a:pos x="24" y="388"/>
              </a:cxn>
              <a:cxn ang="0">
                <a:pos x="36" y="400"/>
              </a:cxn>
              <a:cxn ang="0">
                <a:pos x="36" y="400"/>
              </a:cxn>
              <a:cxn ang="0">
                <a:pos x="36" y="406"/>
              </a:cxn>
              <a:cxn ang="0">
                <a:pos x="30" y="412"/>
              </a:cxn>
              <a:cxn ang="0">
                <a:pos x="24" y="418"/>
              </a:cxn>
              <a:cxn ang="0">
                <a:pos x="18" y="418"/>
              </a:cxn>
              <a:cxn ang="0">
                <a:pos x="6" y="418"/>
              </a:cxn>
              <a:cxn ang="0">
                <a:pos x="0" y="442"/>
              </a:cxn>
              <a:cxn ang="0">
                <a:pos x="299" y="615"/>
              </a:cxn>
              <a:cxn ang="0">
                <a:pos x="473" y="639"/>
              </a:cxn>
              <a:cxn ang="0">
                <a:pos x="473" y="639"/>
              </a:cxn>
              <a:cxn ang="0">
                <a:pos x="473" y="639"/>
              </a:cxn>
            </a:cxnLst>
            <a:rect l="0" t="0" r="r" b="b"/>
            <a:pathLst>
              <a:path w="556" h="639">
                <a:moveTo>
                  <a:pt x="473" y="639"/>
                </a:moveTo>
                <a:lnTo>
                  <a:pt x="556" y="60"/>
                </a:lnTo>
                <a:lnTo>
                  <a:pt x="156" y="0"/>
                </a:lnTo>
                <a:lnTo>
                  <a:pt x="144" y="54"/>
                </a:lnTo>
                <a:lnTo>
                  <a:pt x="126" y="96"/>
                </a:lnTo>
                <a:lnTo>
                  <a:pt x="120" y="96"/>
                </a:lnTo>
                <a:lnTo>
                  <a:pt x="114" y="90"/>
                </a:lnTo>
                <a:lnTo>
                  <a:pt x="114" y="84"/>
                </a:lnTo>
                <a:lnTo>
                  <a:pt x="108" y="78"/>
                </a:lnTo>
                <a:lnTo>
                  <a:pt x="90" y="72"/>
                </a:lnTo>
                <a:lnTo>
                  <a:pt x="78" y="78"/>
                </a:lnTo>
                <a:lnTo>
                  <a:pt x="72" y="84"/>
                </a:lnTo>
                <a:lnTo>
                  <a:pt x="78" y="102"/>
                </a:lnTo>
                <a:lnTo>
                  <a:pt x="72" y="150"/>
                </a:lnTo>
                <a:lnTo>
                  <a:pt x="78" y="156"/>
                </a:lnTo>
                <a:lnTo>
                  <a:pt x="72" y="179"/>
                </a:lnTo>
                <a:lnTo>
                  <a:pt x="66" y="185"/>
                </a:lnTo>
                <a:lnTo>
                  <a:pt x="66" y="191"/>
                </a:lnTo>
                <a:lnTo>
                  <a:pt x="66" y="203"/>
                </a:lnTo>
                <a:lnTo>
                  <a:pt x="66" y="209"/>
                </a:lnTo>
                <a:lnTo>
                  <a:pt x="66" y="215"/>
                </a:lnTo>
                <a:lnTo>
                  <a:pt x="72" y="227"/>
                </a:lnTo>
                <a:lnTo>
                  <a:pt x="72" y="239"/>
                </a:lnTo>
                <a:lnTo>
                  <a:pt x="78" y="245"/>
                </a:lnTo>
                <a:lnTo>
                  <a:pt x="78" y="257"/>
                </a:lnTo>
                <a:lnTo>
                  <a:pt x="84" y="257"/>
                </a:lnTo>
                <a:lnTo>
                  <a:pt x="90" y="269"/>
                </a:lnTo>
                <a:lnTo>
                  <a:pt x="90" y="275"/>
                </a:lnTo>
                <a:lnTo>
                  <a:pt x="90" y="281"/>
                </a:lnTo>
                <a:lnTo>
                  <a:pt x="84" y="275"/>
                </a:lnTo>
                <a:lnTo>
                  <a:pt x="78" y="287"/>
                </a:lnTo>
                <a:lnTo>
                  <a:pt x="66" y="287"/>
                </a:lnTo>
                <a:lnTo>
                  <a:pt x="54" y="305"/>
                </a:lnTo>
                <a:lnTo>
                  <a:pt x="48" y="329"/>
                </a:lnTo>
                <a:lnTo>
                  <a:pt x="30" y="353"/>
                </a:lnTo>
                <a:lnTo>
                  <a:pt x="24" y="353"/>
                </a:lnTo>
                <a:lnTo>
                  <a:pt x="24" y="359"/>
                </a:lnTo>
                <a:lnTo>
                  <a:pt x="24" y="365"/>
                </a:lnTo>
                <a:lnTo>
                  <a:pt x="24" y="371"/>
                </a:lnTo>
                <a:lnTo>
                  <a:pt x="18" y="382"/>
                </a:lnTo>
                <a:lnTo>
                  <a:pt x="24" y="388"/>
                </a:lnTo>
                <a:lnTo>
                  <a:pt x="36" y="400"/>
                </a:lnTo>
                <a:lnTo>
                  <a:pt x="36" y="400"/>
                </a:lnTo>
                <a:lnTo>
                  <a:pt x="36" y="406"/>
                </a:lnTo>
                <a:lnTo>
                  <a:pt x="30" y="412"/>
                </a:lnTo>
                <a:lnTo>
                  <a:pt x="24" y="418"/>
                </a:lnTo>
                <a:lnTo>
                  <a:pt x="18" y="418"/>
                </a:lnTo>
                <a:lnTo>
                  <a:pt x="6" y="418"/>
                </a:lnTo>
                <a:lnTo>
                  <a:pt x="0" y="442"/>
                </a:lnTo>
                <a:lnTo>
                  <a:pt x="299" y="615"/>
                </a:lnTo>
                <a:lnTo>
                  <a:pt x="473" y="639"/>
                </a:lnTo>
                <a:lnTo>
                  <a:pt x="473" y="639"/>
                </a:lnTo>
                <a:lnTo>
                  <a:pt x="473" y="63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" name="Freeform 4"/>
          <p:cNvSpPr>
            <a:spLocks/>
          </p:cNvSpPr>
          <p:nvPr/>
        </p:nvSpPr>
        <p:spPr bwMode="auto">
          <a:xfrm rot="21394386">
            <a:off x="5416409" y="2926145"/>
            <a:ext cx="672363" cy="1158640"/>
          </a:xfrm>
          <a:custGeom>
            <a:avLst/>
            <a:gdLst/>
            <a:ahLst/>
            <a:cxnLst>
              <a:cxn ang="0">
                <a:pos x="54" y="12"/>
              </a:cxn>
              <a:cxn ang="0">
                <a:pos x="71" y="29"/>
              </a:cxn>
              <a:cxn ang="0">
                <a:pos x="89" y="47"/>
              </a:cxn>
              <a:cxn ang="0">
                <a:pos x="95" y="71"/>
              </a:cxn>
              <a:cxn ang="0">
                <a:pos x="83" y="89"/>
              </a:cxn>
              <a:cxn ang="0">
                <a:pos x="71" y="113"/>
              </a:cxn>
              <a:cxn ang="0">
                <a:pos x="54" y="119"/>
              </a:cxn>
              <a:cxn ang="0">
                <a:pos x="30" y="125"/>
              </a:cxn>
              <a:cxn ang="0">
                <a:pos x="24" y="143"/>
              </a:cxn>
              <a:cxn ang="0">
                <a:pos x="36" y="161"/>
              </a:cxn>
              <a:cxn ang="0">
                <a:pos x="24" y="203"/>
              </a:cxn>
              <a:cxn ang="0">
                <a:pos x="6" y="221"/>
              </a:cxn>
              <a:cxn ang="0">
                <a:pos x="6" y="232"/>
              </a:cxn>
              <a:cxn ang="0">
                <a:pos x="0" y="250"/>
              </a:cxn>
              <a:cxn ang="0">
                <a:pos x="6" y="286"/>
              </a:cxn>
              <a:cxn ang="0">
                <a:pos x="30" y="322"/>
              </a:cxn>
              <a:cxn ang="0">
                <a:pos x="60" y="346"/>
              </a:cxn>
              <a:cxn ang="0">
                <a:pos x="77" y="388"/>
              </a:cxn>
              <a:cxn ang="0">
                <a:pos x="89" y="376"/>
              </a:cxn>
              <a:cxn ang="0">
                <a:pos x="113" y="394"/>
              </a:cxn>
              <a:cxn ang="0">
                <a:pos x="113" y="418"/>
              </a:cxn>
              <a:cxn ang="0">
                <a:pos x="95" y="441"/>
              </a:cxn>
              <a:cxn ang="0">
                <a:pos x="113" y="465"/>
              </a:cxn>
              <a:cxn ang="0">
                <a:pos x="149" y="483"/>
              </a:cxn>
              <a:cxn ang="0">
                <a:pos x="173" y="519"/>
              </a:cxn>
              <a:cxn ang="0">
                <a:pos x="179" y="537"/>
              </a:cxn>
              <a:cxn ang="0">
                <a:pos x="173" y="549"/>
              </a:cxn>
              <a:cxn ang="0">
                <a:pos x="197" y="573"/>
              </a:cxn>
              <a:cxn ang="0">
                <a:pos x="203" y="567"/>
              </a:cxn>
              <a:cxn ang="0">
                <a:pos x="209" y="555"/>
              </a:cxn>
              <a:cxn ang="0">
                <a:pos x="233" y="549"/>
              </a:cxn>
              <a:cxn ang="0">
                <a:pos x="251" y="561"/>
              </a:cxn>
              <a:cxn ang="0">
                <a:pos x="257" y="537"/>
              </a:cxn>
              <a:cxn ang="0">
                <a:pos x="263" y="519"/>
              </a:cxn>
              <a:cxn ang="0">
                <a:pos x="293" y="513"/>
              </a:cxn>
              <a:cxn ang="0">
                <a:pos x="281" y="501"/>
              </a:cxn>
              <a:cxn ang="0">
                <a:pos x="287" y="489"/>
              </a:cxn>
              <a:cxn ang="0">
                <a:pos x="287" y="483"/>
              </a:cxn>
              <a:cxn ang="0">
                <a:pos x="287" y="471"/>
              </a:cxn>
              <a:cxn ang="0">
                <a:pos x="293" y="441"/>
              </a:cxn>
              <a:cxn ang="0">
                <a:pos x="311" y="412"/>
              </a:cxn>
              <a:cxn ang="0">
                <a:pos x="323" y="388"/>
              </a:cxn>
              <a:cxn ang="0">
                <a:pos x="311" y="346"/>
              </a:cxn>
              <a:cxn ang="0">
                <a:pos x="311" y="322"/>
              </a:cxn>
              <a:cxn ang="0">
                <a:pos x="293" y="77"/>
              </a:cxn>
              <a:cxn ang="0">
                <a:pos x="287" y="65"/>
              </a:cxn>
              <a:cxn ang="0">
                <a:pos x="281" y="35"/>
              </a:cxn>
              <a:cxn ang="0">
                <a:pos x="263" y="18"/>
              </a:cxn>
              <a:cxn ang="0">
                <a:pos x="263" y="0"/>
              </a:cxn>
            </a:cxnLst>
            <a:rect l="0" t="0" r="r" b="b"/>
            <a:pathLst>
              <a:path w="323" h="573">
                <a:moveTo>
                  <a:pt x="263" y="0"/>
                </a:moveTo>
                <a:lnTo>
                  <a:pt x="54" y="12"/>
                </a:lnTo>
                <a:lnTo>
                  <a:pt x="60" y="18"/>
                </a:lnTo>
                <a:lnTo>
                  <a:pt x="71" y="29"/>
                </a:lnTo>
                <a:lnTo>
                  <a:pt x="71" y="35"/>
                </a:lnTo>
                <a:lnTo>
                  <a:pt x="89" y="47"/>
                </a:lnTo>
                <a:lnTo>
                  <a:pt x="95" y="65"/>
                </a:lnTo>
                <a:lnTo>
                  <a:pt x="95" y="71"/>
                </a:lnTo>
                <a:lnTo>
                  <a:pt x="89" y="83"/>
                </a:lnTo>
                <a:lnTo>
                  <a:pt x="83" y="89"/>
                </a:lnTo>
                <a:lnTo>
                  <a:pt x="83" y="95"/>
                </a:lnTo>
                <a:lnTo>
                  <a:pt x="71" y="113"/>
                </a:lnTo>
                <a:lnTo>
                  <a:pt x="60" y="119"/>
                </a:lnTo>
                <a:lnTo>
                  <a:pt x="54" y="119"/>
                </a:lnTo>
                <a:lnTo>
                  <a:pt x="36" y="119"/>
                </a:lnTo>
                <a:lnTo>
                  <a:pt x="30" y="125"/>
                </a:lnTo>
                <a:lnTo>
                  <a:pt x="24" y="137"/>
                </a:lnTo>
                <a:lnTo>
                  <a:pt x="24" y="143"/>
                </a:lnTo>
                <a:lnTo>
                  <a:pt x="36" y="155"/>
                </a:lnTo>
                <a:lnTo>
                  <a:pt x="36" y="161"/>
                </a:lnTo>
                <a:lnTo>
                  <a:pt x="36" y="179"/>
                </a:lnTo>
                <a:lnTo>
                  <a:pt x="24" y="203"/>
                </a:lnTo>
                <a:lnTo>
                  <a:pt x="12" y="209"/>
                </a:lnTo>
                <a:lnTo>
                  <a:pt x="6" y="221"/>
                </a:lnTo>
                <a:lnTo>
                  <a:pt x="12" y="226"/>
                </a:lnTo>
                <a:lnTo>
                  <a:pt x="6" y="232"/>
                </a:lnTo>
                <a:lnTo>
                  <a:pt x="6" y="238"/>
                </a:lnTo>
                <a:lnTo>
                  <a:pt x="0" y="250"/>
                </a:lnTo>
                <a:lnTo>
                  <a:pt x="0" y="268"/>
                </a:lnTo>
                <a:lnTo>
                  <a:pt x="6" y="286"/>
                </a:lnTo>
                <a:lnTo>
                  <a:pt x="6" y="292"/>
                </a:lnTo>
                <a:lnTo>
                  <a:pt x="30" y="322"/>
                </a:lnTo>
                <a:lnTo>
                  <a:pt x="54" y="340"/>
                </a:lnTo>
                <a:lnTo>
                  <a:pt x="60" y="346"/>
                </a:lnTo>
                <a:lnTo>
                  <a:pt x="77" y="382"/>
                </a:lnTo>
                <a:lnTo>
                  <a:pt x="77" y="388"/>
                </a:lnTo>
                <a:lnTo>
                  <a:pt x="83" y="382"/>
                </a:lnTo>
                <a:lnTo>
                  <a:pt x="89" y="376"/>
                </a:lnTo>
                <a:lnTo>
                  <a:pt x="113" y="382"/>
                </a:lnTo>
                <a:lnTo>
                  <a:pt x="113" y="394"/>
                </a:lnTo>
                <a:lnTo>
                  <a:pt x="107" y="406"/>
                </a:lnTo>
                <a:lnTo>
                  <a:pt x="113" y="418"/>
                </a:lnTo>
                <a:lnTo>
                  <a:pt x="95" y="435"/>
                </a:lnTo>
                <a:lnTo>
                  <a:pt x="95" y="441"/>
                </a:lnTo>
                <a:lnTo>
                  <a:pt x="101" y="453"/>
                </a:lnTo>
                <a:lnTo>
                  <a:pt x="113" y="465"/>
                </a:lnTo>
                <a:lnTo>
                  <a:pt x="137" y="477"/>
                </a:lnTo>
                <a:lnTo>
                  <a:pt x="149" y="483"/>
                </a:lnTo>
                <a:lnTo>
                  <a:pt x="173" y="507"/>
                </a:lnTo>
                <a:lnTo>
                  <a:pt x="173" y="519"/>
                </a:lnTo>
                <a:lnTo>
                  <a:pt x="185" y="531"/>
                </a:lnTo>
                <a:lnTo>
                  <a:pt x="179" y="537"/>
                </a:lnTo>
                <a:lnTo>
                  <a:pt x="179" y="543"/>
                </a:lnTo>
                <a:lnTo>
                  <a:pt x="173" y="549"/>
                </a:lnTo>
                <a:lnTo>
                  <a:pt x="191" y="573"/>
                </a:lnTo>
                <a:lnTo>
                  <a:pt x="197" y="573"/>
                </a:lnTo>
                <a:lnTo>
                  <a:pt x="197" y="567"/>
                </a:lnTo>
                <a:lnTo>
                  <a:pt x="203" y="567"/>
                </a:lnTo>
                <a:lnTo>
                  <a:pt x="203" y="573"/>
                </a:lnTo>
                <a:lnTo>
                  <a:pt x="209" y="555"/>
                </a:lnTo>
                <a:lnTo>
                  <a:pt x="215" y="549"/>
                </a:lnTo>
                <a:lnTo>
                  <a:pt x="233" y="549"/>
                </a:lnTo>
                <a:lnTo>
                  <a:pt x="239" y="555"/>
                </a:lnTo>
                <a:lnTo>
                  <a:pt x="251" y="561"/>
                </a:lnTo>
                <a:lnTo>
                  <a:pt x="263" y="555"/>
                </a:lnTo>
                <a:lnTo>
                  <a:pt x="257" y="537"/>
                </a:lnTo>
                <a:lnTo>
                  <a:pt x="257" y="525"/>
                </a:lnTo>
                <a:lnTo>
                  <a:pt x="263" y="519"/>
                </a:lnTo>
                <a:lnTo>
                  <a:pt x="287" y="513"/>
                </a:lnTo>
                <a:lnTo>
                  <a:pt x="293" y="513"/>
                </a:lnTo>
                <a:lnTo>
                  <a:pt x="281" y="501"/>
                </a:lnTo>
                <a:lnTo>
                  <a:pt x="281" y="501"/>
                </a:lnTo>
                <a:lnTo>
                  <a:pt x="287" y="495"/>
                </a:lnTo>
                <a:lnTo>
                  <a:pt x="287" y="489"/>
                </a:lnTo>
                <a:lnTo>
                  <a:pt x="287" y="483"/>
                </a:lnTo>
                <a:lnTo>
                  <a:pt x="287" y="483"/>
                </a:lnTo>
                <a:lnTo>
                  <a:pt x="287" y="477"/>
                </a:lnTo>
                <a:lnTo>
                  <a:pt x="287" y="471"/>
                </a:lnTo>
                <a:lnTo>
                  <a:pt x="293" y="453"/>
                </a:lnTo>
                <a:lnTo>
                  <a:pt x="293" y="441"/>
                </a:lnTo>
                <a:lnTo>
                  <a:pt x="305" y="429"/>
                </a:lnTo>
                <a:lnTo>
                  <a:pt x="311" y="412"/>
                </a:lnTo>
                <a:lnTo>
                  <a:pt x="311" y="406"/>
                </a:lnTo>
                <a:lnTo>
                  <a:pt x="323" y="388"/>
                </a:lnTo>
                <a:lnTo>
                  <a:pt x="317" y="364"/>
                </a:lnTo>
                <a:lnTo>
                  <a:pt x="311" y="346"/>
                </a:lnTo>
                <a:lnTo>
                  <a:pt x="311" y="334"/>
                </a:lnTo>
                <a:lnTo>
                  <a:pt x="311" y="322"/>
                </a:lnTo>
                <a:lnTo>
                  <a:pt x="317" y="322"/>
                </a:lnTo>
                <a:lnTo>
                  <a:pt x="293" y="77"/>
                </a:lnTo>
                <a:lnTo>
                  <a:pt x="293" y="71"/>
                </a:lnTo>
                <a:lnTo>
                  <a:pt x="287" y="65"/>
                </a:lnTo>
                <a:lnTo>
                  <a:pt x="281" y="41"/>
                </a:lnTo>
                <a:lnTo>
                  <a:pt x="281" y="35"/>
                </a:lnTo>
                <a:lnTo>
                  <a:pt x="275" y="29"/>
                </a:lnTo>
                <a:lnTo>
                  <a:pt x="263" y="18"/>
                </a:lnTo>
                <a:lnTo>
                  <a:pt x="263" y="0"/>
                </a:lnTo>
                <a:lnTo>
                  <a:pt x="26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9" name="Freeform 5"/>
          <p:cNvSpPr>
            <a:spLocks/>
          </p:cNvSpPr>
          <p:nvPr/>
        </p:nvSpPr>
        <p:spPr bwMode="auto">
          <a:xfrm rot="21394386">
            <a:off x="7159172" y="1932770"/>
            <a:ext cx="1283282" cy="951489"/>
          </a:xfrm>
          <a:custGeom>
            <a:avLst/>
            <a:gdLst/>
            <a:ahLst/>
            <a:cxnLst>
              <a:cxn ang="0">
                <a:pos x="472" y="424"/>
              </a:cxn>
              <a:cxn ang="0">
                <a:pos x="460" y="442"/>
              </a:cxn>
              <a:cxn ang="0">
                <a:pos x="454" y="453"/>
              </a:cxn>
              <a:cxn ang="0">
                <a:pos x="448" y="471"/>
              </a:cxn>
              <a:cxn ang="0">
                <a:pos x="466" y="459"/>
              </a:cxn>
              <a:cxn ang="0">
                <a:pos x="490" y="453"/>
              </a:cxn>
              <a:cxn ang="0">
                <a:pos x="526" y="442"/>
              </a:cxn>
              <a:cxn ang="0">
                <a:pos x="580" y="400"/>
              </a:cxn>
              <a:cxn ang="0">
                <a:pos x="598" y="388"/>
              </a:cxn>
              <a:cxn ang="0">
                <a:pos x="616" y="370"/>
              </a:cxn>
              <a:cxn ang="0">
                <a:pos x="604" y="376"/>
              </a:cxn>
              <a:cxn ang="0">
                <a:pos x="586" y="388"/>
              </a:cxn>
              <a:cxn ang="0">
                <a:pos x="568" y="394"/>
              </a:cxn>
              <a:cxn ang="0">
                <a:pos x="586" y="370"/>
              </a:cxn>
              <a:cxn ang="0">
                <a:pos x="574" y="376"/>
              </a:cxn>
              <a:cxn ang="0">
                <a:pos x="520" y="406"/>
              </a:cxn>
              <a:cxn ang="0">
                <a:pos x="484" y="436"/>
              </a:cxn>
              <a:cxn ang="0">
                <a:pos x="478" y="412"/>
              </a:cxn>
              <a:cxn ang="0">
                <a:pos x="490" y="388"/>
              </a:cxn>
              <a:cxn ang="0">
                <a:pos x="478" y="298"/>
              </a:cxn>
              <a:cxn ang="0">
                <a:pos x="466" y="209"/>
              </a:cxn>
              <a:cxn ang="0">
                <a:pos x="454" y="149"/>
              </a:cxn>
              <a:cxn ang="0">
                <a:pos x="442" y="143"/>
              </a:cxn>
              <a:cxn ang="0">
                <a:pos x="442" y="125"/>
              </a:cxn>
              <a:cxn ang="0">
                <a:pos x="430" y="77"/>
              </a:cxn>
              <a:cxn ang="0">
                <a:pos x="418" y="24"/>
              </a:cxn>
              <a:cxn ang="0">
                <a:pos x="412" y="0"/>
              </a:cxn>
              <a:cxn ang="0">
                <a:pos x="305" y="24"/>
              </a:cxn>
              <a:cxn ang="0">
                <a:pos x="251" y="83"/>
              </a:cxn>
              <a:cxn ang="0">
                <a:pos x="245" y="107"/>
              </a:cxn>
              <a:cxn ang="0">
                <a:pos x="215" y="143"/>
              </a:cxn>
              <a:cxn ang="0">
                <a:pos x="227" y="149"/>
              </a:cxn>
              <a:cxn ang="0">
                <a:pos x="227" y="167"/>
              </a:cxn>
              <a:cxn ang="0">
                <a:pos x="233" y="197"/>
              </a:cxn>
              <a:cxn ang="0">
                <a:pos x="179" y="233"/>
              </a:cxn>
              <a:cxn ang="0">
                <a:pos x="119" y="239"/>
              </a:cxn>
              <a:cxn ang="0">
                <a:pos x="54" y="250"/>
              </a:cxn>
              <a:cxn ang="0">
                <a:pos x="42" y="280"/>
              </a:cxn>
              <a:cxn ang="0">
                <a:pos x="54" y="316"/>
              </a:cxn>
              <a:cxn ang="0">
                <a:pos x="12" y="364"/>
              </a:cxn>
              <a:cxn ang="0">
                <a:pos x="335" y="334"/>
              </a:cxn>
              <a:cxn ang="0">
                <a:pos x="347" y="346"/>
              </a:cxn>
              <a:cxn ang="0">
                <a:pos x="359" y="352"/>
              </a:cxn>
              <a:cxn ang="0">
                <a:pos x="371" y="382"/>
              </a:cxn>
              <a:cxn ang="0">
                <a:pos x="401" y="388"/>
              </a:cxn>
            </a:cxnLst>
            <a:rect l="0" t="0" r="r" b="b"/>
            <a:pathLst>
              <a:path w="616" h="471">
                <a:moveTo>
                  <a:pt x="401" y="388"/>
                </a:moveTo>
                <a:lnTo>
                  <a:pt x="466" y="412"/>
                </a:lnTo>
                <a:lnTo>
                  <a:pt x="472" y="424"/>
                </a:lnTo>
                <a:lnTo>
                  <a:pt x="466" y="430"/>
                </a:lnTo>
                <a:lnTo>
                  <a:pt x="460" y="436"/>
                </a:lnTo>
                <a:lnTo>
                  <a:pt x="460" y="442"/>
                </a:lnTo>
                <a:lnTo>
                  <a:pt x="460" y="453"/>
                </a:lnTo>
                <a:lnTo>
                  <a:pt x="460" y="453"/>
                </a:lnTo>
                <a:lnTo>
                  <a:pt x="454" y="453"/>
                </a:lnTo>
                <a:lnTo>
                  <a:pt x="448" y="465"/>
                </a:lnTo>
                <a:lnTo>
                  <a:pt x="448" y="471"/>
                </a:lnTo>
                <a:lnTo>
                  <a:pt x="448" y="471"/>
                </a:lnTo>
                <a:lnTo>
                  <a:pt x="454" y="471"/>
                </a:lnTo>
                <a:lnTo>
                  <a:pt x="454" y="465"/>
                </a:lnTo>
                <a:lnTo>
                  <a:pt x="466" y="459"/>
                </a:lnTo>
                <a:lnTo>
                  <a:pt x="472" y="459"/>
                </a:lnTo>
                <a:lnTo>
                  <a:pt x="484" y="459"/>
                </a:lnTo>
                <a:lnTo>
                  <a:pt x="490" y="453"/>
                </a:lnTo>
                <a:lnTo>
                  <a:pt x="502" y="453"/>
                </a:lnTo>
                <a:lnTo>
                  <a:pt x="514" y="448"/>
                </a:lnTo>
                <a:lnTo>
                  <a:pt x="526" y="442"/>
                </a:lnTo>
                <a:lnTo>
                  <a:pt x="532" y="430"/>
                </a:lnTo>
                <a:lnTo>
                  <a:pt x="568" y="406"/>
                </a:lnTo>
                <a:lnTo>
                  <a:pt x="580" y="400"/>
                </a:lnTo>
                <a:lnTo>
                  <a:pt x="586" y="394"/>
                </a:lnTo>
                <a:lnTo>
                  <a:pt x="592" y="394"/>
                </a:lnTo>
                <a:lnTo>
                  <a:pt x="598" y="388"/>
                </a:lnTo>
                <a:lnTo>
                  <a:pt x="604" y="382"/>
                </a:lnTo>
                <a:lnTo>
                  <a:pt x="610" y="382"/>
                </a:lnTo>
                <a:lnTo>
                  <a:pt x="616" y="370"/>
                </a:lnTo>
                <a:lnTo>
                  <a:pt x="616" y="370"/>
                </a:lnTo>
                <a:lnTo>
                  <a:pt x="616" y="364"/>
                </a:lnTo>
                <a:lnTo>
                  <a:pt x="604" y="376"/>
                </a:lnTo>
                <a:lnTo>
                  <a:pt x="598" y="376"/>
                </a:lnTo>
                <a:lnTo>
                  <a:pt x="586" y="382"/>
                </a:lnTo>
                <a:lnTo>
                  <a:pt x="586" y="388"/>
                </a:lnTo>
                <a:lnTo>
                  <a:pt x="580" y="394"/>
                </a:lnTo>
                <a:lnTo>
                  <a:pt x="574" y="394"/>
                </a:lnTo>
                <a:lnTo>
                  <a:pt x="568" y="394"/>
                </a:lnTo>
                <a:lnTo>
                  <a:pt x="574" y="388"/>
                </a:lnTo>
                <a:lnTo>
                  <a:pt x="580" y="382"/>
                </a:lnTo>
                <a:lnTo>
                  <a:pt x="586" y="370"/>
                </a:lnTo>
                <a:lnTo>
                  <a:pt x="586" y="364"/>
                </a:lnTo>
                <a:lnTo>
                  <a:pt x="574" y="370"/>
                </a:lnTo>
                <a:lnTo>
                  <a:pt x="574" y="376"/>
                </a:lnTo>
                <a:lnTo>
                  <a:pt x="568" y="382"/>
                </a:lnTo>
                <a:lnTo>
                  <a:pt x="544" y="394"/>
                </a:lnTo>
                <a:lnTo>
                  <a:pt x="520" y="406"/>
                </a:lnTo>
                <a:lnTo>
                  <a:pt x="496" y="418"/>
                </a:lnTo>
                <a:lnTo>
                  <a:pt x="490" y="424"/>
                </a:lnTo>
                <a:lnTo>
                  <a:pt x="484" y="436"/>
                </a:lnTo>
                <a:lnTo>
                  <a:pt x="478" y="430"/>
                </a:lnTo>
                <a:lnTo>
                  <a:pt x="478" y="424"/>
                </a:lnTo>
                <a:lnTo>
                  <a:pt x="478" y="412"/>
                </a:lnTo>
                <a:lnTo>
                  <a:pt x="484" y="406"/>
                </a:lnTo>
                <a:lnTo>
                  <a:pt x="478" y="400"/>
                </a:lnTo>
                <a:lnTo>
                  <a:pt x="490" y="388"/>
                </a:lnTo>
                <a:lnTo>
                  <a:pt x="490" y="382"/>
                </a:lnTo>
                <a:lnTo>
                  <a:pt x="484" y="376"/>
                </a:lnTo>
                <a:lnTo>
                  <a:pt x="478" y="298"/>
                </a:lnTo>
                <a:lnTo>
                  <a:pt x="472" y="298"/>
                </a:lnTo>
                <a:lnTo>
                  <a:pt x="472" y="227"/>
                </a:lnTo>
                <a:lnTo>
                  <a:pt x="466" y="209"/>
                </a:lnTo>
                <a:lnTo>
                  <a:pt x="460" y="191"/>
                </a:lnTo>
                <a:lnTo>
                  <a:pt x="460" y="179"/>
                </a:lnTo>
                <a:lnTo>
                  <a:pt x="454" y="149"/>
                </a:lnTo>
                <a:lnTo>
                  <a:pt x="448" y="137"/>
                </a:lnTo>
                <a:lnTo>
                  <a:pt x="442" y="143"/>
                </a:lnTo>
                <a:lnTo>
                  <a:pt x="442" y="143"/>
                </a:lnTo>
                <a:lnTo>
                  <a:pt x="442" y="143"/>
                </a:lnTo>
                <a:lnTo>
                  <a:pt x="436" y="137"/>
                </a:lnTo>
                <a:lnTo>
                  <a:pt x="442" y="125"/>
                </a:lnTo>
                <a:lnTo>
                  <a:pt x="430" y="95"/>
                </a:lnTo>
                <a:lnTo>
                  <a:pt x="424" y="89"/>
                </a:lnTo>
                <a:lnTo>
                  <a:pt x="430" y="77"/>
                </a:lnTo>
                <a:lnTo>
                  <a:pt x="430" y="53"/>
                </a:lnTo>
                <a:lnTo>
                  <a:pt x="418" y="24"/>
                </a:lnTo>
                <a:lnTo>
                  <a:pt x="418" y="24"/>
                </a:lnTo>
                <a:lnTo>
                  <a:pt x="412" y="18"/>
                </a:lnTo>
                <a:lnTo>
                  <a:pt x="412" y="12"/>
                </a:lnTo>
                <a:lnTo>
                  <a:pt x="412" y="0"/>
                </a:lnTo>
                <a:lnTo>
                  <a:pt x="311" y="24"/>
                </a:lnTo>
                <a:lnTo>
                  <a:pt x="311" y="24"/>
                </a:lnTo>
                <a:lnTo>
                  <a:pt x="305" y="24"/>
                </a:lnTo>
                <a:lnTo>
                  <a:pt x="299" y="30"/>
                </a:lnTo>
                <a:lnTo>
                  <a:pt x="275" y="53"/>
                </a:lnTo>
                <a:lnTo>
                  <a:pt x="251" y="83"/>
                </a:lnTo>
                <a:lnTo>
                  <a:pt x="251" y="89"/>
                </a:lnTo>
                <a:lnTo>
                  <a:pt x="251" y="95"/>
                </a:lnTo>
                <a:lnTo>
                  <a:pt x="245" y="107"/>
                </a:lnTo>
                <a:lnTo>
                  <a:pt x="245" y="113"/>
                </a:lnTo>
                <a:lnTo>
                  <a:pt x="221" y="137"/>
                </a:lnTo>
                <a:lnTo>
                  <a:pt x="215" y="143"/>
                </a:lnTo>
                <a:lnTo>
                  <a:pt x="221" y="149"/>
                </a:lnTo>
                <a:lnTo>
                  <a:pt x="221" y="155"/>
                </a:lnTo>
                <a:lnTo>
                  <a:pt x="227" y="149"/>
                </a:lnTo>
                <a:lnTo>
                  <a:pt x="233" y="155"/>
                </a:lnTo>
                <a:lnTo>
                  <a:pt x="233" y="161"/>
                </a:lnTo>
                <a:lnTo>
                  <a:pt x="227" y="167"/>
                </a:lnTo>
                <a:lnTo>
                  <a:pt x="233" y="173"/>
                </a:lnTo>
                <a:lnTo>
                  <a:pt x="239" y="185"/>
                </a:lnTo>
                <a:lnTo>
                  <a:pt x="233" y="197"/>
                </a:lnTo>
                <a:lnTo>
                  <a:pt x="221" y="203"/>
                </a:lnTo>
                <a:lnTo>
                  <a:pt x="197" y="227"/>
                </a:lnTo>
                <a:lnTo>
                  <a:pt x="179" y="233"/>
                </a:lnTo>
                <a:lnTo>
                  <a:pt x="143" y="245"/>
                </a:lnTo>
                <a:lnTo>
                  <a:pt x="131" y="239"/>
                </a:lnTo>
                <a:lnTo>
                  <a:pt x="119" y="239"/>
                </a:lnTo>
                <a:lnTo>
                  <a:pt x="96" y="239"/>
                </a:lnTo>
                <a:lnTo>
                  <a:pt x="78" y="245"/>
                </a:lnTo>
                <a:lnTo>
                  <a:pt x="54" y="250"/>
                </a:lnTo>
                <a:lnTo>
                  <a:pt x="42" y="262"/>
                </a:lnTo>
                <a:lnTo>
                  <a:pt x="42" y="274"/>
                </a:lnTo>
                <a:lnTo>
                  <a:pt x="42" y="280"/>
                </a:lnTo>
                <a:lnTo>
                  <a:pt x="60" y="298"/>
                </a:lnTo>
                <a:lnTo>
                  <a:pt x="60" y="310"/>
                </a:lnTo>
                <a:lnTo>
                  <a:pt x="54" y="316"/>
                </a:lnTo>
                <a:lnTo>
                  <a:pt x="54" y="316"/>
                </a:lnTo>
                <a:lnTo>
                  <a:pt x="48" y="334"/>
                </a:lnTo>
                <a:lnTo>
                  <a:pt x="12" y="364"/>
                </a:lnTo>
                <a:lnTo>
                  <a:pt x="0" y="376"/>
                </a:lnTo>
                <a:lnTo>
                  <a:pt x="6" y="400"/>
                </a:lnTo>
                <a:lnTo>
                  <a:pt x="335" y="334"/>
                </a:lnTo>
                <a:lnTo>
                  <a:pt x="341" y="340"/>
                </a:lnTo>
                <a:lnTo>
                  <a:pt x="347" y="346"/>
                </a:lnTo>
                <a:lnTo>
                  <a:pt x="347" y="346"/>
                </a:lnTo>
                <a:lnTo>
                  <a:pt x="347" y="346"/>
                </a:lnTo>
                <a:lnTo>
                  <a:pt x="353" y="352"/>
                </a:lnTo>
                <a:lnTo>
                  <a:pt x="359" y="352"/>
                </a:lnTo>
                <a:lnTo>
                  <a:pt x="371" y="370"/>
                </a:lnTo>
                <a:lnTo>
                  <a:pt x="371" y="376"/>
                </a:lnTo>
                <a:lnTo>
                  <a:pt x="371" y="382"/>
                </a:lnTo>
                <a:lnTo>
                  <a:pt x="377" y="382"/>
                </a:lnTo>
                <a:lnTo>
                  <a:pt x="395" y="382"/>
                </a:lnTo>
                <a:lnTo>
                  <a:pt x="401" y="388"/>
                </a:lnTo>
                <a:lnTo>
                  <a:pt x="401" y="38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0" name="Freeform 6"/>
          <p:cNvSpPr>
            <a:spLocks/>
          </p:cNvSpPr>
          <p:nvPr/>
        </p:nvSpPr>
        <p:spPr bwMode="auto">
          <a:xfrm rot="21394386">
            <a:off x="7361964" y="3096215"/>
            <a:ext cx="768915" cy="361636"/>
          </a:xfrm>
          <a:custGeom>
            <a:avLst/>
            <a:gdLst/>
            <a:ahLst/>
            <a:cxnLst>
              <a:cxn ang="0">
                <a:pos x="215" y="12"/>
              </a:cxn>
              <a:cxn ang="0">
                <a:pos x="12" y="107"/>
              </a:cxn>
              <a:cxn ang="0">
                <a:pos x="18" y="95"/>
              </a:cxn>
              <a:cxn ang="0">
                <a:pos x="41" y="78"/>
              </a:cxn>
              <a:cxn ang="0">
                <a:pos x="53" y="66"/>
              </a:cxn>
              <a:cxn ang="0">
                <a:pos x="59" y="60"/>
              </a:cxn>
              <a:cxn ang="0">
                <a:pos x="83" y="60"/>
              </a:cxn>
              <a:cxn ang="0">
                <a:pos x="107" y="42"/>
              </a:cxn>
              <a:cxn ang="0">
                <a:pos x="119" y="48"/>
              </a:cxn>
              <a:cxn ang="0">
                <a:pos x="131" y="54"/>
              </a:cxn>
              <a:cxn ang="0">
                <a:pos x="143" y="72"/>
              </a:cxn>
              <a:cxn ang="0">
                <a:pos x="155" y="72"/>
              </a:cxn>
              <a:cxn ang="0">
                <a:pos x="161" y="83"/>
              </a:cxn>
              <a:cxn ang="0">
                <a:pos x="185" y="95"/>
              </a:cxn>
              <a:cxn ang="0">
                <a:pos x="203" y="107"/>
              </a:cxn>
              <a:cxn ang="0">
                <a:pos x="209" y="119"/>
              </a:cxn>
              <a:cxn ang="0">
                <a:pos x="191" y="155"/>
              </a:cxn>
              <a:cxn ang="0">
                <a:pos x="203" y="161"/>
              </a:cxn>
              <a:cxn ang="0">
                <a:pos x="221" y="167"/>
              </a:cxn>
              <a:cxn ang="0">
                <a:pos x="227" y="167"/>
              </a:cxn>
              <a:cxn ang="0">
                <a:pos x="251" y="167"/>
              </a:cxn>
              <a:cxn ang="0">
                <a:pos x="275" y="173"/>
              </a:cxn>
              <a:cxn ang="0">
                <a:pos x="281" y="173"/>
              </a:cxn>
              <a:cxn ang="0">
                <a:pos x="269" y="155"/>
              </a:cxn>
              <a:cxn ang="0">
                <a:pos x="257" y="149"/>
              </a:cxn>
              <a:cxn ang="0">
                <a:pos x="263" y="149"/>
              </a:cxn>
              <a:cxn ang="0">
                <a:pos x="257" y="143"/>
              </a:cxn>
              <a:cxn ang="0">
                <a:pos x="245" y="113"/>
              </a:cxn>
              <a:cxn ang="0">
                <a:pos x="245" y="95"/>
              </a:cxn>
              <a:cxn ang="0">
                <a:pos x="245" y="72"/>
              </a:cxn>
              <a:cxn ang="0">
                <a:pos x="239" y="66"/>
              </a:cxn>
              <a:cxn ang="0">
                <a:pos x="245" y="54"/>
              </a:cxn>
              <a:cxn ang="0">
                <a:pos x="263" y="42"/>
              </a:cxn>
              <a:cxn ang="0">
                <a:pos x="269" y="24"/>
              </a:cxn>
              <a:cxn ang="0">
                <a:pos x="281" y="30"/>
              </a:cxn>
              <a:cxn ang="0">
                <a:pos x="269" y="48"/>
              </a:cxn>
              <a:cxn ang="0">
                <a:pos x="257" y="60"/>
              </a:cxn>
              <a:cxn ang="0">
                <a:pos x="269" y="72"/>
              </a:cxn>
              <a:cxn ang="0">
                <a:pos x="275" y="95"/>
              </a:cxn>
              <a:cxn ang="0">
                <a:pos x="263" y="107"/>
              </a:cxn>
              <a:cxn ang="0">
                <a:pos x="275" y="113"/>
              </a:cxn>
              <a:cxn ang="0">
                <a:pos x="275" y="125"/>
              </a:cxn>
              <a:cxn ang="0">
                <a:pos x="281" y="143"/>
              </a:cxn>
              <a:cxn ang="0">
                <a:pos x="299" y="155"/>
              </a:cxn>
              <a:cxn ang="0">
                <a:pos x="305" y="149"/>
              </a:cxn>
              <a:cxn ang="0">
                <a:pos x="311" y="155"/>
              </a:cxn>
              <a:cxn ang="0">
                <a:pos x="317" y="173"/>
              </a:cxn>
              <a:cxn ang="0">
                <a:pos x="329" y="179"/>
              </a:cxn>
              <a:cxn ang="0">
                <a:pos x="335" y="173"/>
              </a:cxn>
              <a:cxn ang="0">
                <a:pos x="364" y="161"/>
              </a:cxn>
              <a:cxn ang="0">
                <a:pos x="370" y="119"/>
              </a:cxn>
              <a:cxn ang="0">
                <a:pos x="317" y="125"/>
              </a:cxn>
              <a:cxn ang="0">
                <a:pos x="281" y="0"/>
              </a:cxn>
            </a:cxnLst>
            <a:rect l="0" t="0" r="r" b="b"/>
            <a:pathLst>
              <a:path w="370" h="179">
                <a:moveTo>
                  <a:pt x="281" y="0"/>
                </a:moveTo>
                <a:lnTo>
                  <a:pt x="215" y="12"/>
                </a:lnTo>
                <a:lnTo>
                  <a:pt x="0" y="54"/>
                </a:lnTo>
                <a:lnTo>
                  <a:pt x="12" y="107"/>
                </a:lnTo>
                <a:lnTo>
                  <a:pt x="12" y="101"/>
                </a:lnTo>
                <a:lnTo>
                  <a:pt x="18" y="95"/>
                </a:lnTo>
                <a:lnTo>
                  <a:pt x="36" y="78"/>
                </a:lnTo>
                <a:lnTo>
                  <a:pt x="41" y="78"/>
                </a:lnTo>
                <a:lnTo>
                  <a:pt x="47" y="66"/>
                </a:lnTo>
                <a:lnTo>
                  <a:pt x="53" y="66"/>
                </a:lnTo>
                <a:lnTo>
                  <a:pt x="59" y="54"/>
                </a:lnTo>
                <a:lnTo>
                  <a:pt x="59" y="60"/>
                </a:lnTo>
                <a:lnTo>
                  <a:pt x="71" y="60"/>
                </a:lnTo>
                <a:lnTo>
                  <a:pt x="83" y="60"/>
                </a:lnTo>
                <a:lnTo>
                  <a:pt x="83" y="54"/>
                </a:lnTo>
                <a:lnTo>
                  <a:pt x="107" y="42"/>
                </a:lnTo>
                <a:lnTo>
                  <a:pt x="113" y="48"/>
                </a:lnTo>
                <a:lnTo>
                  <a:pt x="119" y="48"/>
                </a:lnTo>
                <a:lnTo>
                  <a:pt x="131" y="42"/>
                </a:lnTo>
                <a:lnTo>
                  <a:pt x="131" y="54"/>
                </a:lnTo>
                <a:lnTo>
                  <a:pt x="137" y="54"/>
                </a:lnTo>
                <a:lnTo>
                  <a:pt x="143" y="72"/>
                </a:lnTo>
                <a:lnTo>
                  <a:pt x="149" y="72"/>
                </a:lnTo>
                <a:lnTo>
                  <a:pt x="155" y="72"/>
                </a:lnTo>
                <a:lnTo>
                  <a:pt x="167" y="78"/>
                </a:lnTo>
                <a:lnTo>
                  <a:pt x="161" y="83"/>
                </a:lnTo>
                <a:lnTo>
                  <a:pt x="167" y="95"/>
                </a:lnTo>
                <a:lnTo>
                  <a:pt x="185" y="95"/>
                </a:lnTo>
                <a:lnTo>
                  <a:pt x="191" y="101"/>
                </a:lnTo>
                <a:lnTo>
                  <a:pt x="203" y="107"/>
                </a:lnTo>
                <a:lnTo>
                  <a:pt x="209" y="113"/>
                </a:lnTo>
                <a:lnTo>
                  <a:pt x="209" y="119"/>
                </a:lnTo>
                <a:lnTo>
                  <a:pt x="197" y="137"/>
                </a:lnTo>
                <a:lnTo>
                  <a:pt x="191" y="155"/>
                </a:lnTo>
                <a:lnTo>
                  <a:pt x="191" y="161"/>
                </a:lnTo>
                <a:lnTo>
                  <a:pt x="203" y="161"/>
                </a:lnTo>
                <a:lnTo>
                  <a:pt x="215" y="155"/>
                </a:lnTo>
                <a:lnTo>
                  <a:pt x="221" y="167"/>
                </a:lnTo>
                <a:lnTo>
                  <a:pt x="227" y="167"/>
                </a:lnTo>
                <a:lnTo>
                  <a:pt x="227" y="167"/>
                </a:lnTo>
                <a:lnTo>
                  <a:pt x="239" y="167"/>
                </a:lnTo>
                <a:lnTo>
                  <a:pt x="251" y="167"/>
                </a:lnTo>
                <a:lnTo>
                  <a:pt x="269" y="173"/>
                </a:lnTo>
                <a:lnTo>
                  <a:pt x="275" y="173"/>
                </a:lnTo>
                <a:lnTo>
                  <a:pt x="281" y="173"/>
                </a:lnTo>
                <a:lnTo>
                  <a:pt x="281" y="173"/>
                </a:lnTo>
                <a:lnTo>
                  <a:pt x="275" y="167"/>
                </a:lnTo>
                <a:lnTo>
                  <a:pt x="269" y="155"/>
                </a:lnTo>
                <a:lnTo>
                  <a:pt x="263" y="155"/>
                </a:lnTo>
                <a:lnTo>
                  <a:pt x="257" y="149"/>
                </a:lnTo>
                <a:lnTo>
                  <a:pt x="263" y="149"/>
                </a:lnTo>
                <a:lnTo>
                  <a:pt x="263" y="149"/>
                </a:lnTo>
                <a:lnTo>
                  <a:pt x="269" y="143"/>
                </a:lnTo>
                <a:lnTo>
                  <a:pt x="257" y="143"/>
                </a:lnTo>
                <a:lnTo>
                  <a:pt x="251" y="131"/>
                </a:lnTo>
                <a:lnTo>
                  <a:pt x="245" y="113"/>
                </a:lnTo>
                <a:lnTo>
                  <a:pt x="245" y="107"/>
                </a:lnTo>
                <a:lnTo>
                  <a:pt x="245" y="95"/>
                </a:lnTo>
                <a:lnTo>
                  <a:pt x="245" y="78"/>
                </a:lnTo>
                <a:lnTo>
                  <a:pt x="245" y="72"/>
                </a:lnTo>
                <a:lnTo>
                  <a:pt x="239" y="72"/>
                </a:lnTo>
                <a:lnTo>
                  <a:pt x="239" y="66"/>
                </a:lnTo>
                <a:lnTo>
                  <a:pt x="239" y="60"/>
                </a:lnTo>
                <a:lnTo>
                  <a:pt x="245" y="54"/>
                </a:lnTo>
                <a:lnTo>
                  <a:pt x="245" y="48"/>
                </a:lnTo>
                <a:lnTo>
                  <a:pt x="263" y="42"/>
                </a:lnTo>
                <a:lnTo>
                  <a:pt x="263" y="36"/>
                </a:lnTo>
                <a:lnTo>
                  <a:pt x="269" y="24"/>
                </a:lnTo>
                <a:lnTo>
                  <a:pt x="275" y="24"/>
                </a:lnTo>
                <a:lnTo>
                  <a:pt x="281" y="30"/>
                </a:lnTo>
                <a:lnTo>
                  <a:pt x="275" y="42"/>
                </a:lnTo>
                <a:lnTo>
                  <a:pt x="269" y="48"/>
                </a:lnTo>
                <a:lnTo>
                  <a:pt x="263" y="54"/>
                </a:lnTo>
                <a:lnTo>
                  <a:pt x="257" y="60"/>
                </a:lnTo>
                <a:lnTo>
                  <a:pt x="263" y="72"/>
                </a:lnTo>
                <a:lnTo>
                  <a:pt x="269" y="72"/>
                </a:lnTo>
                <a:lnTo>
                  <a:pt x="275" y="95"/>
                </a:lnTo>
                <a:lnTo>
                  <a:pt x="275" y="95"/>
                </a:lnTo>
                <a:lnTo>
                  <a:pt x="263" y="101"/>
                </a:lnTo>
                <a:lnTo>
                  <a:pt x="263" y="107"/>
                </a:lnTo>
                <a:lnTo>
                  <a:pt x="275" y="107"/>
                </a:lnTo>
                <a:lnTo>
                  <a:pt x="275" y="113"/>
                </a:lnTo>
                <a:lnTo>
                  <a:pt x="275" y="125"/>
                </a:lnTo>
                <a:lnTo>
                  <a:pt x="275" y="125"/>
                </a:lnTo>
                <a:lnTo>
                  <a:pt x="275" y="131"/>
                </a:lnTo>
                <a:lnTo>
                  <a:pt x="281" y="143"/>
                </a:lnTo>
                <a:lnTo>
                  <a:pt x="293" y="155"/>
                </a:lnTo>
                <a:lnTo>
                  <a:pt x="299" y="155"/>
                </a:lnTo>
                <a:lnTo>
                  <a:pt x="299" y="149"/>
                </a:lnTo>
                <a:lnTo>
                  <a:pt x="305" y="149"/>
                </a:lnTo>
                <a:lnTo>
                  <a:pt x="311" y="149"/>
                </a:lnTo>
                <a:lnTo>
                  <a:pt x="311" y="155"/>
                </a:lnTo>
                <a:lnTo>
                  <a:pt x="317" y="167"/>
                </a:lnTo>
                <a:lnTo>
                  <a:pt x="317" y="173"/>
                </a:lnTo>
                <a:lnTo>
                  <a:pt x="317" y="179"/>
                </a:lnTo>
                <a:lnTo>
                  <a:pt x="329" y="179"/>
                </a:lnTo>
                <a:lnTo>
                  <a:pt x="329" y="179"/>
                </a:lnTo>
                <a:lnTo>
                  <a:pt x="335" y="173"/>
                </a:lnTo>
                <a:lnTo>
                  <a:pt x="364" y="161"/>
                </a:lnTo>
                <a:lnTo>
                  <a:pt x="364" y="161"/>
                </a:lnTo>
                <a:lnTo>
                  <a:pt x="364" y="149"/>
                </a:lnTo>
                <a:lnTo>
                  <a:pt x="370" y="119"/>
                </a:lnTo>
                <a:lnTo>
                  <a:pt x="370" y="113"/>
                </a:lnTo>
                <a:lnTo>
                  <a:pt x="317" y="125"/>
                </a:lnTo>
                <a:lnTo>
                  <a:pt x="281" y="0"/>
                </a:lnTo>
                <a:lnTo>
                  <a:pt x="28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1" name="Freeform 7"/>
          <p:cNvSpPr>
            <a:spLocks/>
          </p:cNvSpPr>
          <p:nvPr/>
        </p:nvSpPr>
        <p:spPr bwMode="auto">
          <a:xfrm rot="21394386">
            <a:off x="7977064" y="2701264"/>
            <a:ext cx="222951" cy="507343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0" y="191"/>
              </a:cxn>
              <a:cxn ang="0">
                <a:pos x="12" y="209"/>
              </a:cxn>
              <a:cxn ang="0">
                <a:pos x="35" y="221"/>
              </a:cxn>
              <a:cxn ang="0">
                <a:pos x="53" y="227"/>
              </a:cxn>
              <a:cxn ang="0">
                <a:pos x="59" y="239"/>
              </a:cxn>
              <a:cxn ang="0">
                <a:pos x="65" y="251"/>
              </a:cxn>
              <a:cxn ang="0">
                <a:pos x="77" y="233"/>
              </a:cxn>
              <a:cxn ang="0">
                <a:pos x="83" y="209"/>
              </a:cxn>
              <a:cxn ang="0">
                <a:pos x="101" y="179"/>
              </a:cxn>
              <a:cxn ang="0">
                <a:pos x="107" y="155"/>
              </a:cxn>
              <a:cxn ang="0">
                <a:pos x="107" y="113"/>
              </a:cxn>
              <a:cxn ang="0">
                <a:pos x="95" y="77"/>
              </a:cxn>
              <a:cxn ang="0">
                <a:pos x="83" y="83"/>
              </a:cxn>
              <a:cxn ang="0">
                <a:pos x="77" y="83"/>
              </a:cxn>
              <a:cxn ang="0">
                <a:pos x="71" y="83"/>
              </a:cxn>
              <a:cxn ang="0">
                <a:pos x="77" y="65"/>
              </a:cxn>
              <a:cxn ang="0">
                <a:pos x="83" y="65"/>
              </a:cxn>
              <a:cxn ang="0">
                <a:pos x="83" y="48"/>
              </a:cxn>
              <a:cxn ang="0">
                <a:pos x="95" y="36"/>
              </a:cxn>
              <a:cxn ang="0">
                <a:pos x="24" y="0"/>
              </a:cxn>
              <a:cxn ang="0">
                <a:pos x="12" y="12"/>
              </a:cxn>
              <a:cxn ang="0">
                <a:pos x="12" y="30"/>
              </a:cxn>
              <a:cxn ang="0">
                <a:pos x="0" y="42"/>
              </a:cxn>
              <a:cxn ang="0">
                <a:pos x="6" y="54"/>
              </a:cxn>
              <a:cxn ang="0">
                <a:pos x="0" y="65"/>
              </a:cxn>
              <a:cxn ang="0">
                <a:pos x="6" y="89"/>
              </a:cxn>
              <a:cxn ang="0">
                <a:pos x="18" y="101"/>
              </a:cxn>
              <a:cxn ang="0">
                <a:pos x="30" y="107"/>
              </a:cxn>
              <a:cxn ang="0">
                <a:pos x="41" y="113"/>
              </a:cxn>
              <a:cxn ang="0">
                <a:pos x="47" y="125"/>
              </a:cxn>
              <a:cxn ang="0">
                <a:pos x="24" y="143"/>
              </a:cxn>
              <a:cxn ang="0">
                <a:pos x="0" y="167"/>
              </a:cxn>
            </a:cxnLst>
            <a:rect l="0" t="0" r="r" b="b"/>
            <a:pathLst>
              <a:path w="107" h="251">
                <a:moveTo>
                  <a:pt x="0" y="167"/>
                </a:moveTo>
                <a:lnTo>
                  <a:pt x="0" y="185"/>
                </a:lnTo>
                <a:lnTo>
                  <a:pt x="0" y="191"/>
                </a:lnTo>
                <a:lnTo>
                  <a:pt x="0" y="191"/>
                </a:lnTo>
                <a:lnTo>
                  <a:pt x="6" y="197"/>
                </a:lnTo>
                <a:lnTo>
                  <a:pt x="12" y="209"/>
                </a:lnTo>
                <a:lnTo>
                  <a:pt x="18" y="215"/>
                </a:lnTo>
                <a:lnTo>
                  <a:pt x="35" y="221"/>
                </a:lnTo>
                <a:lnTo>
                  <a:pt x="41" y="227"/>
                </a:lnTo>
                <a:lnTo>
                  <a:pt x="53" y="227"/>
                </a:lnTo>
                <a:lnTo>
                  <a:pt x="59" y="227"/>
                </a:lnTo>
                <a:lnTo>
                  <a:pt x="59" y="239"/>
                </a:lnTo>
                <a:lnTo>
                  <a:pt x="59" y="245"/>
                </a:lnTo>
                <a:lnTo>
                  <a:pt x="65" y="251"/>
                </a:lnTo>
                <a:lnTo>
                  <a:pt x="71" y="245"/>
                </a:lnTo>
                <a:lnTo>
                  <a:pt x="77" y="233"/>
                </a:lnTo>
                <a:lnTo>
                  <a:pt x="77" y="221"/>
                </a:lnTo>
                <a:lnTo>
                  <a:pt x="83" y="209"/>
                </a:lnTo>
                <a:lnTo>
                  <a:pt x="89" y="197"/>
                </a:lnTo>
                <a:lnTo>
                  <a:pt x="101" y="179"/>
                </a:lnTo>
                <a:lnTo>
                  <a:pt x="107" y="167"/>
                </a:lnTo>
                <a:lnTo>
                  <a:pt x="107" y="155"/>
                </a:lnTo>
                <a:lnTo>
                  <a:pt x="107" y="149"/>
                </a:lnTo>
                <a:lnTo>
                  <a:pt x="107" y="113"/>
                </a:lnTo>
                <a:lnTo>
                  <a:pt x="101" y="89"/>
                </a:lnTo>
                <a:lnTo>
                  <a:pt x="95" y="77"/>
                </a:lnTo>
                <a:lnTo>
                  <a:pt x="89" y="83"/>
                </a:lnTo>
                <a:lnTo>
                  <a:pt x="83" y="83"/>
                </a:lnTo>
                <a:lnTo>
                  <a:pt x="77" y="83"/>
                </a:lnTo>
                <a:lnTo>
                  <a:pt x="77" y="83"/>
                </a:lnTo>
                <a:lnTo>
                  <a:pt x="71" y="83"/>
                </a:lnTo>
                <a:lnTo>
                  <a:pt x="71" y="83"/>
                </a:lnTo>
                <a:lnTo>
                  <a:pt x="71" y="77"/>
                </a:lnTo>
                <a:lnTo>
                  <a:pt x="77" y="65"/>
                </a:lnTo>
                <a:lnTo>
                  <a:pt x="83" y="65"/>
                </a:lnTo>
                <a:lnTo>
                  <a:pt x="83" y="65"/>
                </a:lnTo>
                <a:lnTo>
                  <a:pt x="83" y="54"/>
                </a:lnTo>
                <a:lnTo>
                  <a:pt x="83" y="48"/>
                </a:lnTo>
                <a:lnTo>
                  <a:pt x="89" y="42"/>
                </a:lnTo>
                <a:lnTo>
                  <a:pt x="95" y="36"/>
                </a:lnTo>
                <a:lnTo>
                  <a:pt x="89" y="24"/>
                </a:lnTo>
                <a:lnTo>
                  <a:pt x="24" y="0"/>
                </a:lnTo>
                <a:lnTo>
                  <a:pt x="18" y="6"/>
                </a:lnTo>
                <a:lnTo>
                  <a:pt x="12" y="12"/>
                </a:lnTo>
                <a:lnTo>
                  <a:pt x="12" y="18"/>
                </a:lnTo>
                <a:lnTo>
                  <a:pt x="12" y="30"/>
                </a:lnTo>
                <a:lnTo>
                  <a:pt x="0" y="42"/>
                </a:lnTo>
                <a:lnTo>
                  <a:pt x="0" y="42"/>
                </a:lnTo>
                <a:lnTo>
                  <a:pt x="0" y="48"/>
                </a:lnTo>
                <a:lnTo>
                  <a:pt x="6" y="54"/>
                </a:lnTo>
                <a:lnTo>
                  <a:pt x="6" y="65"/>
                </a:lnTo>
                <a:lnTo>
                  <a:pt x="0" y="65"/>
                </a:lnTo>
                <a:lnTo>
                  <a:pt x="6" y="83"/>
                </a:lnTo>
                <a:lnTo>
                  <a:pt x="6" y="89"/>
                </a:lnTo>
                <a:lnTo>
                  <a:pt x="12" y="89"/>
                </a:lnTo>
                <a:lnTo>
                  <a:pt x="18" y="101"/>
                </a:lnTo>
                <a:lnTo>
                  <a:pt x="24" y="101"/>
                </a:lnTo>
                <a:lnTo>
                  <a:pt x="30" y="107"/>
                </a:lnTo>
                <a:lnTo>
                  <a:pt x="35" y="107"/>
                </a:lnTo>
                <a:lnTo>
                  <a:pt x="41" y="113"/>
                </a:lnTo>
                <a:lnTo>
                  <a:pt x="53" y="119"/>
                </a:lnTo>
                <a:lnTo>
                  <a:pt x="47" y="125"/>
                </a:lnTo>
                <a:lnTo>
                  <a:pt x="35" y="131"/>
                </a:lnTo>
                <a:lnTo>
                  <a:pt x="24" y="143"/>
                </a:lnTo>
                <a:lnTo>
                  <a:pt x="24" y="155"/>
                </a:lnTo>
                <a:lnTo>
                  <a:pt x="0" y="167"/>
                </a:lnTo>
                <a:lnTo>
                  <a:pt x="0" y="16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" name="Freeform 8"/>
          <p:cNvSpPr>
            <a:spLocks/>
          </p:cNvSpPr>
          <p:nvPr/>
        </p:nvSpPr>
        <p:spPr bwMode="auto">
          <a:xfrm rot="21394386">
            <a:off x="8165990" y="2445107"/>
            <a:ext cx="287904" cy="279126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42" y="18"/>
              </a:cxn>
              <a:cxn ang="0">
                <a:pos x="48" y="24"/>
              </a:cxn>
              <a:cxn ang="0">
                <a:pos x="48" y="24"/>
              </a:cxn>
              <a:cxn ang="0">
                <a:pos x="54" y="18"/>
              </a:cxn>
              <a:cxn ang="0">
                <a:pos x="120" y="0"/>
              </a:cxn>
              <a:cxn ang="0">
                <a:pos x="138" y="60"/>
              </a:cxn>
              <a:cxn ang="0">
                <a:pos x="138" y="66"/>
              </a:cxn>
              <a:cxn ang="0">
                <a:pos x="132" y="66"/>
              </a:cxn>
              <a:cxn ang="0">
                <a:pos x="138" y="72"/>
              </a:cxn>
              <a:cxn ang="0">
                <a:pos x="138" y="72"/>
              </a:cxn>
              <a:cxn ang="0">
                <a:pos x="126" y="72"/>
              </a:cxn>
              <a:cxn ang="0">
                <a:pos x="102" y="84"/>
              </a:cxn>
              <a:cxn ang="0">
                <a:pos x="96" y="84"/>
              </a:cxn>
              <a:cxn ang="0">
                <a:pos x="96" y="84"/>
              </a:cxn>
              <a:cxn ang="0">
                <a:pos x="96" y="90"/>
              </a:cxn>
              <a:cxn ang="0">
                <a:pos x="90" y="90"/>
              </a:cxn>
              <a:cxn ang="0">
                <a:pos x="78" y="96"/>
              </a:cxn>
              <a:cxn ang="0">
                <a:pos x="60" y="102"/>
              </a:cxn>
              <a:cxn ang="0">
                <a:pos x="54" y="102"/>
              </a:cxn>
              <a:cxn ang="0">
                <a:pos x="48" y="114"/>
              </a:cxn>
              <a:cxn ang="0">
                <a:pos x="18" y="132"/>
              </a:cxn>
              <a:cxn ang="0">
                <a:pos x="6" y="138"/>
              </a:cxn>
              <a:cxn ang="0">
                <a:pos x="0" y="132"/>
              </a:cxn>
              <a:cxn ang="0">
                <a:pos x="12" y="120"/>
              </a:cxn>
              <a:cxn ang="0">
                <a:pos x="12" y="114"/>
              </a:cxn>
              <a:cxn ang="0">
                <a:pos x="6" y="108"/>
              </a:cxn>
              <a:cxn ang="0">
                <a:pos x="0" y="30"/>
              </a:cxn>
              <a:cxn ang="0">
                <a:pos x="0" y="30"/>
              </a:cxn>
            </a:cxnLst>
            <a:rect l="0" t="0" r="r" b="b"/>
            <a:pathLst>
              <a:path w="138" h="138">
                <a:moveTo>
                  <a:pt x="0" y="30"/>
                </a:moveTo>
                <a:lnTo>
                  <a:pt x="42" y="18"/>
                </a:lnTo>
                <a:lnTo>
                  <a:pt x="48" y="24"/>
                </a:lnTo>
                <a:lnTo>
                  <a:pt x="48" y="24"/>
                </a:lnTo>
                <a:lnTo>
                  <a:pt x="54" y="18"/>
                </a:lnTo>
                <a:lnTo>
                  <a:pt x="120" y="0"/>
                </a:lnTo>
                <a:lnTo>
                  <a:pt x="138" y="60"/>
                </a:lnTo>
                <a:lnTo>
                  <a:pt x="138" y="66"/>
                </a:lnTo>
                <a:lnTo>
                  <a:pt x="132" y="66"/>
                </a:lnTo>
                <a:lnTo>
                  <a:pt x="138" y="72"/>
                </a:lnTo>
                <a:lnTo>
                  <a:pt x="138" y="72"/>
                </a:lnTo>
                <a:lnTo>
                  <a:pt x="126" y="72"/>
                </a:lnTo>
                <a:lnTo>
                  <a:pt x="102" y="84"/>
                </a:lnTo>
                <a:lnTo>
                  <a:pt x="96" y="84"/>
                </a:lnTo>
                <a:lnTo>
                  <a:pt x="96" y="84"/>
                </a:lnTo>
                <a:lnTo>
                  <a:pt x="96" y="90"/>
                </a:lnTo>
                <a:lnTo>
                  <a:pt x="90" y="90"/>
                </a:lnTo>
                <a:lnTo>
                  <a:pt x="78" y="96"/>
                </a:lnTo>
                <a:lnTo>
                  <a:pt x="60" y="102"/>
                </a:lnTo>
                <a:lnTo>
                  <a:pt x="54" y="102"/>
                </a:lnTo>
                <a:lnTo>
                  <a:pt x="48" y="114"/>
                </a:lnTo>
                <a:lnTo>
                  <a:pt x="18" y="132"/>
                </a:lnTo>
                <a:lnTo>
                  <a:pt x="6" y="138"/>
                </a:lnTo>
                <a:lnTo>
                  <a:pt x="0" y="132"/>
                </a:lnTo>
                <a:lnTo>
                  <a:pt x="12" y="120"/>
                </a:lnTo>
                <a:lnTo>
                  <a:pt x="12" y="114"/>
                </a:lnTo>
                <a:lnTo>
                  <a:pt x="6" y="108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" name="Freeform 9"/>
          <p:cNvSpPr>
            <a:spLocks/>
          </p:cNvSpPr>
          <p:nvPr/>
        </p:nvSpPr>
        <p:spPr bwMode="auto">
          <a:xfrm rot="21394386">
            <a:off x="8141516" y="2232670"/>
            <a:ext cx="560010" cy="289659"/>
          </a:xfrm>
          <a:custGeom>
            <a:avLst/>
            <a:gdLst/>
            <a:ahLst/>
            <a:cxnLst>
              <a:cxn ang="0">
                <a:pos x="54" y="48"/>
              </a:cxn>
              <a:cxn ang="0">
                <a:pos x="144" y="24"/>
              </a:cxn>
              <a:cxn ang="0">
                <a:pos x="150" y="24"/>
              </a:cxn>
              <a:cxn ang="0">
                <a:pos x="150" y="18"/>
              </a:cxn>
              <a:cxn ang="0">
                <a:pos x="162" y="0"/>
              </a:cxn>
              <a:cxn ang="0">
                <a:pos x="174" y="0"/>
              </a:cxn>
              <a:cxn ang="0">
                <a:pos x="186" y="24"/>
              </a:cxn>
              <a:cxn ang="0">
                <a:pos x="192" y="30"/>
              </a:cxn>
              <a:cxn ang="0">
                <a:pos x="180" y="42"/>
              </a:cxn>
              <a:cxn ang="0">
                <a:pos x="174" y="60"/>
              </a:cxn>
              <a:cxn ang="0">
                <a:pos x="198" y="66"/>
              </a:cxn>
              <a:cxn ang="0">
                <a:pos x="216" y="89"/>
              </a:cxn>
              <a:cxn ang="0">
                <a:pos x="245" y="101"/>
              </a:cxn>
              <a:cxn ang="0">
                <a:pos x="263" y="83"/>
              </a:cxn>
              <a:cxn ang="0">
                <a:pos x="251" y="78"/>
              </a:cxn>
              <a:cxn ang="0">
                <a:pos x="240" y="66"/>
              </a:cxn>
              <a:cxn ang="0">
                <a:pos x="251" y="66"/>
              </a:cxn>
              <a:cxn ang="0">
                <a:pos x="269" y="101"/>
              </a:cxn>
              <a:cxn ang="0">
                <a:pos x="263" y="101"/>
              </a:cxn>
              <a:cxn ang="0">
                <a:pos x="240" y="119"/>
              </a:cxn>
              <a:cxn ang="0">
                <a:pos x="222" y="125"/>
              </a:cxn>
              <a:cxn ang="0">
                <a:pos x="222" y="119"/>
              </a:cxn>
              <a:cxn ang="0">
                <a:pos x="216" y="113"/>
              </a:cxn>
              <a:cxn ang="0">
                <a:pos x="204" y="137"/>
              </a:cxn>
              <a:cxn ang="0">
                <a:pos x="192" y="131"/>
              </a:cxn>
              <a:cxn ang="0">
                <a:pos x="192" y="131"/>
              </a:cxn>
              <a:cxn ang="0">
                <a:pos x="180" y="125"/>
              </a:cxn>
              <a:cxn ang="0">
                <a:pos x="168" y="119"/>
              </a:cxn>
              <a:cxn ang="0">
                <a:pos x="162" y="107"/>
              </a:cxn>
              <a:cxn ang="0">
                <a:pos x="126" y="101"/>
              </a:cxn>
              <a:cxn ang="0">
                <a:pos x="54" y="125"/>
              </a:cxn>
              <a:cxn ang="0">
                <a:pos x="48" y="119"/>
              </a:cxn>
              <a:cxn ang="0">
                <a:pos x="0" y="131"/>
              </a:cxn>
              <a:cxn ang="0">
                <a:pos x="0" y="60"/>
              </a:cxn>
            </a:cxnLst>
            <a:rect l="0" t="0" r="r" b="b"/>
            <a:pathLst>
              <a:path w="269" h="143">
                <a:moveTo>
                  <a:pt x="0" y="60"/>
                </a:moveTo>
                <a:lnTo>
                  <a:pt x="54" y="48"/>
                </a:lnTo>
                <a:lnTo>
                  <a:pt x="144" y="24"/>
                </a:lnTo>
                <a:lnTo>
                  <a:pt x="144" y="24"/>
                </a:lnTo>
                <a:lnTo>
                  <a:pt x="150" y="24"/>
                </a:lnTo>
                <a:lnTo>
                  <a:pt x="150" y="24"/>
                </a:lnTo>
                <a:lnTo>
                  <a:pt x="150" y="24"/>
                </a:lnTo>
                <a:lnTo>
                  <a:pt x="150" y="18"/>
                </a:lnTo>
                <a:lnTo>
                  <a:pt x="156" y="12"/>
                </a:lnTo>
                <a:lnTo>
                  <a:pt x="162" y="0"/>
                </a:lnTo>
                <a:lnTo>
                  <a:pt x="168" y="0"/>
                </a:lnTo>
                <a:lnTo>
                  <a:pt x="174" y="0"/>
                </a:lnTo>
                <a:lnTo>
                  <a:pt x="180" y="18"/>
                </a:lnTo>
                <a:lnTo>
                  <a:pt x="186" y="24"/>
                </a:lnTo>
                <a:lnTo>
                  <a:pt x="192" y="30"/>
                </a:lnTo>
                <a:lnTo>
                  <a:pt x="192" y="30"/>
                </a:lnTo>
                <a:lnTo>
                  <a:pt x="186" y="36"/>
                </a:lnTo>
                <a:lnTo>
                  <a:pt x="180" y="42"/>
                </a:lnTo>
                <a:lnTo>
                  <a:pt x="174" y="54"/>
                </a:lnTo>
                <a:lnTo>
                  <a:pt x="174" y="60"/>
                </a:lnTo>
                <a:lnTo>
                  <a:pt x="186" y="60"/>
                </a:lnTo>
                <a:lnTo>
                  <a:pt x="198" y="66"/>
                </a:lnTo>
                <a:lnTo>
                  <a:pt x="216" y="83"/>
                </a:lnTo>
                <a:lnTo>
                  <a:pt x="216" y="89"/>
                </a:lnTo>
                <a:lnTo>
                  <a:pt x="228" y="101"/>
                </a:lnTo>
                <a:lnTo>
                  <a:pt x="245" y="101"/>
                </a:lnTo>
                <a:lnTo>
                  <a:pt x="257" y="95"/>
                </a:lnTo>
                <a:lnTo>
                  <a:pt x="263" y="83"/>
                </a:lnTo>
                <a:lnTo>
                  <a:pt x="257" y="83"/>
                </a:lnTo>
                <a:lnTo>
                  <a:pt x="251" y="78"/>
                </a:lnTo>
                <a:lnTo>
                  <a:pt x="240" y="72"/>
                </a:lnTo>
                <a:lnTo>
                  <a:pt x="240" y="66"/>
                </a:lnTo>
                <a:lnTo>
                  <a:pt x="251" y="66"/>
                </a:lnTo>
                <a:lnTo>
                  <a:pt x="251" y="66"/>
                </a:lnTo>
                <a:lnTo>
                  <a:pt x="263" y="83"/>
                </a:lnTo>
                <a:lnTo>
                  <a:pt x="269" y="101"/>
                </a:lnTo>
                <a:lnTo>
                  <a:pt x="269" y="107"/>
                </a:lnTo>
                <a:lnTo>
                  <a:pt x="263" y="101"/>
                </a:lnTo>
                <a:lnTo>
                  <a:pt x="257" y="113"/>
                </a:lnTo>
                <a:lnTo>
                  <a:pt x="240" y="119"/>
                </a:lnTo>
                <a:lnTo>
                  <a:pt x="228" y="125"/>
                </a:lnTo>
                <a:lnTo>
                  <a:pt x="222" y="125"/>
                </a:lnTo>
                <a:lnTo>
                  <a:pt x="222" y="125"/>
                </a:lnTo>
                <a:lnTo>
                  <a:pt x="222" y="119"/>
                </a:lnTo>
                <a:lnTo>
                  <a:pt x="222" y="113"/>
                </a:lnTo>
                <a:lnTo>
                  <a:pt x="216" y="113"/>
                </a:lnTo>
                <a:lnTo>
                  <a:pt x="210" y="125"/>
                </a:lnTo>
                <a:lnTo>
                  <a:pt x="204" y="137"/>
                </a:lnTo>
                <a:lnTo>
                  <a:pt x="198" y="143"/>
                </a:lnTo>
                <a:lnTo>
                  <a:pt x="192" y="131"/>
                </a:lnTo>
                <a:lnTo>
                  <a:pt x="192" y="131"/>
                </a:lnTo>
                <a:lnTo>
                  <a:pt x="192" y="131"/>
                </a:lnTo>
                <a:lnTo>
                  <a:pt x="186" y="125"/>
                </a:lnTo>
                <a:lnTo>
                  <a:pt x="180" y="125"/>
                </a:lnTo>
                <a:lnTo>
                  <a:pt x="180" y="119"/>
                </a:lnTo>
                <a:lnTo>
                  <a:pt x="168" y="119"/>
                </a:lnTo>
                <a:lnTo>
                  <a:pt x="162" y="107"/>
                </a:lnTo>
                <a:lnTo>
                  <a:pt x="162" y="107"/>
                </a:lnTo>
                <a:lnTo>
                  <a:pt x="156" y="95"/>
                </a:lnTo>
                <a:lnTo>
                  <a:pt x="126" y="101"/>
                </a:lnTo>
                <a:lnTo>
                  <a:pt x="60" y="119"/>
                </a:lnTo>
                <a:lnTo>
                  <a:pt x="54" y="125"/>
                </a:lnTo>
                <a:lnTo>
                  <a:pt x="54" y="125"/>
                </a:lnTo>
                <a:lnTo>
                  <a:pt x="48" y="119"/>
                </a:lnTo>
                <a:lnTo>
                  <a:pt x="6" y="131"/>
                </a:lnTo>
                <a:lnTo>
                  <a:pt x="0" y="131"/>
                </a:lnTo>
                <a:lnTo>
                  <a:pt x="0" y="60"/>
                </a:lnTo>
                <a:lnTo>
                  <a:pt x="0" y="6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" name="Freeform 10"/>
          <p:cNvSpPr>
            <a:spLocks/>
          </p:cNvSpPr>
          <p:nvPr/>
        </p:nvSpPr>
        <p:spPr bwMode="auto">
          <a:xfrm rot="21394386">
            <a:off x="8410594" y="2422139"/>
            <a:ext cx="150974" cy="157997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8" y="66"/>
              </a:cxn>
              <a:cxn ang="0">
                <a:pos x="18" y="72"/>
              </a:cxn>
              <a:cxn ang="0">
                <a:pos x="12" y="72"/>
              </a:cxn>
              <a:cxn ang="0">
                <a:pos x="18" y="78"/>
              </a:cxn>
              <a:cxn ang="0">
                <a:pos x="18" y="78"/>
              </a:cxn>
              <a:cxn ang="0">
                <a:pos x="18" y="78"/>
              </a:cxn>
              <a:cxn ang="0">
                <a:pos x="36" y="72"/>
              </a:cxn>
              <a:cxn ang="0">
                <a:pos x="42" y="60"/>
              </a:cxn>
              <a:cxn ang="0">
                <a:pos x="42" y="54"/>
              </a:cxn>
              <a:cxn ang="0">
                <a:pos x="42" y="48"/>
              </a:cxn>
              <a:cxn ang="0">
                <a:pos x="42" y="42"/>
              </a:cxn>
              <a:cxn ang="0">
                <a:pos x="48" y="36"/>
              </a:cxn>
              <a:cxn ang="0">
                <a:pos x="48" y="36"/>
              </a:cxn>
              <a:cxn ang="0">
                <a:pos x="48" y="42"/>
              </a:cxn>
              <a:cxn ang="0">
                <a:pos x="48" y="54"/>
              </a:cxn>
              <a:cxn ang="0">
                <a:pos x="54" y="60"/>
              </a:cxn>
              <a:cxn ang="0">
                <a:pos x="54" y="60"/>
              </a:cxn>
              <a:cxn ang="0">
                <a:pos x="54" y="54"/>
              </a:cxn>
              <a:cxn ang="0">
                <a:pos x="60" y="54"/>
              </a:cxn>
              <a:cxn ang="0">
                <a:pos x="66" y="48"/>
              </a:cxn>
              <a:cxn ang="0">
                <a:pos x="72" y="48"/>
              </a:cxn>
              <a:cxn ang="0">
                <a:pos x="72" y="48"/>
              </a:cxn>
              <a:cxn ang="0">
                <a:pos x="66" y="36"/>
              </a:cxn>
              <a:cxn ang="0">
                <a:pos x="66" y="36"/>
              </a:cxn>
              <a:cxn ang="0">
                <a:pos x="66" y="36"/>
              </a:cxn>
              <a:cxn ang="0">
                <a:pos x="60" y="30"/>
              </a:cxn>
              <a:cxn ang="0">
                <a:pos x="54" y="30"/>
              </a:cxn>
              <a:cxn ang="0">
                <a:pos x="54" y="24"/>
              </a:cxn>
              <a:cxn ang="0">
                <a:pos x="42" y="24"/>
              </a:cxn>
              <a:cxn ang="0">
                <a:pos x="36" y="12"/>
              </a:cxn>
              <a:cxn ang="0">
                <a:pos x="36" y="12"/>
              </a:cxn>
              <a:cxn ang="0">
                <a:pos x="30" y="0"/>
              </a:cxn>
              <a:cxn ang="0">
                <a:pos x="0" y="6"/>
              </a:cxn>
              <a:cxn ang="0">
                <a:pos x="0" y="6"/>
              </a:cxn>
            </a:cxnLst>
            <a:rect l="0" t="0" r="r" b="b"/>
            <a:pathLst>
              <a:path w="72" h="78">
                <a:moveTo>
                  <a:pt x="0" y="6"/>
                </a:moveTo>
                <a:lnTo>
                  <a:pt x="18" y="66"/>
                </a:lnTo>
                <a:lnTo>
                  <a:pt x="18" y="72"/>
                </a:lnTo>
                <a:lnTo>
                  <a:pt x="12" y="72"/>
                </a:ln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36" y="72"/>
                </a:lnTo>
                <a:lnTo>
                  <a:pt x="42" y="60"/>
                </a:lnTo>
                <a:lnTo>
                  <a:pt x="42" y="54"/>
                </a:lnTo>
                <a:lnTo>
                  <a:pt x="42" y="48"/>
                </a:lnTo>
                <a:lnTo>
                  <a:pt x="42" y="42"/>
                </a:lnTo>
                <a:lnTo>
                  <a:pt x="48" y="36"/>
                </a:lnTo>
                <a:lnTo>
                  <a:pt x="48" y="36"/>
                </a:lnTo>
                <a:lnTo>
                  <a:pt x="48" y="42"/>
                </a:lnTo>
                <a:lnTo>
                  <a:pt x="48" y="54"/>
                </a:lnTo>
                <a:lnTo>
                  <a:pt x="54" y="60"/>
                </a:lnTo>
                <a:lnTo>
                  <a:pt x="54" y="60"/>
                </a:lnTo>
                <a:lnTo>
                  <a:pt x="54" y="54"/>
                </a:lnTo>
                <a:lnTo>
                  <a:pt x="60" y="54"/>
                </a:lnTo>
                <a:lnTo>
                  <a:pt x="66" y="48"/>
                </a:lnTo>
                <a:lnTo>
                  <a:pt x="72" y="48"/>
                </a:lnTo>
                <a:lnTo>
                  <a:pt x="72" y="48"/>
                </a:lnTo>
                <a:lnTo>
                  <a:pt x="66" y="36"/>
                </a:lnTo>
                <a:lnTo>
                  <a:pt x="66" y="36"/>
                </a:lnTo>
                <a:lnTo>
                  <a:pt x="66" y="36"/>
                </a:lnTo>
                <a:lnTo>
                  <a:pt x="60" y="30"/>
                </a:lnTo>
                <a:lnTo>
                  <a:pt x="54" y="30"/>
                </a:lnTo>
                <a:lnTo>
                  <a:pt x="54" y="24"/>
                </a:lnTo>
                <a:lnTo>
                  <a:pt x="42" y="24"/>
                </a:lnTo>
                <a:lnTo>
                  <a:pt x="36" y="12"/>
                </a:lnTo>
                <a:lnTo>
                  <a:pt x="36" y="12"/>
                </a:lnTo>
                <a:lnTo>
                  <a:pt x="30" y="0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" name="Freeform 96"/>
          <p:cNvSpPr>
            <a:spLocks/>
          </p:cNvSpPr>
          <p:nvPr/>
        </p:nvSpPr>
        <p:spPr bwMode="auto">
          <a:xfrm rot="21394386">
            <a:off x="8000395" y="1850259"/>
            <a:ext cx="287904" cy="51963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0" y="42"/>
              </a:cxn>
              <a:cxn ang="0">
                <a:pos x="0" y="48"/>
              </a:cxn>
              <a:cxn ang="0">
                <a:pos x="6" y="54"/>
              </a:cxn>
              <a:cxn ang="0">
                <a:pos x="6" y="54"/>
              </a:cxn>
              <a:cxn ang="0">
                <a:pos x="18" y="83"/>
              </a:cxn>
              <a:cxn ang="0">
                <a:pos x="18" y="107"/>
              </a:cxn>
              <a:cxn ang="0">
                <a:pos x="12" y="119"/>
              </a:cxn>
              <a:cxn ang="0">
                <a:pos x="18" y="125"/>
              </a:cxn>
              <a:cxn ang="0">
                <a:pos x="30" y="155"/>
              </a:cxn>
              <a:cxn ang="0">
                <a:pos x="24" y="167"/>
              </a:cxn>
              <a:cxn ang="0">
                <a:pos x="30" y="173"/>
              </a:cxn>
              <a:cxn ang="0">
                <a:pos x="30" y="173"/>
              </a:cxn>
              <a:cxn ang="0">
                <a:pos x="30" y="173"/>
              </a:cxn>
              <a:cxn ang="0">
                <a:pos x="36" y="167"/>
              </a:cxn>
              <a:cxn ang="0">
                <a:pos x="42" y="179"/>
              </a:cxn>
              <a:cxn ang="0">
                <a:pos x="48" y="209"/>
              </a:cxn>
              <a:cxn ang="0">
                <a:pos x="48" y="221"/>
              </a:cxn>
              <a:cxn ang="0">
                <a:pos x="54" y="239"/>
              </a:cxn>
              <a:cxn ang="0">
                <a:pos x="60" y="257"/>
              </a:cxn>
              <a:cxn ang="0">
                <a:pos x="114" y="245"/>
              </a:cxn>
              <a:cxn ang="0">
                <a:pos x="114" y="239"/>
              </a:cxn>
              <a:cxn ang="0">
                <a:pos x="108" y="233"/>
              </a:cxn>
              <a:cxn ang="0">
                <a:pos x="108" y="221"/>
              </a:cxn>
              <a:cxn ang="0">
                <a:pos x="114" y="215"/>
              </a:cxn>
              <a:cxn ang="0">
                <a:pos x="108" y="209"/>
              </a:cxn>
              <a:cxn ang="0">
                <a:pos x="102" y="167"/>
              </a:cxn>
              <a:cxn ang="0">
                <a:pos x="102" y="155"/>
              </a:cxn>
              <a:cxn ang="0">
                <a:pos x="108" y="131"/>
              </a:cxn>
              <a:cxn ang="0">
                <a:pos x="114" y="113"/>
              </a:cxn>
              <a:cxn ang="0">
                <a:pos x="114" y="101"/>
              </a:cxn>
              <a:cxn ang="0">
                <a:pos x="108" y="95"/>
              </a:cxn>
              <a:cxn ang="0">
                <a:pos x="108" y="83"/>
              </a:cxn>
              <a:cxn ang="0">
                <a:pos x="114" y="77"/>
              </a:cxn>
              <a:cxn ang="0">
                <a:pos x="132" y="66"/>
              </a:cxn>
              <a:cxn ang="0">
                <a:pos x="138" y="42"/>
              </a:cxn>
              <a:cxn ang="0">
                <a:pos x="132" y="30"/>
              </a:cxn>
              <a:cxn ang="0">
                <a:pos x="126" y="24"/>
              </a:cxn>
              <a:cxn ang="0">
                <a:pos x="132" y="18"/>
              </a:cxn>
              <a:cxn ang="0">
                <a:pos x="132" y="12"/>
              </a:cxn>
              <a:cxn ang="0">
                <a:pos x="126" y="0"/>
              </a:cxn>
              <a:cxn ang="0">
                <a:pos x="0" y="30"/>
              </a:cxn>
              <a:cxn ang="0">
                <a:pos x="0" y="30"/>
              </a:cxn>
            </a:cxnLst>
            <a:rect l="0" t="0" r="r" b="b"/>
            <a:pathLst>
              <a:path w="138" h="257">
                <a:moveTo>
                  <a:pt x="0" y="30"/>
                </a:moveTo>
                <a:lnTo>
                  <a:pt x="0" y="42"/>
                </a:lnTo>
                <a:lnTo>
                  <a:pt x="0" y="48"/>
                </a:lnTo>
                <a:lnTo>
                  <a:pt x="6" y="54"/>
                </a:lnTo>
                <a:lnTo>
                  <a:pt x="6" y="54"/>
                </a:lnTo>
                <a:lnTo>
                  <a:pt x="18" y="83"/>
                </a:lnTo>
                <a:lnTo>
                  <a:pt x="18" y="107"/>
                </a:lnTo>
                <a:lnTo>
                  <a:pt x="12" y="119"/>
                </a:lnTo>
                <a:lnTo>
                  <a:pt x="18" y="125"/>
                </a:lnTo>
                <a:lnTo>
                  <a:pt x="30" y="155"/>
                </a:lnTo>
                <a:lnTo>
                  <a:pt x="24" y="167"/>
                </a:lnTo>
                <a:lnTo>
                  <a:pt x="30" y="173"/>
                </a:lnTo>
                <a:lnTo>
                  <a:pt x="30" y="173"/>
                </a:lnTo>
                <a:lnTo>
                  <a:pt x="30" y="173"/>
                </a:lnTo>
                <a:lnTo>
                  <a:pt x="36" y="167"/>
                </a:lnTo>
                <a:lnTo>
                  <a:pt x="42" y="179"/>
                </a:lnTo>
                <a:lnTo>
                  <a:pt x="48" y="209"/>
                </a:lnTo>
                <a:lnTo>
                  <a:pt x="48" y="221"/>
                </a:lnTo>
                <a:lnTo>
                  <a:pt x="54" y="239"/>
                </a:lnTo>
                <a:lnTo>
                  <a:pt x="60" y="257"/>
                </a:lnTo>
                <a:lnTo>
                  <a:pt x="114" y="245"/>
                </a:lnTo>
                <a:lnTo>
                  <a:pt x="114" y="239"/>
                </a:lnTo>
                <a:lnTo>
                  <a:pt x="108" y="233"/>
                </a:lnTo>
                <a:lnTo>
                  <a:pt x="108" y="221"/>
                </a:lnTo>
                <a:lnTo>
                  <a:pt x="114" y="215"/>
                </a:lnTo>
                <a:lnTo>
                  <a:pt x="108" y="209"/>
                </a:lnTo>
                <a:lnTo>
                  <a:pt x="102" y="167"/>
                </a:lnTo>
                <a:lnTo>
                  <a:pt x="102" y="155"/>
                </a:lnTo>
                <a:lnTo>
                  <a:pt x="108" y="131"/>
                </a:lnTo>
                <a:lnTo>
                  <a:pt x="114" y="113"/>
                </a:lnTo>
                <a:lnTo>
                  <a:pt x="114" y="101"/>
                </a:lnTo>
                <a:lnTo>
                  <a:pt x="108" y="95"/>
                </a:lnTo>
                <a:lnTo>
                  <a:pt x="108" y="83"/>
                </a:lnTo>
                <a:lnTo>
                  <a:pt x="114" y="77"/>
                </a:lnTo>
                <a:lnTo>
                  <a:pt x="132" y="66"/>
                </a:lnTo>
                <a:lnTo>
                  <a:pt x="138" y="42"/>
                </a:lnTo>
                <a:lnTo>
                  <a:pt x="132" y="30"/>
                </a:lnTo>
                <a:lnTo>
                  <a:pt x="126" y="24"/>
                </a:lnTo>
                <a:lnTo>
                  <a:pt x="132" y="18"/>
                </a:lnTo>
                <a:lnTo>
                  <a:pt x="132" y="12"/>
                </a:lnTo>
                <a:lnTo>
                  <a:pt x="126" y="0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7" name="Freeform 91"/>
          <p:cNvSpPr>
            <a:spLocks/>
          </p:cNvSpPr>
          <p:nvPr/>
        </p:nvSpPr>
        <p:spPr bwMode="auto">
          <a:xfrm rot="21394386">
            <a:off x="774848" y="2887955"/>
            <a:ext cx="1083154" cy="1618585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0" y="305"/>
              </a:cxn>
              <a:cxn ang="0">
                <a:pos x="335" y="800"/>
              </a:cxn>
              <a:cxn ang="0">
                <a:pos x="335" y="794"/>
              </a:cxn>
              <a:cxn ang="0">
                <a:pos x="341" y="788"/>
              </a:cxn>
              <a:cxn ang="0">
                <a:pos x="347" y="765"/>
              </a:cxn>
              <a:cxn ang="0">
                <a:pos x="341" y="759"/>
              </a:cxn>
              <a:cxn ang="0">
                <a:pos x="347" y="711"/>
              </a:cxn>
              <a:cxn ang="0">
                <a:pos x="341" y="693"/>
              </a:cxn>
              <a:cxn ang="0">
                <a:pos x="347" y="687"/>
              </a:cxn>
              <a:cxn ang="0">
                <a:pos x="359" y="681"/>
              </a:cxn>
              <a:cxn ang="0">
                <a:pos x="377" y="687"/>
              </a:cxn>
              <a:cxn ang="0">
                <a:pos x="383" y="693"/>
              </a:cxn>
              <a:cxn ang="0">
                <a:pos x="383" y="699"/>
              </a:cxn>
              <a:cxn ang="0">
                <a:pos x="389" y="705"/>
              </a:cxn>
              <a:cxn ang="0">
                <a:pos x="395" y="705"/>
              </a:cxn>
              <a:cxn ang="0">
                <a:pos x="413" y="663"/>
              </a:cxn>
              <a:cxn ang="0">
                <a:pos x="425" y="609"/>
              </a:cxn>
              <a:cxn ang="0">
                <a:pos x="520" y="102"/>
              </a:cxn>
              <a:cxn ang="0">
                <a:pos x="299" y="54"/>
              </a:cxn>
              <a:cxn ang="0">
                <a:pos x="78" y="0"/>
              </a:cxn>
              <a:cxn ang="0">
                <a:pos x="78" y="0"/>
              </a:cxn>
            </a:cxnLst>
            <a:rect l="0" t="0" r="r" b="b"/>
            <a:pathLst>
              <a:path w="520" h="800">
                <a:moveTo>
                  <a:pt x="78" y="0"/>
                </a:moveTo>
                <a:lnTo>
                  <a:pt x="0" y="305"/>
                </a:lnTo>
                <a:lnTo>
                  <a:pt x="335" y="800"/>
                </a:lnTo>
                <a:lnTo>
                  <a:pt x="335" y="794"/>
                </a:lnTo>
                <a:lnTo>
                  <a:pt x="341" y="788"/>
                </a:lnTo>
                <a:lnTo>
                  <a:pt x="347" y="765"/>
                </a:lnTo>
                <a:lnTo>
                  <a:pt x="341" y="759"/>
                </a:lnTo>
                <a:lnTo>
                  <a:pt x="347" y="711"/>
                </a:lnTo>
                <a:lnTo>
                  <a:pt x="341" y="693"/>
                </a:lnTo>
                <a:lnTo>
                  <a:pt x="347" y="687"/>
                </a:lnTo>
                <a:lnTo>
                  <a:pt x="359" y="681"/>
                </a:lnTo>
                <a:lnTo>
                  <a:pt x="377" y="687"/>
                </a:lnTo>
                <a:lnTo>
                  <a:pt x="383" y="693"/>
                </a:lnTo>
                <a:lnTo>
                  <a:pt x="383" y="699"/>
                </a:lnTo>
                <a:lnTo>
                  <a:pt x="389" y="705"/>
                </a:lnTo>
                <a:lnTo>
                  <a:pt x="395" y="705"/>
                </a:lnTo>
                <a:lnTo>
                  <a:pt x="413" y="663"/>
                </a:lnTo>
                <a:lnTo>
                  <a:pt x="425" y="609"/>
                </a:lnTo>
                <a:lnTo>
                  <a:pt x="520" y="102"/>
                </a:lnTo>
                <a:lnTo>
                  <a:pt x="299" y="54"/>
                </a:lnTo>
                <a:lnTo>
                  <a:pt x="78" y="0"/>
                </a:lnTo>
                <a:lnTo>
                  <a:pt x="78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8" name="Freeform 94"/>
          <p:cNvSpPr>
            <a:spLocks/>
          </p:cNvSpPr>
          <p:nvPr/>
        </p:nvSpPr>
        <p:spPr bwMode="auto">
          <a:xfrm rot="21394386">
            <a:off x="475090" y="1405267"/>
            <a:ext cx="1134063" cy="797003"/>
          </a:xfrm>
          <a:custGeom>
            <a:avLst/>
            <a:gdLst/>
            <a:ahLst/>
            <a:cxnLst>
              <a:cxn ang="0">
                <a:pos x="6" y="239"/>
              </a:cxn>
              <a:cxn ang="0">
                <a:pos x="0" y="239"/>
              </a:cxn>
              <a:cxn ang="0">
                <a:pos x="6" y="221"/>
              </a:cxn>
              <a:cxn ang="0">
                <a:pos x="6" y="209"/>
              </a:cxn>
              <a:cxn ang="0">
                <a:pos x="6" y="203"/>
              </a:cxn>
              <a:cxn ang="0">
                <a:pos x="12" y="215"/>
              </a:cxn>
              <a:cxn ang="0">
                <a:pos x="12" y="221"/>
              </a:cxn>
              <a:cxn ang="0">
                <a:pos x="18" y="215"/>
              </a:cxn>
              <a:cxn ang="0">
                <a:pos x="18" y="209"/>
              </a:cxn>
              <a:cxn ang="0">
                <a:pos x="18" y="197"/>
              </a:cxn>
              <a:cxn ang="0">
                <a:pos x="12" y="179"/>
              </a:cxn>
              <a:cxn ang="0">
                <a:pos x="24" y="179"/>
              </a:cxn>
              <a:cxn ang="0">
                <a:pos x="36" y="173"/>
              </a:cxn>
              <a:cxn ang="0">
                <a:pos x="24" y="167"/>
              </a:cxn>
              <a:cxn ang="0">
                <a:pos x="18" y="167"/>
              </a:cxn>
              <a:cxn ang="0">
                <a:pos x="18" y="149"/>
              </a:cxn>
              <a:cxn ang="0">
                <a:pos x="18" y="131"/>
              </a:cxn>
              <a:cxn ang="0">
                <a:pos x="18" y="96"/>
              </a:cxn>
              <a:cxn ang="0">
                <a:pos x="12" y="60"/>
              </a:cxn>
              <a:cxn ang="0">
                <a:pos x="18" y="30"/>
              </a:cxn>
              <a:cxn ang="0">
                <a:pos x="72" y="54"/>
              </a:cxn>
              <a:cxn ang="0">
                <a:pos x="114" y="72"/>
              </a:cxn>
              <a:cxn ang="0">
                <a:pos x="138" y="84"/>
              </a:cxn>
              <a:cxn ang="0">
                <a:pos x="150" y="90"/>
              </a:cxn>
              <a:cxn ang="0">
                <a:pos x="150" y="119"/>
              </a:cxn>
              <a:cxn ang="0">
                <a:pos x="138" y="137"/>
              </a:cxn>
              <a:cxn ang="0">
                <a:pos x="138" y="149"/>
              </a:cxn>
              <a:cxn ang="0">
                <a:pos x="132" y="161"/>
              </a:cxn>
              <a:cxn ang="0">
                <a:pos x="138" y="167"/>
              </a:cxn>
              <a:cxn ang="0">
                <a:pos x="156" y="137"/>
              </a:cxn>
              <a:cxn ang="0">
                <a:pos x="162" y="125"/>
              </a:cxn>
              <a:cxn ang="0">
                <a:pos x="174" y="107"/>
              </a:cxn>
              <a:cxn ang="0">
                <a:pos x="162" y="60"/>
              </a:cxn>
              <a:cxn ang="0">
                <a:pos x="162" y="54"/>
              </a:cxn>
              <a:cxn ang="0">
                <a:pos x="174" y="42"/>
              </a:cxn>
              <a:cxn ang="0">
                <a:pos x="168" y="24"/>
              </a:cxn>
              <a:cxn ang="0">
                <a:pos x="162" y="0"/>
              </a:cxn>
              <a:cxn ang="0">
                <a:pos x="371" y="54"/>
              </a:cxn>
              <a:cxn ang="0">
                <a:pos x="545" y="90"/>
              </a:cxn>
              <a:cxn ang="0">
                <a:pos x="485" y="352"/>
              </a:cxn>
              <a:cxn ang="0">
                <a:pos x="479" y="358"/>
              </a:cxn>
              <a:cxn ang="0">
                <a:pos x="485" y="364"/>
              </a:cxn>
              <a:cxn ang="0">
                <a:pos x="485" y="376"/>
              </a:cxn>
              <a:cxn ang="0">
                <a:pos x="485" y="382"/>
              </a:cxn>
              <a:cxn ang="0">
                <a:pos x="485" y="394"/>
              </a:cxn>
              <a:cxn ang="0">
                <a:pos x="329" y="364"/>
              </a:cxn>
              <a:cxn ang="0">
                <a:pos x="317" y="364"/>
              </a:cxn>
              <a:cxn ang="0">
                <a:pos x="299" y="358"/>
              </a:cxn>
              <a:cxn ang="0">
                <a:pos x="287" y="364"/>
              </a:cxn>
              <a:cxn ang="0">
                <a:pos x="263" y="358"/>
              </a:cxn>
              <a:cxn ang="0">
                <a:pos x="246" y="364"/>
              </a:cxn>
              <a:cxn ang="0">
                <a:pos x="228" y="358"/>
              </a:cxn>
              <a:cxn ang="0">
                <a:pos x="180" y="358"/>
              </a:cxn>
              <a:cxn ang="0">
                <a:pos x="150" y="340"/>
              </a:cxn>
              <a:cxn ang="0">
                <a:pos x="120" y="340"/>
              </a:cxn>
              <a:cxn ang="0">
                <a:pos x="72" y="328"/>
              </a:cxn>
              <a:cxn ang="0">
                <a:pos x="72" y="299"/>
              </a:cxn>
              <a:cxn ang="0">
                <a:pos x="72" y="275"/>
              </a:cxn>
              <a:cxn ang="0">
                <a:pos x="42" y="263"/>
              </a:cxn>
              <a:cxn ang="0">
                <a:pos x="36" y="251"/>
              </a:cxn>
              <a:cxn ang="0">
                <a:pos x="24" y="245"/>
              </a:cxn>
            </a:cxnLst>
            <a:rect l="0" t="0" r="r" b="b"/>
            <a:pathLst>
              <a:path w="545" h="394">
                <a:moveTo>
                  <a:pt x="24" y="245"/>
                </a:moveTo>
                <a:lnTo>
                  <a:pt x="6" y="239"/>
                </a:lnTo>
                <a:lnTo>
                  <a:pt x="6" y="239"/>
                </a:lnTo>
                <a:lnTo>
                  <a:pt x="0" y="239"/>
                </a:lnTo>
                <a:lnTo>
                  <a:pt x="0" y="233"/>
                </a:lnTo>
                <a:lnTo>
                  <a:pt x="6" y="221"/>
                </a:lnTo>
                <a:lnTo>
                  <a:pt x="6" y="215"/>
                </a:lnTo>
                <a:lnTo>
                  <a:pt x="6" y="209"/>
                </a:lnTo>
                <a:lnTo>
                  <a:pt x="6" y="209"/>
                </a:lnTo>
                <a:lnTo>
                  <a:pt x="6" y="203"/>
                </a:lnTo>
                <a:lnTo>
                  <a:pt x="12" y="209"/>
                </a:lnTo>
                <a:lnTo>
                  <a:pt x="12" y="215"/>
                </a:lnTo>
                <a:lnTo>
                  <a:pt x="12" y="215"/>
                </a:lnTo>
                <a:lnTo>
                  <a:pt x="12" y="221"/>
                </a:lnTo>
                <a:lnTo>
                  <a:pt x="12" y="221"/>
                </a:lnTo>
                <a:lnTo>
                  <a:pt x="18" y="215"/>
                </a:lnTo>
                <a:lnTo>
                  <a:pt x="18" y="209"/>
                </a:lnTo>
                <a:lnTo>
                  <a:pt x="18" y="209"/>
                </a:lnTo>
                <a:lnTo>
                  <a:pt x="24" y="203"/>
                </a:lnTo>
                <a:lnTo>
                  <a:pt x="18" y="197"/>
                </a:lnTo>
                <a:lnTo>
                  <a:pt x="12" y="191"/>
                </a:lnTo>
                <a:lnTo>
                  <a:pt x="12" y="179"/>
                </a:lnTo>
                <a:lnTo>
                  <a:pt x="18" y="179"/>
                </a:lnTo>
                <a:lnTo>
                  <a:pt x="24" y="179"/>
                </a:lnTo>
                <a:lnTo>
                  <a:pt x="24" y="179"/>
                </a:lnTo>
                <a:lnTo>
                  <a:pt x="36" y="173"/>
                </a:lnTo>
                <a:lnTo>
                  <a:pt x="24" y="167"/>
                </a:lnTo>
                <a:lnTo>
                  <a:pt x="24" y="167"/>
                </a:lnTo>
                <a:lnTo>
                  <a:pt x="24" y="161"/>
                </a:lnTo>
                <a:lnTo>
                  <a:pt x="18" y="167"/>
                </a:lnTo>
                <a:lnTo>
                  <a:pt x="18" y="155"/>
                </a:lnTo>
                <a:lnTo>
                  <a:pt x="18" y="149"/>
                </a:lnTo>
                <a:lnTo>
                  <a:pt x="18" y="137"/>
                </a:lnTo>
                <a:lnTo>
                  <a:pt x="18" y="131"/>
                </a:lnTo>
                <a:lnTo>
                  <a:pt x="18" y="119"/>
                </a:lnTo>
                <a:lnTo>
                  <a:pt x="18" y="96"/>
                </a:lnTo>
                <a:lnTo>
                  <a:pt x="24" y="90"/>
                </a:lnTo>
                <a:lnTo>
                  <a:pt x="12" y="60"/>
                </a:lnTo>
                <a:lnTo>
                  <a:pt x="12" y="42"/>
                </a:lnTo>
                <a:lnTo>
                  <a:pt x="18" y="30"/>
                </a:lnTo>
                <a:lnTo>
                  <a:pt x="18" y="18"/>
                </a:lnTo>
                <a:lnTo>
                  <a:pt x="72" y="54"/>
                </a:lnTo>
                <a:lnTo>
                  <a:pt x="96" y="66"/>
                </a:lnTo>
                <a:lnTo>
                  <a:pt x="114" y="72"/>
                </a:lnTo>
                <a:lnTo>
                  <a:pt x="126" y="84"/>
                </a:lnTo>
                <a:lnTo>
                  <a:pt x="138" y="84"/>
                </a:lnTo>
                <a:lnTo>
                  <a:pt x="144" y="84"/>
                </a:lnTo>
                <a:lnTo>
                  <a:pt x="150" y="90"/>
                </a:lnTo>
                <a:lnTo>
                  <a:pt x="150" y="113"/>
                </a:lnTo>
                <a:lnTo>
                  <a:pt x="150" y="119"/>
                </a:lnTo>
                <a:lnTo>
                  <a:pt x="138" y="125"/>
                </a:lnTo>
                <a:lnTo>
                  <a:pt x="138" y="137"/>
                </a:lnTo>
                <a:lnTo>
                  <a:pt x="138" y="143"/>
                </a:lnTo>
                <a:lnTo>
                  <a:pt x="138" y="149"/>
                </a:lnTo>
                <a:lnTo>
                  <a:pt x="138" y="155"/>
                </a:lnTo>
                <a:lnTo>
                  <a:pt x="132" y="161"/>
                </a:lnTo>
                <a:lnTo>
                  <a:pt x="132" y="161"/>
                </a:lnTo>
                <a:lnTo>
                  <a:pt x="138" y="167"/>
                </a:lnTo>
                <a:lnTo>
                  <a:pt x="150" y="161"/>
                </a:lnTo>
                <a:lnTo>
                  <a:pt x="156" y="137"/>
                </a:lnTo>
                <a:lnTo>
                  <a:pt x="162" y="137"/>
                </a:lnTo>
                <a:lnTo>
                  <a:pt x="162" y="125"/>
                </a:lnTo>
                <a:lnTo>
                  <a:pt x="174" y="113"/>
                </a:lnTo>
                <a:lnTo>
                  <a:pt x="174" y="107"/>
                </a:lnTo>
                <a:lnTo>
                  <a:pt x="174" y="84"/>
                </a:lnTo>
                <a:lnTo>
                  <a:pt x="162" y="60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74" y="42"/>
                </a:lnTo>
                <a:lnTo>
                  <a:pt x="174" y="24"/>
                </a:lnTo>
                <a:lnTo>
                  <a:pt x="168" y="24"/>
                </a:lnTo>
                <a:lnTo>
                  <a:pt x="162" y="18"/>
                </a:lnTo>
                <a:lnTo>
                  <a:pt x="162" y="0"/>
                </a:lnTo>
                <a:lnTo>
                  <a:pt x="269" y="24"/>
                </a:lnTo>
                <a:lnTo>
                  <a:pt x="371" y="54"/>
                </a:lnTo>
                <a:lnTo>
                  <a:pt x="545" y="90"/>
                </a:lnTo>
                <a:lnTo>
                  <a:pt x="545" y="90"/>
                </a:lnTo>
                <a:lnTo>
                  <a:pt x="485" y="352"/>
                </a:lnTo>
                <a:lnTo>
                  <a:pt x="485" y="352"/>
                </a:lnTo>
                <a:lnTo>
                  <a:pt x="485" y="352"/>
                </a:lnTo>
                <a:lnTo>
                  <a:pt x="479" y="358"/>
                </a:lnTo>
                <a:lnTo>
                  <a:pt x="485" y="364"/>
                </a:lnTo>
                <a:lnTo>
                  <a:pt x="485" y="364"/>
                </a:lnTo>
                <a:lnTo>
                  <a:pt x="485" y="370"/>
                </a:lnTo>
                <a:lnTo>
                  <a:pt x="485" y="376"/>
                </a:lnTo>
                <a:lnTo>
                  <a:pt x="485" y="376"/>
                </a:lnTo>
                <a:lnTo>
                  <a:pt x="485" y="382"/>
                </a:lnTo>
                <a:lnTo>
                  <a:pt x="485" y="388"/>
                </a:lnTo>
                <a:lnTo>
                  <a:pt x="485" y="394"/>
                </a:lnTo>
                <a:lnTo>
                  <a:pt x="341" y="358"/>
                </a:lnTo>
                <a:lnTo>
                  <a:pt x="329" y="364"/>
                </a:lnTo>
                <a:lnTo>
                  <a:pt x="323" y="364"/>
                </a:lnTo>
                <a:lnTo>
                  <a:pt x="317" y="364"/>
                </a:lnTo>
                <a:lnTo>
                  <a:pt x="305" y="364"/>
                </a:lnTo>
                <a:lnTo>
                  <a:pt x="299" y="358"/>
                </a:lnTo>
                <a:lnTo>
                  <a:pt x="293" y="358"/>
                </a:lnTo>
                <a:lnTo>
                  <a:pt x="287" y="364"/>
                </a:lnTo>
                <a:lnTo>
                  <a:pt x="275" y="358"/>
                </a:lnTo>
                <a:lnTo>
                  <a:pt x="263" y="358"/>
                </a:lnTo>
                <a:lnTo>
                  <a:pt x="258" y="364"/>
                </a:lnTo>
                <a:lnTo>
                  <a:pt x="246" y="364"/>
                </a:lnTo>
                <a:lnTo>
                  <a:pt x="228" y="364"/>
                </a:lnTo>
                <a:lnTo>
                  <a:pt x="228" y="358"/>
                </a:lnTo>
                <a:lnTo>
                  <a:pt x="216" y="358"/>
                </a:lnTo>
                <a:lnTo>
                  <a:pt x="180" y="358"/>
                </a:lnTo>
                <a:lnTo>
                  <a:pt x="174" y="352"/>
                </a:lnTo>
                <a:lnTo>
                  <a:pt x="150" y="340"/>
                </a:lnTo>
                <a:lnTo>
                  <a:pt x="132" y="340"/>
                </a:lnTo>
                <a:lnTo>
                  <a:pt x="120" y="340"/>
                </a:lnTo>
                <a:lnTo>
                  <a:pt x="96" y="340"/>
                </a:lnTo>
                <a:lnTo>
                  <a:pt x="72" y="328"/>
                </a:lnTo>
                <a:lnTo>
                  <a:pt x="66" y="322"/>
                </a:lnTo>
                <a:lnTo>
                  <a:pt x="72" y="299"/>
                </a:lnTo>
                <a:lnTo>
                  <a:pt x="72" y="293"/>
                </a:lnTo>
                <a:lnTo>
                  <a:pt x="72" y="275"/>
                </a:lnTo>
                <a:lnTo>
                  <a:pt x="54" y="263"/>
                </a:lnTo>
                <a:lnTo>
                  <a:pt x="42" y="263"/>
                </a:lnTo>
                <a:lnTo>
                  <a:pt x="42" y="257"/>
                </a:lnTo>
                <a:lnTo>
                  <a:pt x="36" y="251"/>
                </a:lnTo>
                <a:lnTo>
                  <a:pt x="24" y="245"/>
                </a:lnTo>
                <a:lnTo>
                  <a:pt x="24" y="24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9" name="Freeform 95"/>
          <p:cNvSpPr>
            <a:spLocks/>
          </p:cNvSpPr>
          <p:nvPr/>
        </p:nvSpPr>
        <p:spPr bwMode="auto">
          <a:xfrm rot="21394386">
            <a:off x="7941674" y="3042007"/>
            <a:ext cx="184330" cy="289660"/>
          </a:xfrm>
          <a:custGeom>
            <a:avLst/>
            <a:gdLst/>
            <a:ahLst/>
            <a:cxnLst>
              <a:cxn ang="0">
                <a:pos x="89" y="131"/>
              </a:cxn>
              <a:cxn ang="0">
                <a:pos x="89" y="125"/>
              </a:cxn>
              <a:cxn ang="0">
                <a:pos x="83" y="107"/>
              </a:cxn>
              <a:cxn ang="0">
                <a:pos x="71" y="101"/>
              </a:cxn>
              <a:cxn ang="0">
                <a:pos x="59" y="90"/>
              </a:cxn>
              <a:cxn ang="0">
                <a:pos x="54" y="84"/>
              </a:cxn>
              <a:cxn ang="0">
                <a:pos x="48" y="78"/>
              </a:cxn>
              <a:cxn ang="0">
                <a:pos x="36" y="60"/>
              </a:cxn>
              <a:cxn ang="0">
                <a:pos x="36" y="48"/>
              </a:cxn>
              <a:cxn ang="0">
                <a:pos x="24" y="36"/>
              </a:cxn>
              <a:cxn ang="0">
                <a:pos x="24" y="30"/>
              </a:cxn>
              <a:cxn ang="0">
                <a:pos x="18" y="24"/>
              </a:cxn>
              <a:cxn ang="0">
                <a:pos x="24" y="24"/>
              </a:cxn>
              <a:cxn ang="0">
                <a:pos x="24" y="18"/>
              </a:cxn>
              <a:cxn ang="0">
                <a:pos x="24" y="0"/>
              </a:cxn>
              <a:cxn ang="0">
                <a:pos x="18" y="0"/>
              </a:cxn>
              <a:cxn ang="0">
                <a:pos x="12" y="0"/>
              </a:cxn>
              <a:cxn ang="0">
                <a:pos x="6" y="12"/>
              </a:cxn>
              <a:cxn ang="0">
                <a:pos x="0" y="18"/>
              </a:cxn>
              <a:cxn ang="0">
                <a:pos x="0" y="18"/>
              </a:cxn>
              <a:cxn ang="0">
                <a:pos x="0" y="18"/>
              </a:cxn>
              <a:cxn ang="0">
                <a:pos x="36" y="143"/>
              </a:cxn>
              <a:cxn ang="0">
                <a:pos x="89" y="131"/>
              </a:cxn>
              <a:cxn ang="0">
                <a:pos x="89" y="131"/>
              </a:cxn>
            </a:cxnLst>
            <a:rect l="0" t="0" r="r" b="b"/>
            <a:pathLst>
              <a:path w="89" h="143">
                <a:moveTo>
                  <a:pt x="89" y="131"/>
                </a:moveTo>
                <a:lnTo>
                  <a:pt x="89" y="125"/>
                </a:lnTo>
                <a:lnTo>
                  <a:pt x="83" y="107"/>
                </a:lnTo>
                <a:lnTo>
                  <a:pt x="71" y="101"/>
                </a:lnTo>
                <a:lnTo>
                  <a:pt x="59" y="90"/>
                </a:lnTo>
                <a:lnTo>
                  <a:pt x="54" y="84"/>
                </a:lnTo>
                <a:lnTo>
                  <a:pt x="48" y="78"/>
                </a:lnTo>
                <a:lnTo>
                  <a:pt x="36" y="60"/>
                </a:lnTo>
                <a:lnTo>
                  <a:pt x="36" y="48"/>
                </a:lnTo>
                <a:lnTo>
                  <a:pt x="24" y="36"/>
                </a:lnTo>
                <a:lnTo>
                  <a:pt x="24" y="30"/>
                </a:lnTo>
                <a:lnTo>
                  <a:pt x="18" y="24"/>
                </a:lnTo>
                <a:lnTo>
                  <a:pt x="24" y="24"/>
                </a:lnTo>
                <a:lnTo>
                  <a:pt x="24" y="18"/>
                </a:lnTo>
                <a:lnTo>
                  <a:pt x="24" y="0"/>
                </a:lnTo>
                <a:lnTo>
                  <a:pt x="18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0" y="18"/>
                </a:lnTo>
                <a:lnTo>
                  <a:pt x="0" y="18"/>
                </a:lnTo>
                <a:lnTo>
                  <a:pt x="36" y="143"/>
                </a:lnTo>
                <a:lnTo>
                  <a:pt x="89" y="131"/>
                </a:lnTo>
                <a:lnTo>
                  <a:pt x="89" y="13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" name="Freeform 99"/>
          <p:cNvSpPr>
            <a:spLocks/>
          </p:cNvSpPr>
          <p:nvPr/>
        </p:nvSpPr>
        <p:spPr bwMode="auto">
          <a:xfrm rot="21394386">
            <a:off x="203693" y="1910699"/>
            <a:ext cx="1369302" cy="1111242"/>
          </a:xfrm>
          <a:custGeom>
            <a:avLst/>
            <a:gdLst/>
            <a:ahLst/>
            <a:cxnLst>
              <a:cxn ang="0">
                <a:pos x="6" y="406"/>
              </a:cxn>
              <a:cxn ang="0">
                <a:pos x="6" y="376"/>
              </a:cxn>
              <a:cxn ang="0">
                <a:pos x="12" y="352"/>
              </a:cxn>
              <a:cxn ang="0">
                <a:pos x="18" y="310"/>
              </a:cxn>
              <a:cxn ang="0">
                <a:pos x="24" y="304"/>
              </a:cxn>
              <a:cxn ang="0">
                <a:pos x="36" y="286"/>
              </a:cxn>
              <a:cxn ang="0">
                <a:pos x="36" y="274"/>
              </a:cxn>
              <a:cxn ang="0">
                <a:pos x="66" y="227"/>
              </a:cxn>
              <a:cxn ang="0">
                <a:pos x="102" y="143"/>
              </a:cxn>
              <a:cxn ang="0">
                <a:pos x="125" y="83"/>
              </a:cxn>
              <a:cxn ang="0">
                <a:pos x="149" y="24"/>
              </a:cxn>
              <a:cxn ang="0">
                <a:pos x="149" y="6"/>
              </a:cxn>
              <a:cxn ang="0">
                <a:pos x="167" y="6"/>
              </a:cxn>
              <a:cxn ang="0">
                <a:pos x="185" y="6"/>
              </a:cxn>
              <a:cxn ang="0">
                <a:pos x="191" y="18"/>
              </a:cxn>
              <a:cxn ang="0">
                <a:pos x="221" y="30"/>
              </a:cxn>
              <a:cxn ang="0">
                <a:pos x="221" y="54"/>
              </a:cxn>
              <a:cxn ang="0">
                <a:pos x="221" y="83"/>
              </a:cxn>
              <a:cxn ang="0">
                <a:pos x="269" y="95"/>
              </a:cxn>
              <a:cxn ang="0">
                <a:pos x="299" y="95"/>
              </a:cxn>
              <a:cxn ang="0">
                <a:pos x="329" y="113"/>
              </a:cxn>
              <a:cxn ang="0">
                <a:pos x="377" y="113"/>
              </a:cxn>
              <a:cxn ang="0">
                <a:pos x="395" y="119"/>
              </a:cxn>
              <a:cxn ang="0">
                <a:pos x="412" y="113"/>
              </a:cxn>
              <a:cxn ang="0">
                <a:pos x="436" y="119"/>
              </a:cxn>
              <a:cxn ang="0">
                <a:pos x="448" y="113"/>
              </a:cxn>
              <a:cxn ang="0">
                <a:pos x="466" y="119"/>
              </a:cxn>
              <a:cxn ang="0">
                <a:pos x="478" y="119"/>
              </a:cxn>
              <a:cxn ang="0">
                <a:pos x="634" y="149"/>
              </a:cxn>
              <a:cxn ang="0">
                <a:pos x="640" y="167"/>
              </a:cxn>
              <a:cxn ang="0">
                <a:pos x="658" y="173"/>
              </a:cxn>
              <a:cxn ang="0">
                <a:pos x="622" y="245"/>
              </a:cxn>
              <a:cxn ang="0">
                <a:pos x="616" y="257"/>
              </a:cxn>
              <a:cxn ang="0">
                <a:pos x="598" y="268"/>
              </a:cxn>
              <a:cxn ang="0">
                <a:pos x="574" y="310"/>
              </a:cxn>
              <a:cxn ang="0">
                <a:pos x="586" y="322"/>
              </a:cxn>
              <a:cxn ang="0">
                <a:pos x="592" y="334"/>
              </a:cxn>
              <a:cxn ang="0">
                <a:pos x="586" y="340"/>
              </a:cxn>
              <a:cxn ang="0">
                <a:pos x="574" y="364"/>
              </a:cxn>
              <a:cxn ang="0">
                <a:pos x="317" y="495"/>
              </a:cxn>
              <a:cxn ang="0">
                <a:pos x="12" y="412"/>
              </a:cxn>
            </a:cxnLst>
            <a:rect l="0" t="0" r="r" b="b"/>
            <a:pathLst>
              <a:path w="658" h="549">
                <a:moveTo>
                  <a:pt x="12" y="412"/>
                </a:moveTo>
                <a:lnTo>
                  <a:pt x="6" y="406"/>
                </a:lnTo>
                <a:lnTo>
                  <a:pt x="0" y="388"/>
                </a:lnTo>
                <a:lnTo>
                  <a:pt x="6" y="376"/>
                </a:lnTo>
                <a:lnTo>
                  <a:pt x="6" y="370"/>
                </a:lnTo>
                <a:lnTo>
                  <a:pt x="12" y="352"/>
                </a:lnTo>
                <a:lnTo>
                  <a:pt x="12" y="322"/>
                </a:lnTo>
                <a:lnTo>
                  <a:pt x="18" y="310"/>
                </a:lnTo>
                <a:lnTo>
                  <a:pt x="24" y="310"/>
                </a:lnTo>
                <a:lnTo>
                  <a:pt x="24" y="304"/>
                </a:lnTo>
                <a:lnTo>
                  <a:pt x="30" y="292"/>
                </a:lnTo>
                <a:lnTo>
                  <a:pt x="36" y="286"/>
                </a:lnTo>
                <a:lnTo>
                  <a:pt x="36" y="274"/>
                </a:lnTo>
                <a:lnTo>
                  <a:pt x="36" y="274"/>
                </a:lnTo>
                <a:lnTo>
                  <a:pt x="60" y="251"/>
                </a:lnTo>
                <a:lnTo>
                  <a:pt x="66" y="227"/>
                </a:lnTo>
                <a:lnTo>
                  <a:pt x="84" y="197"/>
                </a:lnTo>
                <a:lnTo>
                  <a:pt x="102" y="143"/>
                </a:lnTo>
                <a:lnTo>
                  <a:pt x="113" y="119"/>
                </a:lnTo>
                <a:lnTo>
                  <a:pt x="125" y="83"/>
                </a:lnTo>
                <a:lnTo>
                  <a:pt x="143" y="36"/>
                </a:lnTo>
                <a:lnTo>
                  <a:pt x="149" y="24"/>
                </a:lnTo>
                <a:lnTo>
                  <a:pt x="149" y="6"/>
                </a:lnTo>
                <a:lnTo>
                  <a:pt x="149" y="6"/>
                </a:lnTo>
                <a:lnTo>
                  <a:pt x="155" y="0"/>
                </a:lnTo>
                <a:lnTo>
                  <a:pt x="167" y="6"/>
                </a:lnTo>
                <a:lnTo>
                  <a:pt x="173" y="0"/>
                </a:lnTo>
                <a:lnTo>
                  <a:pt x="185" y="6"/>
                </a:lnTo>
                <a:lnTo>
                  <a:pt x="191" y="12"/>
                </a:lnTo>
                <a:lnTo>
                  <a:pt x="191" y="18"/>
                </a:lnTo>
                <a:lnTo>
                  <a:pt x="203" y="18"/>
                </a:lnTo>
                <a:lnTo>
                  <a:pt x="221" y="30"/>
                </a:lnTo>
                <a:lnTo>
                  <a:pt x="221" y="48"/>
                </a:lnTo>
                <a:lnTo>
                  <a:pt x="221" y="54"/>
                </a:lnTo>
                <a:lnTo>
                  <a:pt x="215" y="77"/>
                </a:lnTo>
                <a:lnTo>
                  <a:pt x="221" y="83"/>
                </a:lnTo>
                <a:lnTo>
                  <a:pt x="245" y="95"/>
                </a:lnTo>
                <a:lnTo>
                  <a:pt x="269" y="95"/>
                </a:lnTo>
                <a:lnTo>
                  <a:pt x="281" y="95"/>
                </a:lnTo>
                <a:lnTo>
                  <a:pt x="299" y="95"/>
                </a:lnTo>
                <a:lnTo>
                  <a:pt x="323" y="107"/>
                </a:lnTo>
                <a:lnTo>
                  <a:pt x="329" y="113"/>
                </a:lnTo>
                <a:lnTo>
                  <a:pt x="365" y="113"/>
                </a:lnTo>
                <a:lnTo>
                  <a:pt x="377" y="113"/>
                </a:lnTo>
                <a:lnTo>
                  <a:pt x="377" y="119"/>
                </a:lnTo>
                <a:lnTo>
                  <a:pt x="395" y="119"/>
                </a:lnTo>
                <a:lnTo>
                  <a:pt x="407" y="119"/>
                </a:lnTo>
                <a:lnTo>
                  <a:pt x="412" y="113"/>
                </a:lnTo>
                <a:lnTo>
                  <a:pt x="424" y="113"/>
                </a:lnTo>
                <a:lnTo>
                  <a:pt x="436" y="119"/>
                </a:lnTo>
                <a:lnTo>
                  <a:pt x="442" y="113"/>
                </a:lnTo>
                <a:lnTo>
                  <a:pt x="448" y="113"/>
                </a:lnTo>
                <a:lnTo>
                  <a:pt x="454" y="119"/>
                </a:lnTo>
                <a:lnTo>
                  <a:pt x="466" y="119"/>
                </a:lnTo>
                <a:lnTo>
                  <a:pt x="472" y="119"/>
                </a:lnTo>
                <a:lnTo>
                  <a:pt x="478" y="119"/>
                </a:lnTo>
                <a:lnTo>
                  <a:pt x="490" y="113"/>
                </a:lnTo>
                <a:lnTo>
                  <a:pt x="634" y="149"/>
                </a:lnTo>
                <a:lnTo>
                  <a:pt x="634" y="155"/>
                </a:lnTo>
                <a:lnTo>
                  <a:pt x="640" y="167"/>
                </a:lnTo>
                <a:lnTo>
                  <a:pt x="646" y="167"/>
                </a:lnTo>
                <a:lnTo>
                  <a:pt x="658" y="173"/>
                </a:lnTo>
                <a:lnTo>
                  <a:pt x="658" y="191"/>
                </a:lnTo>
                <a:lnTo>
                  <a:pt x="622" y="245"/>
                </a:lnTo>
                <a:lnTo>
                  <a:pt x="616" y="251"/>
                </a:lnTo>
                <a:lnTo>
                  <a:pt x="616" y="257"/>
                </a:lnTo>
                <a:lnTo>
                  <a:pt x="610" y="268"/>
                </a:lnTo>
                <a:lnTo>
                  <a:pt x="598" y="268"/>
                </a:lnTo>
                <a:lnTo>
                  <a:pt x="580" y="298"/>
                </a:lnTo>
                <a:lnTo>
                  <a:pt x="574" y="310"/>
                </a:lnTo>
                <a:lnTo>
                  <a:pt x="580" y="316"/>
                </a:lnTo>
                <a:lnTo>
                  <a:pt x="586" y="322"/>
                </a:lnTo>
                <a:lnTo>
                  <a:pt x="592" y="328"/>
                </a:lnTo>
                <a:lnTo>
                  <a:pt x="592" y="334"/>
                </a:lnTo>
                <a:lnTo>
                  <a:pt x="592" y="340"/>
                </a:lnTo>
                <a:lnTo>
                  <a:pt x="586" y="340"/>
                </a:lnTo>
                <a:lnTo>
                  <a:pt x="586" y="352"/>
                </a:lnTo>
                <a:lnTo>
                  <a:pt x="574" y="364"/>
                </a:lnTo>
                <a:lnTo>
                  <a:pt x="538" y="549"/>
                </a:lnTo>
                <a:lnTo>
                  <a:pt x="317" y="495"/>
                </a:lnTo>
                <a:lnTo>
                  <a:pt x="12" y="412"/>
                </a:lnTo>
                <a:lnTo>
                  <a:pt x="12" y="41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Freeform 100"/>
          <p:cNvSpPr>
            <a:spLocks/>
          </p:cNvSpPr>
          <p:nvPr/>
        </p:nvSpPr>
        <p:spPr bwMode="auto">
          <a:xfrm rot="21394386">
            <a:off x="2385111" y="4144082"/>
            <a:ext cx="1183217" cy="1195507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0" y="579"/>
              </a:cxn>
              <a:cxn ang="0">
                <a:pos x="0" y="579"/>
              </a:cxn>
              <a:cxn ang="0">
                <a:pos x="77" y="591"/>
              </a:cxn>
              <a:cxn ang="0">
                <a:pos x="83" y="543"/>
              </a:cxn>
              <a:cxn ang="0">
                <a:pos x="221" y="561"/>
              </a:cxn>
              <a:cxn ang="0">
                <a:pos x="221" y="561"/>
              </a:cxn>
              <a:cxn ang="0">
                <a:pos x="215" y="555"/>
              </a:cxn>
              <a:cxn ang="0">
                <a:pos x="221" y="549"/>
              </a:cxn>
              <a:cxn ang="0">
                <a:pos x="221" y="543"/>
              </a:cxn>
              <a:cxn ang="0">
                <a:pos x="215" y="543"/>
              </a:cxn>
              <a:cxn ang="0">
                <a:pos x="221" y="537"/>
              </a:cxn>
              <a:cxn ang="0">
                <a:pos x="526" y="567"/>
              </a:cxn>
              <a:cxn ang="0">
                <a:pos x="562" y="108"/>
              </a:cxn>
              <a:cxn ang="0">
                <a:pos x="568" y="108"/>
              </a:cxn>
              <a:cxn ang="0">
                <a:pos x="568" y="54"/>
              </a:cxn>
              <a:cxn ang="0">
                <a:pos x="83" y="0"/>
              </a:cxn>
              <a:cxn ang="0">
                <a:pos x="83" y="0"/>
              </a:cxn>
            </a:cxnLst>
            <a:rect l="0" t="0" r="r" b="b"/>
            <a:pathLst>
              <a:path w="568" h="591">
                <a:moveTo>
                  <a:pt x="83" y="0"/>
                </a:moveTo>
                <a:lnTo>
                  <a:pt x="0" y="579"/>
                </a:lnTo>
                <a:lnTo>
                  <a:pt x="0" y="579"/>
                </a:lnTo>
                <a:lnTo>
                  <a:pt x="77" y="591"/>
                </a:lnTo>
                <a:lnTo>
                  <a:pt x="83" y="543"/>
                </a:lnTo>
                <a:lnTo>
                  <a:pt x="221" y="561"/>
                </a:lnTo>
                <a:lnTo>
                  <a:pt x="221" y="561"/>
                </a:lnTo>
                <a:lnTo>
                  <a:pt x="215" y="555"/>
                </a:lnTo>
                <a:lnTo>
                  <a:pt x="221" y="549"/>
                </a:lnTo>
                <a:lnTo>
                  <a:pt x="221" y="543"/>
                </a:lnTo>
                <a:lnTo>
                  <a:pt x="215" y="543"/>
                </a:lnTo>
                <a:lnTo>
                  <a:pt x="221" y="537"/>
                </a:lnTo>
                <a:lnTo>
                  <a:pt x="526" y="567"/>
                </a:lnTo>
                <a:lnTo>
                  <a:pt x="562" y="108"/>
                </a:lnTo>
                <a:lnTo>
                  <a:pt x="568" y="108"/>
                </a:lnTo>
                <a:lnTo>
                  <a:pt x="568" y="54"/>
                </a:lnTo>
                <a:lnTo>
                  <a:pt x="83" y="0"/>
                </a:lnTo>
                <a:lnTo>
                  <a:pt x="8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" name="Freeform 102"/>
          <p:cNvSpPr>
            <a:spLocks/>
          </p:cNvSpPr>
          <p:nvPr/>
        </p:nvSpPr>
        <p:spPr bwMode="auto">
          <a:xfrm rot="21394386">
            <a:off x="4569963" y="2784826"/>
            <a:ext cx="1019956" cy="649540"/>
          </a:xfrm>
          <a:custGeom>
            <a:avLst/>
            <a:gdLst/>
            <a:ahLst/>
            <a:cxnLst>
              <a:cxn ang="0">
                <a:pos x="395" y="0"/>
              </a:cxn>
              <a:cxn ang="0">
                <a:pos x="413" y="18"/>
              </a:cxn>
              <a:cxn ang="0">
                <a:pos x="407" y="36"/>
              </a:cxn>
              <a:cxn ang="0">
                <a:pos x="413" y="78"/>
              </a:cxn>
              <a:cxn ang="0">
                <a:pos x="449" y="90"/>
              </a:cxn>
              <a:cxn ang="0">
                <a:pos x="455" y="108"/>
              </a:cxn>
              <a:cxn ang="0">
                <a:pos x="466" y="125"/>
              </a:cxn>
              <a:cxn ang="0">
                <a:pos x="490" y="155"/>
              </a:cxn>
              <a:cxn ang="0">
                <a:pos x="484" y="173"/>
              </a:cxn>
              <a:cxn ang="0">
                <a:pos x="478" y="185"/>
              </a:cxn>
              <a:cxn ang="0">
                <a:pos x="455" y="209"/>
              </a:cxn>
              <a:cxn ang="0">
                <a:pos x="431" y="209"/>
              </a:cxn>
              <a:cxn ang="0">
                <a:pos x="419" y="227"/>
              </a:cxn>
              <a:cxn ang="0">
                <a:pos x="431" y="245"/>
              </a:cxn>
              <a:cxn ang="0">
                <a:pos x="431" y="269"/>
              </a:cxn>
              <a:cxn ang="0">
                <a:pos x="407" y="299"/>
              </a:cxn>
              <a:cxn ang="0">
                <a:pos x="407" y="316"/>
              </a:cxn>
              <a:cxn ang="0">
                <a:pos x="377" y="299"/>
              </a:cxn>
              <a:cxn ang="0">
                <a:pos x="60" y="305"/>
              </a:cxn>
              <a:cxn ang="0">
                <a:pos x="60" y="287"/>
              </a:cxn>
              <a:cxn ang="0">
                <a:pos x="54" y="269"/>
              </a:cxn>
              <a:cxn ang="0">
                <a:pos x="54" y="257"/>
              </a:cxn>
              <a:cxn ang="0">
                <a:pos x="48" y="233"/>
              </a:cxn>
              <a:cxn ang="0">
                <a:pos x="48" y="215"/>
              </a:cxn>
              <a:cxn ang="0">
                <a:pos x="36" y="197"/>
              </a:cxn>
              <a:cxn ang="0">
                <a:pos x="30" y="185"/>
              </a:cxn>
              <a:cxn ang="0">
                <a:pos x="18" y="161"/>
              </a:cxn>
              <a:cxn ang="0">
                <a:pos x="18" y="137"/>
              </a:cxn>
              <a:cxn ang="0">
                <a:pos x="12" y="119"/>
              </a:cxn>
              <a:cxn ang="0">
                <a:pos x="6" y="108"/>
              </a:cxn>
              <a:cxn ang="0">
                <a:pos x="6" y="72"/>
              </a:cxn>
              <a:cxn ang="0">
                <a:pos x="12" y="54"/>
              </a:cxn>
              <a:cxn ang="0">
                <a:pos x="6" y="36"/>
              </a:cxn>
              <a:cxn ang="0">
                <a:pos x="6" y="18"/>
              </a:cxn>
              <a:cxn ang="0">
                <a:pos x="6" y="12"/>
              </a:cxn>
              <a:cxn ang="0">
                <a:pos x="12" y="12"/>
              </a:cxn>
            </a:cxnLst>
            <a:rect l="0" t="0" r="r" b="b"/>
            <a:pathLst>
              <a:path w="490" h="322">
                <a:moveTo>
                  <a:pt x="12" y="12"/>
                </a:moveTo>
                <a:lnTo>
                  <a:pt x="395" y="0"/>
                </a:lnTo>
                <a:lnTo>
                  <a:pt x="401" y="12"/>
                </a:lnTo>
                <a:lnTo>
                  <a:pt x="413" y="18"/>
                </a:lnTo>
                <a:lnTo>
                  <a:pt x="413" y="30"/>
                </a:lnTo>
                <a:lnTo>
                  <a:pt x="407" y="36"/>
                </a:lnTo>
                <a:lnTo>
                  <a:pt x="407" y="48"/>
                </a:lnTo>
                <a:lnTo>
                  <a:pt x="413" y="78"/>
                </a:lnTo>
                <a:lnTo>
                  <a:pt x="437" y="84"/>
                </a:lnTo>
                <a:lnTo>
                  <a:pt x="449" y="90"/>
                </a:lnTo>
                <a:lnTo>
                  <a:pt x="449" y="102"/>
                </a:lnTo>
                <a:lnTo>
                  <a:pt x="455" y="108"/>
                </a:lnTo>
                <a:lnTo>
                  <a:pt x="466" y="119"/>
                </a:lnTo>
                <a:lnTo>
                  <a:pt x="466" y="125"/>
                </a:lnTo>
                <a:lnTo>
                  <a:pt x="484" y="137"/>
                </a:lnTo>
                <a:lnTo>
                  <a:pt x="490" y="155"/>
                </a:lnTo>
                <a:lnTo>
                  <a:pt x="490" y="161"/>
                </a:lnTo>
                <a:lnTo>
                  <a:pt x="484" y="173"/>
                </a:lnTo>
                <a:lnTo>
                  <a:pt x="478" y="179"/>
                </a:lnTo>
                <a:lnTo>
                  <a:pt x="478" y="185"/>
                </a:lnTo>
                <a:lnTo>
                  <a:pt x="466" y="203"/>
                </a:lnTo>
                <a:lnTo>
                  <a:pt x="455" y="209"/>
                </a:lnTo>
                <a:lnTo>
                  <a:pt x="449" y="209"/>
                </a:lnTo>
                <a:lnTo>
                  <a:pt x="431" y="209"/>
                </a:lnTo>
                <a:lnTo>
                  <a:pt x="425" y="215"/>
                </a:lnTo>
                <a:lnTo>
                  <a:pt x="419" y="227"/>
                </a:lnTo>
                <a:lnTo>
                  <a:pt x="419" y="233"/>
                </a:lnTo>
                <a:lnTo>
                  <a:pt x="431" y="245"/>
                </a:lnTo>
                <a:lnTo>
                  <a:pt x="431" y="251"/>
                </a:lnTo>
                <a:lnTo>
                  <a:pt x="431" y="269"/>
                </a:lnTo>
                <a:lnTo>
                  <a:pt x="419" y="293"/>
                </a:lnTo>
                <a:lnTo>
                  <a:pt x="407" y="299"/>
                </a:lnTo>
                <a:lnTo>
                  <a:pt x="401" y="311"/>
                </a:lnTo>
                <a:lnTo>
                  <a:pt x="407" y="316"/>
                </a:lnTo>
                <a:lnTo>
                  <a:pt x="401" y="322"/>
                </a:lnTo>
                <a:lnTo>
                  <a:pt x="377" y="299"/>
                </a:lnTo>
                <a:lnTo>
                  <a:pt x="66" y="311"/>
                </a:lnTo>
                <a:lnTo>
                  <a:pt x="60" y="305"/>
                </a:lnTo>
                <a:lnTo>
                  <a:pt x="60" y="293"/>
                </a:lnTo>
                <a:lnTo>
                  <a:pt x="60" y="287"/>
                </a:lnTo>
                <a:lnTo>
                  <a:pt x="54" y="281"/>
                </a:lnTo>
                <a:lnTo>
                  <a:pt x="54" y="269"/>
                </a:lnTo>
                <a:lnTo>
                  <a:pt x="60" y="263"/>
                </a:lnTo>
                <a:lnTo>
                  <a:pt x="54" y="257"/>
                </a:lnTo>
                <a:lnTo>
                  <a:pt x="48" y="251"/>
                </a:lnTo>
                <a:lnTo>
                  <a:pt x="48" y="233"/>
                </a:lnTo>
                <a:lnTo>
                  <a:pt x="48" y="227"/>
                </a:lnTo>
                <a:lnTo>
                  <a:pt x="48" y="215"/>
                </a:lnTo>
                <a:lnTo>
                  <a:pt x="36" y="209"/>
                </a:lnTo>
                <a:lnTo>
                  <a:pt x="36" y="197"/>
                </a:lnTo>
                <a:lnTo>
                  <a:pt x="36" y="191"/>
                </a:lnTo>
                <a:lnTo>
                  <a:pt x="30" y="185"/>
                </a:lnTo>
                <a:lnTo>
                  <a:pt x="24" y="167"/>
                </a:lnTo>
                <a:lnTo>
                  <a:pt x="18" y="161"/>
                </a:lnTo>
                <a:lnTo>
                  <a:pt x="18" y="143"/>
                </a:lnTo>
                <a:lnTo>
                  <a:pt x="18" y="137"/>
                </a:lnTo>
                <a:lnTo>
                  <a:pt x="12" y="131"/>
                </a:lnTo>
                <a:lnTo>
                  <a:pt x="12" y="119"/>
                </a:lnTo>
                <a:lnTo>
                  <a:pt x="12" y="119"/>
                </a:lnTo>
                <a:lnTo>
                  <a:pt x="6" y="108"/>
                </a:lnTo>
                <a:lnTo>
                  <a:pt x="0" y="90"/>
                </a:lnTo>
                <a:lnTo>
                  <a:pt x="6" y="72"/>
                </a:lnTo>
                <a:lnTo>
                  <a:pt x="6" y="60"/>
                </a:lnTo>
                <a:lnTo>
                  <a:pt x="12" y="54"/>
                </a:lnTo>
                <a:lnTo>
                  <a:pt x="6" y="42"/>
                </a:lnTo>
                <a:lnTo>
                  <a:pt x="6" y="36"/>
                </a:lnTo>
                <a:lnTo>
                  <a:pt x="6" y="24"/>
                </a:lnTo>
                <a:lnTo>
                  <a:pt x="6" y="18"/>
                </a:lnTo>
                <a:lnTo>
                  <a:pt x="0" y="12"/>
                </a:lnTo>
                <a:lnTo>
                  <a:pt x="6" y="12"/>
                </a:lnTo>
                <a:lnTo>
                  <a:pt x="12" y="12"/>
                </a:lnTo>
                <a:lnTo>
                  <a:pt x="12" y="1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3" name="Freeform 103"/>
          <p:cNvSpPr>
            <a:spLocks/>
          </p:cNvSpPr>
          <p:nvPr/>
        </p:nvSpPr>
        <p:spPr bwMode="auto">
          <a:xfrm rot="21394386">
            <a:off x="5094515" y="2043686"/>
            <a:ext cx="884780" cy="918135"/>
          </a:xfrm>
          <a:custGeom>
            <a:avLst/>
            <a:gdLst/>
            <a:ahLst/>
            <a:cxnLst>
              <a:cxn ang="0">
                <a:pos x="180" y="442"/>
              </a:cxn>
              <a:cxn ang="0">
                <a:pos x="144" y="430"/>
              </a:cxn>
              <a:cxn ang="0">
                <a:pos x="138" y="388"/>
              </a:cxn>
              <a:cxn ang="0">
                <a:pos x="144" y="370"/>
              </a:cxn>
              <a:cxn ang="0">
                <a:pos x="126" y="352"/>
              </a:cxn>
              <a:cxn ang="0">
                <a:pos x="126" y="322"/>
              </a:cxn>
              <a:cxn ang="0">
                <a:pos x="102" y="298"/>
              </a:cxn>
              <a:cxn ang="0">
                <a:pos x="72" y="268"/>
              </a:cxn>
              <a:cxn ang="0">
                <a:pos x="48" y="257"/>
              </a:cxn>
              <a:cxn ang="0">
                <a:pos x="42" y="245"/>
              </a:cxn>
              <a:cxn ang="0">
                <a:pos x="18" y="239"/>
              </a:cxn>
              <a:cxn ang="0">
                <a:pos x="6" y="227"/>
              </a:cxn>
              <a:cxn ang="0">
                <a:pos x="12" y="185"/>
              </a:cxn>
              <a:cxn ang="0">
                <a:pos x="18" y="161"/>
              </a:cxn>
              <a:cxn ang="0">
                <a:pos x="0" y="143"/>
              </a:cxn>
              <a:cxn ang="0">
                <a:pos x="6" y="125"/>
              </a:cxn>
              <a:cxn ang="0">
                <a:pos x="30" y="101"/>
              </a:cxn>
              <a:cxn ang="0">
                <a:pos x="42" y="89"/>
              </a:cxn>
              <a:cxn ang="0">
                <a:pos x="42" y="30"/>
              </a:cxn>
              <a:cxn ang="0">
                <a:pos x="54" y="30"/>
              </a:cxn>
              <a:cxn ang="0">
                <a:pos x="78" y="30"/>
              </a:cxn>
              <a:cxn ang="0">
                <a:pos x="132" y="0"/>
              </a:cxn>
              <a:cxn ang="0">
                <a:pos x="144" y="0"/>
              </a:cxn>
              <a:cxn ang="0">
                <a:pos x="138" y="12"/>
              </a:cxn>
              <a:cxn ang="0">
                <a:pos x="132" y="36"/>
              </a:cxn>
              <a:cxn ang="0">
                <a:pos x="156" y="24"/>
              </a:cxn>
              <a:cxn ang="0">
                <a:pos x="174" y="36"/>
              </a:cxn>
              <a:cxn ang="0">
                <a:pos x="186" y="42"/>
              </a:cxn>
              <a:cxn ang="0">
                <a:pos x="191" y="59"/>
              </a:cxn>
              <a:cxn ang="0">
                <a:pos x="263" y="71"/>
              </a:cxn>
              <a:cxn ang="0">
                <a:pos x="287" y="83"/>
              </a:cxn>
              <a:cxn ang="0">
                <a:pos x="299" y="89"/>
              </a:cxn>
              <a:cxn ang="0">
                <a:pos x="311" y="83"/>
              </a:cxn>
              <a:cxn ang="0">
                <a:pos x="335" y="89"/>
              </a:cxn>
              <a:cxn ang="0">
                <a:pos x="341" y="95"/>
              </a:cxn>
              <a:cxn ang="0">
                <a:pos x="347" y="101"/>
              </a:cxn>
              <a:cxn ang="0">
                <a:pos x="365" y="119"/>
              </a:cxn>
              <a:cxn ang="0">
                <a:pos x="365" y="149"/>
              </a:cxn>
              <a:cxn ang="0">
                <a:pos x="377" y="143"/>
              </a:cxn>
              <a:cxn ang="0">
                <a:pos x="371" y="155"/>
              </a:cxn>
              <a:cxn ang="0">
                <a:pos x="383" y="173"/>
              </a:cxn>
              <a:cxn ang="0">
                <a:pos x="371" y="191"/>
              </a:cxn>
              <a:cxn ang="0">
                <a:pos x="353" y="221"/>
              </a:cxn>
              <a:cxn ang="0">
                <a:pos x="359" y="233"/>
              </a:cxn>
              <a:cxn ang="0">
                <a:pos x="383" y="203"/>
              </a:cxn>
              <a:cxn ang="0">
                <a:pos x="401" y="191"/>
              </a:cxn>
              <a:cxn ang="0">
                <a:pos x="407" y="179"/>
              </a:cxn>
              <a:cxn ang="0">
                <a:pos x="407" y="167"/>
              </a:cxn>
              <a:cxn ang="0">
                <a:pos x="413" y="161"/>
              </a:cxn>
              <a:cxn ang="0">
                <a:pos x="419" y="149"/>
              </a:cxn>
              <a:cxn ang="0">
                <a:pos x="425" y="155"/>
              </a:cxn>
              <a:cxn ang="0">
                <a:pos x="413" y="191"/>
              </a:cxn>
              <a:cxn ang="0">
                <a:pos x="407" y="209"/>
              </a:cxn>
              <a:cxn ang="0">
                <a:pos x="401" y="233"/>
              </a:cxn>
              <a:cxn ang="0">
                <a:pos x="395" y="262"/>
              </a:cxn>
              <a:cxn ang="0">
                <a:pos x="383" y="280"/>
              </a:cxn>
              <a:cxn ang="0">
                <a:pos x="389" y="322"/>
              </a:cxn>
              <a:cxn ang="0">
                <a:pos x="377" y="352"/>
              </a:cxn>
              <a:cxn ang="0">
                <a:pos x="395" y="412"/>
              </a:cxn>
              <a:cxn ang="0">
                <a:pos x="389" y="424"/>
              </a:cxn>
              <a:cxn ang="0">
                <a:pos x="389" y="442"/>
              </a:cxn>
              <a:cxn ang="0">
                <a:pos x="180" y="454"/>
              </a:cxn>
            </a:cxnLst>
            <a:rect l="0" t="0" r="r" b="b"/>
            <a:pathLst>
              <a:path w="425" h="454">
                <a:moveTo>
                  <a:pt x="180" y="454"/>
                </a:moveTo>
                <a:lnTo>
                  <a:pt x="180" y="442"/>
                </a:lnTo>
                <a:lnTo>
                  <a:pt x="168" y="436"/>
                </a:lnTo>
                <a:lnTo>
                  <a:pt x="144" y="430"/>
                </a:lnTo>
                <a:lnTo>
                  <a:pt x="138" y="400"/>
                </a:lnTo>
                <a:lnTo>
                  <a:pt x="138" y="388"/>
                </a:lnTo>
                <a:lnTo>
                  <a:pt x="144" y="382"/>
                </a:lnTo>
                <a:lnTo>
                  <a:pt x="144" y="370"/>
                </a:lnTo>
                <a:lnTo>
                  <a:pt x="132" y="364"/>
                </a:lnTo>
                <a:lnTo>
                  <a:pt x="126" y="352"/>
                </a:lnTo>
                <a:lnTo>
                  <a:pt x="126" y="334"/>
                </a:lnTo>
                <a:lnTo>
                  <a:pt x="126" y="322"/>
                </a:lnTo>
                <a:lnTo>
                  <a:pt x="126" y="316"/>
                </a:lnTo>
                <a:lnTo>
                  <a:pt x="102" y="298"/>
                </a:lnTo>
                <a:lnTo>
                  <a:pt x="78" y="280"/>
                </a:lnTo>
                <a:lnTo>
                  <a:pt x="72" y="268"/>
                </a:lnTo>
                <a:lnTo>
                  <a:pt x="48" y="257"/>
                </a:lnTo>
                <a:lnTo>
                  <a:pt x="48" y="257"/>
                </a:lnTo>
                <a:lnTo>
                  <a:pt x="42" y="251"/>
                </a:lnTo>
                <a:lnTo>
                  <a:pt x="42" y="245"/>
                </a:lnTo>
                <a:lnTo>
                  <a:pt x="24" y="245"/>
                </a:lnTo>
                <a:lnTo>
                  <a:pt x="18" y="239"/>
                </a:lnTo>
                <a:lnTo>
                  <a:pt x="12" y="233"/>
                </a:lnTo>
                <a:lnTo>
                  <a:pt x="6" y="227"/>
                </a:lnTo>
                <a:lnTo>
                  <a:pt x="6" y="203"/>
                </a:lnTo>
                <a:lnTo>
                  <a:pt x="12" y="185"/>
                </a:lnTo>
                <a:lnTo>
                  <a:pt x="12" y="173"/>
                </a:lnTo>
                <a:lnTo>
                  <a:pt x="18" y="161"/>
                </a:lnTo>
                <a:lnTo>
                  <a:pt x="6" y="149"/>
                </a:lnTo>
                <a:lnTo>
                  <a:pt x="0" y="143"/>
                </a:lnTo>
                <a:lnTo>
                  <a:pt x="0" y="125"/>
                </a:lnTo>
                <a:lnTo>
                  <a:pt x="6" y="125"/>
                </a:lnTo>
                <a:lnTo>
                  <a:pt x="6" y="119"/>
                </a:lnTo>
                <a:lnTo>
                  <a:pt x="30" y="101"/>
                </a:lnTo>
                <a:lnTo>
                  <a:pt x="36" y="95"/>
                </a:lnTo>
                <a:lnTo>
                  <a:pt x="42" y="89"/>
                </a:lnTo>
                <a:lnTo>
                  <a:pt x="36" y="36"/>
                </a:lnTo>
                <a:lnTo>
                  <a:pt x="42" y="30"/>
                </a:lnTo>
                <a:lnTo>
                  <a:pt x="48" y="24"/>
                </a:lnTo>
                <a:lnTo>
                  <a:pt x="54" y="30"/>
                </a:lnTo>
                <a:lnTo>
                  <a:pt x="66" y="30"/>
                </a:lnTo>
                <a:lnTo>
                  <a:pt x="78" y="30"/>
                </a:lnTo>
                <a:lnTo>
                  <a:pt x="96" y="18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44" y="6"/>
                </a:lnTo>
                <a:lnTo>
                  <a:pt x="138" y="12"/>
                </a:lnTo>
                <a:lnTo>
                  <a:pt x="138" y="18"/>
                </a:lnTo>
                <a:lnTo>
                  <a:pt x="132" y="36"/>
                </a:lnTo>
                <a:lnTo>
                  <a:pt x="150" y="24"/>
                </a:lnTo>
                <a:lnTo>
                  <a:pt x="156" y="24"/>
                </a:lnTo>
                <a:lnTo>
                  <a:pt x="162" y="36"/>
                </a:lnTo>
                <a:lnTo>
                  <a:pt x="174" y="36"/>
                </a:lnTo>
                <a:lnTo>
                  <a:pt x="174" y="42"/>
                </a:lnTo>
                <a:lnTo>
                  <a:pt x="186" y="42"/>
                </a:lnTo>
                <a:lnTo>
                  <a:pt x="191" y="42"/>
                </a:lnTo>
                <a:lnTo>
                  <a:pt x="191" y="59"/>
                </a:lnTo>
                <a:lnTo>
                  <a:pt x="197" y="59"/>
                </a:lnTo>
                <a:lnTo>
                  <a:pt x="263" y="71"/>
                </a:lnTo>
                <a:lnTo>
                  <a:pt x="275" y="71"/>
                </a:lnTo>
                <a:lnTo>
                  <a:pt x="287" y="83"/>
                </a:lnTo>
                <a:lnTo>
                  <a:pt x="299" y="83"/>
                </a:lnTo>
                <a:lnTo>
                  <a:pt x="299" y="89"/>
                </a:lnTo>
                <a:lnTo>
                  <a:pt x="305" y="83"/>
                </a:lnTo>
                <a:lnTo>
                  <a:pt x="311" y="83"/>
                </a:lnTo>
                <a:lnTo>
                  <a:pt x="323" y="89"/>
                </a:lnTo>
                <a:lnTo>
                  <a:pt x="335" y="89"/>
                </a:lnTo>
                <a:lnTo>
                  <a:pt x="341" y="95"/>
                </a:lnTo>
                <a:lnTo>
                  <a:pt x="341" y="95"/>
                </a:lnTo>
                <a:lnTo>
                  <a:pt x="341" y="101"/>
                </a:lnTo>
                <a:lnTo>
                  <a:pt x="347" y="101"/>
                </a:lnTo>
                <a:lnTo>
                  <a:pt x="365" y="113"/>
                </a:lnTo>
                <a:lnTo>
                  <a:pt x="365" y="119"/>
                </a:lnTo>
                <a:lnTo>
                  <a:pt x="359" y="143"/>
                </a:lnTo>
                <a:lnTo>
                  <a:pt x="365" y="149"/>
                </a:lnTo>
                <a:lnTo>
                  <a:pt x="377" y="143"/>
                </a:lnTo>
                <a:lnTo>
                  <a:pt x="377" y="143"/>
                </a:lnTo>
                <a:lnTo>
                  <a:pt x="377" y="149"/>
                </a:lnTo>
                <a:lnTo>
                  <a:pt x="371" y="155"/>
                </a:lnTo>
                <a:lnTo>
                  <a:pt x="377" y="167"/>
                </a:lnTo>
                <a:lnTo>
                  <a:pt x="383" y="173"/>
                </a:lnTo>
                <a:lnTo>
                  <a:pt x="383" y="173"/>
                </a:lnTo>
                <a:lnTo>
                  <a:pt x="371" y="191"/>
                </a:lnTo>
                <a:lnTo>
                  <a:pt x="359" y="209"/>
                </a:lnTo>
                <a:lnTo>
                  <a:pt x="353" y="221"/>
                </a:lnTo>
                <a:lnTo>
                  <a:pt x="353" y="233"/>
                </a:lnTo>
                <a:lnTo>
                  <a:pt x="359" y="233"/>
                </a:lnTo>
                <a:lnTo>
                  <a:pt x="371" y="227"/>
                </a:lnTo>
                <a:lnTo>
                  <a:pt x="383" y="203"/>
                </a:lnTo>
                <a:lnTo>
                  <a:pt x="395" y="197"/>
                </a:lnTo>
                <a:lnTo>
                  <a:pt x="401" y="191"/>
                </a:lnTo>
                <a:lnTo>
                  <a:pt x="401" y="185"/>
                </a:lnTo>
                <a:lnTo>
                  <a:pt x="407" y="179"/>
                </a:lnTo>
                <a:lnTo>
                  <a:pt x="413" y="173"/>
                </a:lnTo>
                <a:lnTo>
                  <a:pt x="407" y="167"/>
                </a:lnTo>
                <a:lnTo>
                  <a:pt x="413" y="161"/>
                </a:lnTo>
                <a:lnTo>
                  <a:pt x="413" y="161"/>
                </a:lnTo>
                <a:lnTo>
                  <a:pt x="419" y="149"/>
                </a:lnTo>
                <a:lnTo>
                  <a:pt x="419" y="149"/>
                </a:lnTo>
                <a:lnTo>
                  <a:pt x="425" y="149"/>
                </a:lnTo>
                <a:lnTo>
                  <a:pt x="425" y="155"/>
                </a:lnTo>
                <a:lnTo>
                  <a:pt x="425" y="167"/>
                </a:lnTo>
                <a:lnTo>
                  <a:pt x="413" y="191"/>
                </a:lnTo>
                <a:lnTo>
                  <a:pt x="407" y="197"/>
                </a:lnTo>
                <a:lnTo>
                  <a:pt x="407" y="209"/>
                </a:lnTo>
                <a:lnTo>
                  <a:pt x="407" y="215"/>
                </a:lnTo>
                <a:lnTo>
                  <a:pt x="401" y="233"/>
                </a:lnTo>
                <a:lnTo>
                  <a:pt x="401" y="251"/>
                </a:lnTo>
                <a:lnTo>
                  <a:pt x="395" y="262"/>
                </a:lnTo>
                <a:lnTo>
                  <a:pt x="389" y="274"/>
                </a:lnTo>
                <a:lnTo>
                  <a:pt x="383" y="280"/>
                </a:lnTo>
                <a:lnTo>
                  <a:pt x="389" y="292"/>
                </a:lnTo>
                <a:lnTo>
                  <a:pt x="389" y="322"/>
                </a:lnTo>
                <a:lnTo>
                  <a:pt x="383" y="328"/>
                </a:lnTo>
                <a:lnTo>
                  <a:pt x="377" y="352"/>
                </a:lnTo>
                <a:lnTo>
                  <a:pt x="383" y="388"/>
                </a:lnTo>
                <a:lnTo>
                  <a:pt x="395" y="412"/>
                </a:lnTo>
                <a:lnTo>
                  <a:pt x="389" y="418"/>
                </a:lnTo>
                <a:lnTo>
                  <a:pt x="389" y="424"/>
                </a:lnTo>
                <a:lnTo>
                  <a:pt x="389" y="430"/>
                </a:lnTo>
                <a:lnTo>
                  <a:pt x="389" y="442"/>
                </a:lnTo>
                <a:lnTo>
                  <a:pt x="180" y="454"/>
                </a:lnTo>
                <a:lnTo>
                  <a:pt x="180" y="45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 rot="21394386">
            <a:off x="5454374" y="1864895"/>
            <a:ext cx="1269238" cy="1183217"/>
            <a:chOff x="5448300" y="1717457"/>
            <a:chExt cx="1147763" cy="1069975"/>
          </a:xfrm>
          <a:noFill/>
        </p:grpSpPr>
        <p:sp>
          <p:nvSpPr>
            <p:cNvPr id="217" name="Freeform 98"/>
            <p:cNvSpPr>
              <a:spLocks/>
            </p:cNvSpPr>
            <p:nvPr/>
          </p:nvSpPr>
          <p:spPr bwMode="auto">
            <a:xfrm>
              <a:off x="5448300" y="1717457"/>
              <a:ext cx="922338" cy="447675"/>
            </a:xfrm>
            <a:custGeom>
              <a:avLst/>
              <a:gdLst/>
              <a:ahLst/>
              <a:cxnLst>
                <a:cxn ang="0">
                  <a:pos x="17" y="96"/>
                </a:cxn>
                <a:cxn ang="0">
                  <a:pos x="47" y="78"/>
                </a:cxn>
                <a:cxn ang="0">
                  <a:pos x="113" y="36"/>
                </a:cxn>
                <a:cxn ang="0">
                  <a:pos x="149" y="6"/>
                </a:cxn>
                <a:cxn ang="0">
                  <a:pos x="179" y="6"/>
                </a:cxn>
                <a:cxn ang="0">
                  <a:pos x="161" y="24"/>
                </a:cxn>
                <a:cxn ang="0">
                  <a:pos x="137" y="54"/>
                </a:cxn>
                <a:cxn ang="0">
                  <a:pos x="137" y="72"/>
                </a:cxn>
                <a:cxn ang="0">
                  <a:pos x="161" y="60"/>
                </a:cxn>
                <a:cxn ang="0">
                  <a:pos x="233" y="96"/>
                </a:cxn>
                <a:cxn ang="0">
                  <a:pos x="251" y="102"/>
                </a:cxn>
                <a:cxn ang="0">
                  <a:pos x="263" y="102"/>
                </a:cxn>
                <a:cxn ang="0">
                  <a:pos x="287" y="78"/>
                </a:cxn>
                <a:cxn ang="0">
                  <a:pos x="376" y="54"/>
                </a:cxn>
                <a:cxn ang="0">
                  <a:pos x="376" y="72"/>
                </a:cxn>
                <a:cxn ang="0">
                  <a:pos x="394" y="84"/>
                </a:cxn>
                <a:cxn ang="0">
                  <a:pos x="430" y="78"/>
                </a:cxn>
                <a:cxn ang="0">
                  <a:pos x="454" y="108"/>
                </a:cxn>
                <a:cxn ang="0">
                  <a:pos x="490" y="114"/>
                </a:cxn>
                <a:cxn ang="0">
                  <a:pos x="484" y="126"/>
                </a:cxn>
                <a:cxn ang="0">
                  <a:pos x="466" y="126"/>
                </a:cxn>
                <a:cxn ang="0">
                  <a:pos x="448" y="126"/>
                </a:cxn>
                <a:cxn ang="0">
                  <a:pos x="412" y="126"/>
                </a:cxn>
                <a:cxn ang="0">
                  <a:pos x="406" y="143"/>
                </a:cxn>
                <a:cxn ang="0">
                  <a:pos x="364" y="131"/>
                </a:cxn>
                <a:cxn ang="0">
                  <a:pos x="334" y="143"/>
                </a:cxn>
                <a:cxn ang="0">
                  <a:pos x="322" y="149"/>
                </a:cxn>
                <a:cxn ang="0">
                  <a:pos x="299" y="149"/>
                </a:cxn>
                <a:cxn ang="0">
                  <a:pos x="269" y="185"/>
                </a:cxn>
                <a:cxn ang="0">
                  <a:pos x="275" y="167"/>
                </a:cxn>
                <a:cxn ang="0">
                  <a:pos x="257" y="173"/>
                </a:cxn>
                <a:cxn ang="0">
                  <a:pos x="245" y="161"/>
                </a:cxn>
                <a:cxn ang="0">
                  <a:pos x="233" y="191"/>
                </a:cxn>
                <a:cxn ang="0">
                  <a:pos x="215" y="233"/>
                </a:cxn>
                <a:cxn ang="0">
                  <a:pos x="203" y="239"/>
                </a:cxn>
                <a:cxn ang="0">
                  <a:pos x="203" y="215"/>
                </a:cxn>
                <a:cxn ang="0">
                  <a:pos x="185" y="215"/>
                </a:cxn>
                <a:cxn ang="0">
                  <a:pos x="173" y="173"/>
                </a:cxn>
                <a:cxn ang="0">
                  <a:pos x="167" y="167"/>
                </a:cxn>
                <a:cxn ang="0">
                  <a:pos x="137" y="155"/>
                </a:cxn>
                <a:cxn ang="0">
                  <a:pos x="125" y="155"/>
                </a:cxn>
                <a:cxn ang="0">
                  <a:pos x="89" y="143"/>
                </a:cxn>
                <a:cxn ang="0">
                  <a:pos x="17" y="114"/>
                </a:cxn>
                <a:cxn ang="0">
                  <a:pos x="0" y="108"/>
                </a:cxn>
              </a:cxnLst>
              <a:rect l="0" t="0" r="r" b="b"/>
              <a:pathLst>
                <a:path w="490" h="245">
                  <a:moveTo>
                    <a:pt x="0" y="108"/>
                  </a:moveTo>
                  <a:lnTo>
                    <a:pt x="12" y="102"/>
                  </a:lnTo>
                  <a:lnTo>
                    <a:pt x="17" y="96"/>
                  </a:lnTo>
                  <a:lnTo>
                    <a:pt x="35" y="90"/>
                  </a:lnTo>
                  <a:lnTo>
                    <a:pt x="35" y="78"/>
                  </a:lnTo>
                  <a:lnTo>
                    <a:pt x="47" y="78"/>
                  </a:lnTo>
                  <a:lnTo>
                    <a:pt x="71" y="66"/>
                  </a:lnTo>
                  <a:lnTo>
                    <a:pt x="89" y="60"/>
                  </a:lnTo>
                  <a:lnTo>
                    <a:pt x="113" y="36"/>
                  </a:lnTo>
                  <a:lnTo>
                    <a:pt x="119" y="30"/>
                  </a:lnTo>
                  <a:lnTo>
                    <a:pt x="137" y="12"/>
                  </a:lnTo>
                  <a:lnTo>
                    <a:pt x="149" y="6"/>
                  </a:lnTo>
                  <a:lnTo>
                    <a:pt x="173" y="0"/>
                  </a:lnTo>
                  <a:lnTo>
                    <a:pt x="179" y="6"/>
                  </a:lnTo>
                  <a:lnTo>
                    <a:pt x="179" y="6"/>
                  </a:lnTo>
                  <a:lnTo>
                    <a:pt x="167" y="12"/>
                  </a:lnTo>
                  <a:lnTo>
                    <a:pt x="167" y="12"/>
                  </a:lnTo>
                  <a:lnTo>
                    <a:pt x="161" y="24"/>
                  </a:lnTo>
                  <a:lnTo>
                    <a:pt x="143" y="42"/>
                  </a:lnTo>
                  <a:lnTo>
                    <a:pt x="137" y="48"/>
                  </a:lnTo>
                  <a:lnTo>
                    <a:pt x="137" y="54"/>
                  </a:lnTo>
                  <a:lnTo>
                    <a:pt x="131" y="66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49" y="60"/>
                  </a:lnTo>
                  <a:lnTo>
                    <a:pt x="161" y="60"/>
                  </a:lnTo>
                  <a:lnTo>
                    <a:pt x="161" y="60"/>
                  </a:lnTo>
                  <a:lnTo>
                    <a:pt x="191" y="72"/>
                  </a:lnTo>
                  <a:lnTo>
                    <a:pt x="215" y="96"/>
                  </a:lnTo>
                  <a:lnTo>
                    <a:pt x="233" y="96"/>
                  </a:lnTo>
                  <a:lnTo>
                    <a:pt x="239" y="96"/>
                  </a:lnTo>
                  <a:lnTo>
                    <a:pt x="245" y="96"/>
                  </a:lnTo>
                  <a:lnTo>
                    <a:pt x="251" y="102"/>
                  </a:lnTo>
                  <a:lnTo>
                    <a:pt x="257" y="96"/>
                  </a:lnTo>
                  <a:lnTo>
                    <a:pt x="263" y="102"/>
                  </a:lnTo>
                  <a:lnTo>
                    <a:pt x="263" y="102"/>
                  </a:lnTo>
                  <a:lnTo>
                    <a:pt x="263" y="102"/>
                  </a:lnTo>
                  <a:lnTo>
                    <a:pt x="269" y="96"/>
                  </a:lnTo>
                  <a:lnTo>
                    <a:pt x="287" y="78"/>
                  </a:lnTo>
                  <a:lnTo>
                    <a:pt x="352" y="66"/>
                  </a:lnTo>
                  <a:lnTo>
                    <a:pt x="370" y="54"/>
                  </a:lnTo>
                  <a:lnTo>
                    <a:pt x="376" y="54"/>
                  </a:lnTo>
                  <a:lnTo>
                    <a:pt x="382" y="54"/>
                  </a:lnTo>
                  <a:lnTo>
                    <a:pt x="376" y="66"/>
                  </a:lnTo>
                  <a:lnTo>
                    <a:pt x="376" y="72"/>
                  </a:lnTo>
                  <a:lnTo>
                    <a:pt x="382" y="84"/>
                  </a:lnTo>
                  <a:lnTo>
                    <a:pt x="388" y="90"/>
                  </a:lnTo>
                  <a:lnTo>
                    <a:pt x="394" y="84"/>
                  </a:lnTo>
                  <a:lnTo>
                    <a:pt x="400" y="84"/>
                  </a:lnTo>
                  <a:lnTo>
                    <a:pt x="406" y="84"/>
                  </a:lnTo>
                  <a:lnTo>
                    <a:pt x="430" y="78"/>
                  </a:lnTo>
                  <a:lnTo>
                    <a:pt x="436" y="84"/>
                  </a:lnTo>
                  <a:lnTo>
                    <a:pt x="442" y="102"/>
                  </a:lnTo>
                  <a:lnTo>
                    <a:pt x="454" y="108"/>
                  </a:lnTo>
                  <a:lnTo>
                    <a:pt x="466" y="114"/>
                  </a:lnTo>
                  <a:lnTo>
                    <a:pt x="484" y="114"/>
                  </a:lnTo>
                  <a:lnTo>
                    <a:pt x="490" y="114"/>
                  </a:lnTo>
                  <a:lnTo>
                    <a:pt x="490" y="114"/>
                  </a:lnTo>
                  <a:lnTo>
                    <a:pt x="490" y="120"/>
                  </a:lnTo>
                  <a:lnTo>
                    <a:pt x="484" y="126"/>
                  </a:lnTo>
                  <a:lnTo>
                    <a:pt x="478" y="131"/>
                  </a:lnTo>
                  <a:lnTo>
                    <a:pt x="472" y="126"/>
                  </a:lnTo>
                  <a:lnTo>
                    <a:pt x="466" y="126"/>
                  </a:lnTo>
                  <a:lnTo>
                    <a:pt x="466" y="126"/>
                  </a:lnTo>
                  <a:lnTo>
                    <a:pt x="454" y="131"/>
                  </a:lnTo>
                  <a:lnTo>
                    <a:pt x="448" y="126"/>
                  </a:lnTo>
                  <a:lnTo>
                    <a:pt x="442" y="126"/>
                  </a:lnTo>
                  <a:lnTo>
                    <a:pt x="424" y="131"/>
                  </a:lnTo>
                  <a:lnTo>
                    <a:pt x="412" y="126"/>
                  </a:lnTo>
                  <a:lnTo>
                    <a:pt x="406" y="131"/>
                  </a:lnTo>
                  <a:lnTo>
                    <a:pt x="412" y="137"/>
                  </a:lnTo>
                  <a:lnTo>
                    <a:pt x="406" y="143"/>
                  </a:lnTo>
                  <a:lnTo>
                    <a:pt x="406" y="143"/>
                  </a:lnTo>
                  <a:lnTo>
                    <a:pt x="394" y="131"/>
                  </a:lnTo>
                  <a:lnTo>
                    <a:pt x="364" y="131"/>
                  </a:lnTo>
                  <a:lnTo>
                    <a:pt x="364" y="131"/>
                  </a:lnTo>
                  <a:lnTo>
                    <a:pt x="352" y="131"/>
                  </a:lnTo>
                  <a:lnTo>
                    <a:pt x="334" y="143"/>
                  </a:lnTo>
                  <a:lnTo>
                    <a:pt x="334" y="143"/>
                  </a:lnTo>
                  <a:lnTo>
                    <a:pt x="328" y="143"/>
                  </a:lnTo>
                  <a:lnTo>
                    <a:pt x="322" y="149"/>
                  </a:lnTo>
                  <a:lnTo>
                    <a:pt x="317" y="149"/>
                  </a:lnTo>
                  <a:lnTo>
                    <a:pt x="311" y="149"/>
                  </a:lnTo>
                  <a:lnTo>
                    <a:pt x="299" y="149"/>
                  </a:lnTo>
                  <a:lnTo>
                    <a:pt x="299" y="161"/>
                  </a:lnTo>
                  <a:lnTo>
                    <a:pt x="293" y="161"/>
                  </a:lnTo>
                  <a:lnTo>
                    <a:pt x="269" y="185"/>
                  </a:lnTo>
                  <a:lnTo>
                    <a:pt x="269" y="185"/>
                  </a:lnTo>
                  <a:lnTo>
                    <a:pt x="269" y="179"/>
                  </a:lnTo>
                  <a:lnTo>
                    <a:pt x="275" y="167"/>
                  </a:lnTo>
                  <a:lnTo>
                    <a:pt x="275" y="161"/>
                  </a:lnTo>
                  <a:lnTo>
                    <a:pt x="263" y="161"/>
                  </a:lnTo>
                  <a:lnTo>
                    <a:pt x="257" y="173"/>
                  </a:lnTo>
                  <a:lnTo>
                    <a:pt x="251" y="179"/>
                  </a:lnTo>
                  <a:lnTo>
                    <a:pt x="251" y="173"/>
                  </a:lnTo>
                  <a:lnTo>
                    <a:pt x="245" y="161"/>
                  </a:lnTo>
                  <a:lnTo>
                    <a:pt x="245" y="161"/>
                  </a:lnTo>
                  <a:lnTo>
                    <a:pt x="245" y="179"/>
                  </a:lnTo>
                  <a:lnTo>
                    <a:pt x="233" y="191"/>
                  </a:lnTo>
                  <a:lnTo>
                    <a:pt x="227" y="203"/>
                  </a:lnTo>
                  <a:lnTo>
                    <a:pt x="227" y="215"/>
                  </a:lnTo>
                  <a:lnTo>
                    <a:pt x="215" y="233"/>
                  </a:lnTo>
                  <a:lnTo>
                    <a:pt x="215" y="239"/>
                  </a:lnTo>
                  <a:lnTo>
                    <a:pt x="209" y="245"/>
                  </a:lnTo>
                  <a:lnTo>
                    <a:pt x="203" y="239"/>
                  </a:lnTo>
                  <a:lnTo>
                    <a:pt x="197" y="227"/>
                  </a:lnTo>
                  <a:lnTo>
                    <a:pt x="203" y="221"/>
                  </a:lnTo>
                  <a:lnTo>
                    <a:pt x="203" y="215"/>
                  </a:lnTo>
                  <a:lnTo>
                    <a:pt x="203" y="215"/>
                  </a:lnTo>
                  <a:lnTo>
                    <a:pt x="191" y="221"/>
                  </a:lnTo>
                  <a:lnTo>
                    <a:pt x="185" y="215"/>
                  </a:lnTo>
                  <a:lnTo>
                    <a:pt x="191" y="191"/>
                  </a:lnTo>
                  <a:lnTo>
                    <a:pt x="191" y="185"/>
                  </a:lnTo>
                  <a:lnTo>
                    <a:pt x="173" y="173"/>
                  </a:lnTo>
                  <a:lnTo>
                    <a:pt x="167" y="17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1" y="161"/>
                  </a:lnTo>
                  <a:lnTo>
                    <a:pt x="149" y="161"/>
                  </a:lnTo>
                  <a:lnTo>
                    <a:pt x="137" y="155"/>
                  </a:lnTo>
                  <a:lnTo>
                    <a:pt x="131" y="155"/>
                  </a:lnTo>
                  <a:lnTo>
                    <a:pt x="125" y="161"/>
                  </a:lnTo>
                  <a:lnTo>
                    <a:pt x="125" y="155"/>
                  </a:lnTo>
                  <a:lnTo>
                    <a:pt x="113" y="155"/>
                  </a:lnTo>
                  <a:lnTo>
                    <a:pt x="101" y="143"/>
                  </a:lnTo>
                  <a:lnTo>
                    <a:pt x="89" y="143"/>
                  </a:lnTo>
                  <a:lnTo>
                    <a:pt x="23" y="131"/>
                  </a:lnTo>
                  <a:lnTo>
                    <a:pt x="17" y="131"/>
                  </a:lnTo>
                  <a:lnTo>
                    <a:pt x="17" y="114"/>
                  </a:lnTo>
                  <a:lnTo>
                    <a:pt x="12" y="114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104"/>
            <p:cNvSpPr>
              <a:spLocks/>
            </p:cNvSpPr>
            <p:nvPr/>
          </p:nvSpPr>
          <p:spPr bwMode="auto">
            <a:xfrm>
              <a:off x="5999163" y="1990507"/>
              <a:ext cx="596900" cy="796925"/>
            </a:xfrm>
            <a:custGeom>
              <a:avLst/>
              <a:gdLst/>
              <a:ahLst/>
              <a:cxnLst>
                <a:cxn ang="0">
                  <a:pos x="161" y="412"/>
                </a:cxn>
                <a:cxn ang="0">
                  <a:pos x="263" y="406"/>
                </a:cxn>
                <a:cxn ang="0">
                  <a:pos x="275" y="377"/>
                </a:cxn>
                <a:cxn ang="0">
                  <a:pos x="275" y="353"/>
                </a:cxn>
                <a:cxn ang="0">
                  <a:pos x="293" y="329"/>
                </a:cxn>
                <a:cxn ang="0">
                  <a:pos x="299" y="317"/>
                </a:cxn>
                <a:cxn ang="0">
                  <a:pos x="305" y="299"/>
                </a:cxn>
                <a:cxn ang="0">
                  <a:pos x="311" y="311"/>
                </a:cxn>
                <a:cxn ang="0">
                  <a:pos x="317" y="305"/>
                </a:cxn>
                <a:cxn ang="0">
                  <a:pos x="317" y="281"/>
                </a:cxn>
                <a:cxn ang="0">
                  <a:pos x="311" y="251"/>
                </a:cxn>
                <a:cxn ang="0">
                  <a:pos x="287" y="168"/>
                </a:cxn>
                <a:cxn ang="0">
                  <a:pos x="257" y="168"/>
                </a:cxn>
                <a:cxn ang="0">
                  <a:pos x="221" y="215"/>
                </a:cxn>
                <a:cxn ang="0">
                  <a:pos x="215" y="215"/>
                </a:cxn>
                <a:cxn ang="0">
                  <a:pos x="197" y="209"/>
                </a:cxn>
                <a:cxn ang="0">
                  <a:pos x="197" y="185"/>
                </a:cxn>
                <a:cxn ang="0">
                  <a:pos x="215" y="168"/>
                </a:cxn>
                <a:cxn ang="0">
                  <a:pos x="221" y="156"/>
                </a:cxn>
                <a:cxn ang="0">
                  <a:pos x="227" y="144"/>
                </a:cxn>
                <a:cxn ang="0">
                  <a:pos x="233" y="108"/>
                </a:cxn>
                <a:cxn ang="0">
                  <a:pos x="227" y="84"/>
                </a:cxn>
                <a:cxn ang="0">
                  <a:pos x="215" y="72"/>
                </a:cxn>
                <a:cxn ang="0">
                  <a:pos x="227" y="66"/>
                </a:cxn>
                <a:cxn ang="0">
                  <a:pos x="215" y="42"/>
                </a:cxn>
                <a:cxn ang="0">
                  <a:pos x="185" y="24"/>
                </a:cxn>
                <a:cxn ang="0">
                  <a:pos x="155" y="18"/>
                </a:cxn>
                <a:cxn ang="0">
                  <a:pos x="125" y="6"/>
                </a:cxn>
                <a:cxn ang="0">
                  <a:pos x="113" y="6"/>
                </a:cxn>
                <a:cxn ang="0">
                  <a:pos x="95" y="24"/>
                </a:cxn>
                <a:cxn ang="0">
                  <a:pos x="95" y="42"/>
                </a:cxn>
                <a:cxn ang="0">
                  <a:pos x="101" y="42"/>
                </a:cxn>
                <a:cxn ang="0">
                  <a:pos x="89" y="48"/>
                </a:cxn>
                <a:cxn ang="0">
                  <a:pos x="77" y="60"/>
                </a:cxn>
                <a:cxn ang="0">
                  <a:pos x="77" y="84"/>
                </a:cxn>
                <a:cxn ang="0">
                  <a:pos x="71" y="102"/>
                </a:cxn>
                <a:cxn ang="0">
                  <a:pos x="59" y="102"/>
                </a:cxn>
                <a:cxn ang="0">
                  <a:pos x="59" y="78"/>
                </a:cxn>
                <a:cxn ang="0">
                  <a:pos x="59" y="72"/>
                </a:cxn>
                <a:cxn ang="0">
                  <a:pos x="53" y="84"/>
                </a:cxn>
                <a:cxn ang="0">
                  <a:pos x="47" y="96"/>
                </a:cxn>
                <a:cxn ang="0">
                  <a:pos x="35" y="102"/>
                </a:cxn>
                <a:cxn ang="0">
                  <a:pos x="29" y="120"/>
                </a:cxn>
                <a:cxn ang="0">
                  <a:pos x="18" y="144"/>
                </a:cxn>
                <a:cxn ang="0">
                  <a:pos x="18" y="174"/>
                </a:cxn>
                <a:cxn ang="0">
                  <a:pos x="6" y="197"/>
                </a:cxn>
                <a:cxn ang="0">
                  <a:pos x="12" y="227"/>
                </a:cxn>
                <a:cxn ang="0">
                  <a:pos x="18" y="251"/>
                </a:cxn>
                <a:cxn ang="0">
                  <a:pos x="41" y="305"/>
                </a:cxn>
                <a:cxn ang="0">
                  <a:pos x="47" y="329"/>
                </a:cxn>
                <a:cxn ang="0">
                  <a:pos x="41" y="341"/>
                </a:cxn>
                <a:cxn ang="0">
                  <a:pos x="35" y="377"/>
                </a:cxn>
                <a:cxn ang="0">
                  <a:pos x="18" y="418"/>
                </a:cxn>
                <a:cxn ang="0">
                  <a:pos x="0" y="436"/>
                </a:cxn>
              </a:cxnLst>
              <a:rect l="0" t="0" r="r" b="b"/>
              <a:pathLst>
                <a:path w="317" h="436">
                  <a:moveTo>
                    <a:pt x="0" y="436"/>
                  </a:moveTo>
                  <a:lnTo>
                    <a:pt x="161" y="412"/>
                  </a:lnTo>
                  <a:lnTo>
                    <a:pt x="161" y="418"/>
                  </a:lnTo>
                  <a:lnTo>
                    <a:pt x="263" y="406"/>
                  </a:lnTo>
                  <a:lnTo>
                    <a:pt x="263" y="400"/>
                  </a:lnTo>
                  <a:lnTo>
                    <a:pt x="275" y="377"/>
                  </a:lnTo>
                  <a:lnTo>
                    <a:pt x="275" y="371"/>
                  </a:lnTo>
                  <a:lnTo>
                    <a:pt x="275" y="353"/>
                  </a:lnTo>
                  <a:lnTo>
                    <a:pt x="281" y="341"/>
                  </a:lnTo>
                  <a:lnTo>
                    <a:pt x="293" y="329"/>
                  </a:lnTo>
                  <a:lnTo>
                    <a:pt x="293" y="317"/>
                  </a:lnTo>
                  <a:lnTo>
                    <a:pt x="299" y="317"/>
                  </a:lnTo>
                  <a:lnTo>
                    <a:pt x="299" y="311"/>
                  </a:lnTo>
                  <a:lnTo>
                    <a:pt x="305" y="299"/>
                  </a:lnTo>
                  <a:lnTo>
                    <a:pt x="305" y="311"/>
                  </a:lnTo>
                  <a:lnTo>
                    <a:pt x="311" y="311"/>
                  </a:lnTo>
                  <a:lnTo>
                    <a:pt x="317" y="305"/>
                  </a:lnTo>
                  <a:lnTo>
                    <a:pt x="317" y="305"/>
                  </a:lnTo>
                  <a:lnTo>
                    <a:pt x="317" y="293"/>
                  </a:lnTo>
                  <a:lnTo>
                    <a:pt x="317" y="281"/>
                  </a:lnTo>
                  <a:lnTo>
                    <a:pt x="317" y="263"/>
                  </a:lnTo>
                  <a:lnTo>
                    <a:pt x="311" y="251"/>
                  </a:lnTo>
                  <a:lnTo>
                    <a:pt x="311" y="227"/>
                  </a:lnTo>
                  <a:lnTo>
                    <a:pt x="287" y="168"/>
                  </a:lnTo>
                  <a:lnTo>
                    <a:pt x="263" y="162"/>
                  </a:lnTo>
                  <a:lnTo>
                    <a:pt x="257" y="168"/>
                  </a:lnTo>
                  <a:lnTo>
                    <a:pt x="245" y="180"/>
                  </a:lnTo>
                  <a:lnTo>
                    <a:pt x="221" y="215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03" y="215"/>
                  </a:lnTo>
                  <a:lnTo>
                    <a:pt x="197" y="209"/>
                  </a:lnTo>
                  <a:lnTo>
                    <a:pt x="197" y="203"/>
                  </a:lnTo>
                  <a:lnTo>
                    <a:pt x="197" y="185"/>
                  </a:lnTo>
                  <a:lnTo>
                    <a:pt x="203" y="180"/>
                  </a:lnTo>
                  <a:lnTo>
                    <a:pt x="215" y="168"/>
                  </a:lnTo>
                  <a:lnTo>
                    <a:pt x="221" y="162"/>
                  </a:lnTo>
                  <a:lnTo>
                    <a:pt x="221" y="156"/>
                  </a:lnTo>
                  <a:lnTo>
                    <a:pt x="221" y="150"/>
                  </a:lnTo>
                  <a:lnTo>
                    <a:pt x="227" y="144"/>
                  </a:lnTo>
                  <a:lnTo>
                    <a:pt x="233" y="132"/>
                  </a:lnTo>
                  <a:lnTo>
                    <a:pt x="233" y="108"/>
                  </a:lnTo>
                  <a:lnTo>
                    <a:pt x="233" y="96"/>
                  </a:lnTo>
                  <a:lnTo>
                    <a:pt x="227" y="84"/>
                  </a:lnTo>
                  <a:lnTo>
                    <a:pt x="221" y="78"/>
                  </a:lnTo>
                  <a:lnTo>
                    <a:pt x="215" y="72"/>
                  </a:lnTo>
                  <a:lnTo>
                    <a:pt x="215" y="66"/>
                  </a:lnTo>
                  <a:lnTo>
                    <a:pt x="227" y="66"/>
                  </a:lnTo>
                  <a:lnTo>
                    <a:pt x="227" y="60"/>
                  </a:lnTo>
                  <a:lnTo>
                    <a:pt x="215" y="42"/>
                  </a:lnTo>
                  <a:lnTo>
                    <a:pt x="209" y="36"/>
                  </a:lnTo>
                  <a:lnTo>
                    <a:pt x="185" y="24"/>
                  </a:lnTo>
                  <a:lnTo>
                    <a:pt x="161" y="24"/>
                  </a:lnTo>
                  <a:lnTo>
                    <a:pt x="155" y="18"/>
                  </a:lnTo>
                  <a:lnTo>
                    <a:pt x="143" y="12"/>
                  </a:lnTo>
                  <a:lnTo>
                    <a:pt x="125" y="6"/>
                  </a:lnTo>
                  <a:lnTo>
                    <a:pt x="119" y="0"/>
                  </a:lnTo>
                  <a:lnTo>
                    <a:pt x="113" y="6"/>
                  </a:lnTo>
                  <a:lnTo>
                    <a:pt x="101" y="6"/>
                  </a:lnTo>
                  <a:lnTo>
                    <a:pt x="95" y="24"/>
                  </a:lnTo>
                  <a:lnTo>
                    <a:pt x="95" y="36"/>
                  </a:lnTo>
                  <a:lnTo>
                    <a:pt x="95" y="42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5" y="48"/>
                  </a:lnTo>
                  <a:lnTo>
                    <a:pt x="89" y="48"/>
                  </a:lnTo>
                  <a:lnTo>
                    <a:pt x="89" y="54"/>
                  </a:lnTo>
                  <a:lnTo>
                    <a:pt x="77" y="60"/>
                  </a:lnTo>
                  <a:lnTo>
                    <a:pt x="77" y="72"/>
                  </a:lnTo>
                  <a:lnTo>
                    <a:pt x="77" y="84"/>
                  </a:lnTo>
                  <a:lnTo>
                    <a:pt x="77" y="90"/>
                  </a:lnTo>
                  <a:lnTo>
                    <a:pt x="71" y="102"/>
                  </a:lnTo>
                  <a:lnTo>
                    <a:pt x="65" y="108"/>
                  </a:lnTo>
                  <a:lnTo>
                    <a:pt x="59" y="102"/>
                  </a:lnTo>
                  <a:lnTo>
                    <a:pt x="65" y="90"/>
                  </a:lnTo>
                  <a:lnTo>
                    <a:pt x="59" y="78"/>
                  </a:lnTo>
                  <a:lnTo>
                    <a:pt x="65" y="72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3" y="84"/>
                  </a:lnTo>
                  <a:lnTo>
                    <a:pt x="53" y="90"/>
                  </a:lnTo>
                  <a:lnTo>
                    <a:pt x="47" y="96"/>
                  </a:lnTo>
                  <a:lnTo>
                    <a:pt x="41" y="96"/>
                  </a:lnTo>
                  <a:lnTo>
                    <a:pt x="35" y="102"/>
                  </a:lnTo>
                  <a:lnTo>
                    <a:pt x="29" y="114"/>
                  </a:lnTo>
                  <a:lnTo>
                    <a:pt x="29" y="120"/>
                  </a:lnTo>
                  <a:lnTo>
                    <a:pt x="24" y="126"/>
                  </a:lnTo>
                  <a:lnTo>
                    <a:pt x="18" y="144"/>
                  </a:lnTo>
                  <a:lnTo>
                    <a:pt x="18" y="162"/>
                  </a:lnTo>
                  <a:lnTo>
                    <a:pt x="18" y="174"/>
                  </a:lnTo>
                  <a:lnTo>
                    <a:pt x="12" y="185"/>
                  </a:lnTo>
                  <a:lnTo>
                    <a:pt x="6" y="197"/>
                  </a:lnTo>
                  <a:lnTo>
                    <a:pt x="6" y="203"/>
                  </a:lnTo>
                  <a:lnTo>
                    <a:pt x="12" y="227"/>
                  </a:lnTo>
                  <a:lnTo>
                    <a:pt x="12" y="239"/>
                  </a:lnTo>
                  <a:lnTo>
                    <a:pt x="18" y="251"/>
                  </a:lnTo>
                  <a:lnTo>
                    <a:pt x="29" y="281"/>
                  </a:lnTo>
                  <a:lnTo>
                    <a:pt x="41" y="305"/>
                  </a:lnTo>
                  <a:lnTo>
                    <a:pt x="41" y="329"/>
                  </a:lnTo>
                  <a:lnTo>
                    <a:pt x="47" y="329"/>
                  </a:lnTo>
                  <a:lnTo>
                    <a:pt x="47" y="335"/>
                  </a:lnTo>
                  <a:lnTo>
                    <a:pt x="41" y="341"/>
                  </a:lnTo>
                  <a:lnTo>
                    <a:pt x="41" y="359"/>
                  </a:lnTo>
                  <a:lnTo>
                    <a:pt x="35" y="377"/>
                  </a:lnTo>
                  <a:lnTo>
                    <a:pt x="29" y="388"/>
                  </a:lnTo>
                  <a:lnTo>
                    <a:pt x="18" y="418"/>
                  </a:lnTo>
                  <a:lnTo>
                    <a:pt x="6" y="430"/>
                  </a:lnTo>
                  <a:lnTo>
                    <a:pt x="0" y="436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" name="Freeform 105"/>
          <p:cNvSpPr>
            <a:spLocks/>
          </p:cNvSpPr>
          <p:nvPr/>
        </p:nvSpPr>
        <p:spPr bwMode="auto">
          <a:xfrm rot="21394386">
            <a:off x="6446027" y="2838365"/>
            <a:ext cx="710984" cy="772427"/>
          </a:xfrm>
          <a:custGeom>
            <a:avLst/>
            <a:gdLst/>
            <a:ahLst/>
            <a:cxnLst>
              <a:cxn ang="0">
                <a:pos x="30" y="334"/>
              </a:cxn>
              <a:cxn ang="0">
                <a:pos x="42" y="334"/>
              </a:cxn>
              <a:cxn ang="0">
                <a:pos x="60" y="334"/>
              </a:cxn>
              <a:cxn ang="0">
                <a:pos x="78" y="358"/>
              </a:cxn>
              <a:cxn ang="0">
                <a:pos x="108" y="364"/>
              </a:cxn>
              <a:cxn ang="0">
                <a:pos x="132" y="364"/>
              </a:cxn>
              <a:cxn ang="0">
                <a:pos x="150" y="370"/>
              </a:cxn>
              <a:cxn ang="0">
                <a:pos x="168" y="364"/>
              </a:cxn>
              <a:cxn ang="0">
                <a:pos x="173" y="358"/>
              </a:cxn>
              <a:cxn ang="0">
                <a:pos x="185" y="358"/>
              </a:cxn>
              <a:cxn ang="0">
                <a:pos x="203" y="370"/>
              </a:cxn>
              <a:cxn ang="0">
                <a:pos x="215" y="382"/>
              </a:cxn>
              <a:cxn ang="0">
                <a:pos x="233" y="364"/>
              </a:cxn>
              <a:cxn ang="0">
                <a:pos x="239" y="352"/>
              </a:cxn>
              <a:cxn ang="0">
                <a:pos x="245" y="316"/>
              </a:cxn>
              <a:cxn ang="0">
                <a:pos x="263" y="328"/>
              </a:cxn>
              <a:cxn ang="0">
                <a:pos x="269" y="304"/>
              </a:cxn>
              <a:cxn ang="0">
                <a:pos x="281" y="280"/>
              </a:cxn>
              <a:cxn ang="0">
                <a:pos x="287" y="268"/>
              </a:cxn>
              <a:cxn ang="0">
                <a:pos x="305" y="268"/>
              </a:cxn>
              <a:cxn ang="0">
                <a:pos x="323" y="244"/>
              </a:cxn>
              <a:cxn ang="0">
                <a:pos x="335" y="238"/>
              </a:cxn>
              <a:cxn ang="0">
                <a:pos x="329" y="221"/>
              </a:cxn>
              <a:cxn ang="0">
                <a:pos x="335" y="203"/>
              </a:cxn>
              <a:cxn ang="0">
                <a:pos x="323" y="155"/>
              </a:cxn>
              <a:cxn ang="0">
                <a:pos x="335" y="137"/>
              </a:cxn>
              <a:cxn ang="0">
                <a:pos x="341" y="131"/>
              </a:cxn>
              <a:cxn ang="0">
                <a:pos x="275" y="18"/>
              </a:cxn>
              <a:cxn ang="0">
                <a:pos x="251" y="35"/>
              </a:cxn>
              <a:cxn ang="0">
                <a:pos x="227" y="59"/>
              </a:cxn>
              <a:cxn ang="0">
                <a:pos x="203" y="59"/>
              </a:cxn>
              <a:cxn ang="0">
                <a:pos x="179" y="77"/>
              </a:cxn>
              <a:cxn ang="0">
                <a:pos x="156" y="71"/>
              </a:cxn>
              <a:cxn ang="0">
                <a:pos x="150" y="71"/>
              </a:cxn>
              <a:cxn ang="0">
                <a:pos x="150" y="65"/>
              </a:cxn>
              <a:cxn ang="0">
                <a:pos x="114" y="53"/>
              </a:cxn>
              <a:cxn ang="0">
                <a:pos x="102" y="59"/>
              </a:cxn>
              <a:cxn ang="0">
                <a:pos x="0" y="65"/>
              </a:cxn>
            </a:cxnLst>
            <a:rect l="0" t="0" r="r" b="b"/>
            <a:pathLst>
              <a:path w="341" h="382">
                <a:moveTo>
                  <a:pt x="0" y="65"/>
                </a:moveTo>
                <a:lnTo>
                  <a:pt x="30" y="334"/>
                </a:lnTo>
                <a:lnTo>
                  <a:pt x="36" y="334"/>
                </a:lnTo>
                <a:lnTo>
                  <a:pt x="42" y="334"/>
                </a:lnTo>
                <a:lnTo>
                  <a:pt x="48" y="334"/>
                </a:lnTo>
                <a:lnTo>
                  <a:pt x="60" y="334"/>
                </a:lnTo>
                <a:lnTo>
                  <a:pt x="72" y="346"/>
                </a:lnTo>
                <a:lnTo>
                  <a:pt x="78" y="358"/>
                </a:lnTo>
                <a:lnTo>
                  <a:pt x="90" y="364"/>
                </a:lnTo>
                <a:lnTo>
                  <a:pt x="108" y="364"/>
                </a:lnTo>
                <a:lnTo>
                  <a:pt x="126" y="376"/>
                </a:lnTo>
                <a:lnTo>
                  <a:pt x="132" y="364"/>
                </a:lnTo>
                <a:lnTo>
                  <a:pt x="138" y="364"/>
                </a:lnTo>
                <a:lnTo>
                  <a:pt x="150" y="370"/>
                </a:lnTo>
                <a:lnTo>
                  <a:pt x="162" y="370"/>
                </a:lnTo>
                <a:lnTo>
                  <a:pt x="168" y="364"/>
                </a:lnTo>
                <a:lnTo>
                  <a:pt x="173" y="364"/>
                </a:lnTo>
                <a:lnTo>
                  <a:pt x="173" y="358"/>
                </a:lnTo>
                <a:lnTo>
                  <a:pt x="185" y="352"/>
                </a:lnTo>
                <a:lnTo>
                  <a:pt x="185" y="358"/>
                </a:lnTo>
                <a:lnTo>
                  <a:pt x="197" y="370"/>
                </a:lnTo>
                <a:lnTo>
                  <a:pt x="203" y="370"/>
                </a:lnTo>
                <a:lnTo>
                  <a:pt x="215" y="376"/>
                </a:lnTo>
                <a:lnTo>
                  <a:pt x="215" y="382"/>
                </a:lnTo>
                <a:lnTo>
                  <a:pt x="227" y="382"/>
                </a:lnTo>
                <a:lnTo>
                  <a:pt x="233" y="364"/>
                </a:lnTo>
                <a:lnTo>
                  <a:pt x="239" y="364"/>
                </a:lnTo>
                <a:lnTo>
                  <a:pt x="239" y="352"/>
                </a:lnTo>
                <a:lnTo>
                  <a:pt x="239" y="340"/>
                </a:lnTo>
                <a:lnTo>
                  <a:pt x="245" y="316"/>
                </a:lnTo>
                <a:lnTo>
                  <a:pt x="251" y="316"/>
                </a:lnTo>
                <a:lnTo>
                  <a:pt x="263" y="328"/>
                </a:lnTo>
                <a:lnTo>
                  <a:pt x="269" y="316"/>
                </a:lnTo>
                <a:lnTo>
                  <a:pt x="269" y="304"/>
                </a:lnTo>
                <a:lnTo>
                  <a:pt x="275" y="286"/>
                </a:lnTo>
                <a:lnTo>
                  <a:pt x="281" y="280"/>
                </a:lnTo>
                <a:lnTo>
                  <a:pt x="281" y="274"/>
                </a:lnTo>
                <a:lnTo>
                  <a:pt x="287" y="268"/>
                </a:lnTo>
                <a:lnTo>
                  <a:pt x="293" y="268"/>
                </a:lnTo>
                <a:lnTo>
                  <a:pt x="305" y="268"/>
                </a:lnTo>
                <a:lnTo>
                  <a:pt x="305" y="262"/>
                </a:lnTo>
                <a:lnTo>
                  <a:pt x="323" y="244"/>
                </a:lnTo>
                <a:lnTo>
                  <a:pt x="323" y="244"/>
                </a:lnTo>
                <a:lnTo>
                  <a:pt x="335" y="238"/>
                </a:lnTo>
                <a:lnTo>
                  <a:pt x="335" y="227"/>
                </a:lnTo>
                <a:lnTo>
                  <a:pt x="329" y="221"/>
                </a:lnTo>
                <a:lnTo>
                  <a:pt x="329" y="209"/>
                </a:lnTo>
                <a:lnTo>
                  <a:pt x="335" y="203"/>
                </a:lnTo>
                <a:lnTo>
                  <a:pt x="341" y="167"/>
                </a:lnTo>
                <a:lnTo>
                  <a:pt x="323" y="155"/>
                </a:lnTo>
                <a:lnTo>
                  <a:pt x="335" y="149"/>
                </a:lnTo>
                <a:lnTo>
                  <a:pt x="335" y="137"/>
                </a:lnTo>
                <a:lnTo>
                  <a:pt x="335" y="131"/>
                </a:lnTo>
                <a:lnTo>
                  <a:pt x="341" y="131"/>
                </a:lnTo>
                <a:lnTo>
                  <a:pt x="317" y="0"/>
                </a:lnTo>
                <a:lnTo>
                  <a:pt x="275" y="18"/>
                </a:lnTo>
                <a:lnTo>
                  <a:pt x="263" y="30"/>
                </a:lnTo>
                <a:lnTo>
                  <a:pt x="251" y="35"/>
                </a:lnTo>
                <a:lnTo>
                  <a:pt x="233" y="59"/>
                </a:lnTo>
                <a:lnTo>
                  <a:pt x="227" y="59"/>
                </a:lnTo>
                <a:lnTo>
                  <a:pt x="221" y="59"/>
                </a:lnTo>
                <a:lnTo>
                  <a:pt x="203" y="59"/>
                </a:lnTo>
                <a:lnTo>
                  <a:pt x="197" y="65"/>
                </a:lnTo>
                <a:lnTo>
                  <a:pt x="179" y="77"/>
                </a:lnTo>
                <a:lnTo>
                  <a:pt x="173" y="77"/>
                </a:lnTo>
                <a:lnTo>
                  <a:pt x="156" y="71"/>
                </a:lnTo>
                <a:lnTo>
                  <a:pt x="156" y="71"/>
                </a:lnTo>
                <a:lnTo>
                  <a:pt x="150" y="71"/>
                </a:lnTo>
                <a:lnTo>
                  <a:pt x="156" y="65"/>
                </a:lnTo>
                <a:lnTo>
                  <a:pt x="150" y="65"/>
                </a:lnTo>
                <a:lnTo>
                  <a:pt x="138" y="65"/>
                </a:lnTo>
                <a:lnTo>
                  <a:pt x="114" y="53"/>
                </a:lnTo>
                <a:lnTo>
                  <a:pt x="108" y="53"/>
                </a:lnTo>
                <a:lnTo>
                  <a:pt x="102" y="59"/>
                </a:lnTo>
                <a:lnTo>
                  <a:pt x="102" y="53"/>
                </a:lnTo>
                <a:lnTo>
                  <a:pt x="0" y="65"/>
                </a:lnTo>
                <a:lnTo>
                  <a:pt x="0" y="6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Freeform 106"/>
          <p:cNvSpPr>
            <a:spLocks/>
          </p:cNvSpPr>
          <p:nvPr/>
        </p:nvSpPr>
        <p:spPr bwMode="auto">
          <a:xfrm rot="21394386">
            <a:off x="7090290" y="2622310"/>
            <a:ext cx="995378" cy="628474"/>
          </a:xfrm>
          <a:custGeom>
            <a:avLst/>
            <a:gdLst/>
            <a:ahLst/>
            <a:cxnLst>
              <a:cxn ang="0">
                <a:pos x="120" y="293"/>
              </a:cxn>
              <a:cxn ang="0">
                <a:pos x="335" y="251"/>
              </a:cxn>
              <a:cxn ang="0">
                <a:pos x="401" y="239"/>
              </a:cxn>
              <a:cxn ang="0">
                <a:pos x="401" y="239"/>
              </a:cxn>
              <a:cxn ang="0">
                <a:pos x="401" y="239"/>
              </a:cxn>
              <a:cxn ang="0">
                <a:pos x="407" y="233"/>
              </a:cxn>
              <a:cxn ang="0">
                <a:pos x="413" y="221"/>
              </a:cxn>
              <a:cxn ang="0">
                <a:pos x="419" y="221"/>
              </a:cxn>
              <a:cxn ang="0">
                <a:pos x="425" y="221"/>
              </a:cxn>
              <a:cxn ang="0">
                <a:pos x="449" y="209"/>
              </a:cxn>
              <a:cxn ang="0">
                <a:pos x="449" y="197"/>
              </a:cxn>
              <a:cxn ang="0">
                <a:pos x="460" y="185"/>
              </a:cxn>
              <a:cxn ang="0">
                <a:pos x="472" y="179"/>
              </a:cxn>
              <a:cxn ang="0">
                <a:pos x="478" y="173"/>
              </a:cxn>
              <a:cxn ang="0">
                <a:pos x="466" y="167"/>
              </a:cxn>
              <a:cxn ang="0">
                <a:pos x="460" y="161"/>
              </a:cxn>
              <a:cxn ang="0">
                <a:pos x="455" y="161"/>
              </a:cxn>
              <a:cxn ang="0">
                <a:pos x="449" y="155"/>
              </a:cxn>
              <a:cxn ang="0">
                <a:pos x="443" y="155"/>
              </a:cxn>
              <a:cxn ang="0">
                <a:pos x="437" y="143"/>
              </a:cxn>
              <a:cxn ang="0">
                <a:pos x="431" y="143"/>
              </a:cxn>
              <a:cxn ang="0">
                <a:pos x="431" y="137"/>
              </a:cxn>
              <a:cxn ang="0">
                <a:pos x="425" y="119"/>
              </a:cxn>
              <a:cxn ang="0">
                <a:pos x="431" y="119"/>
              </a:cxn>
              <a:cxn ang="0">
                <a:pos x="431" y="108"/>
              </a:cxn>
              <a:cxn ang="0">
                <a:pos x="425" y="102"/>
              </a:cxn>
              <a:cxn ang="0">
                <a:pos x="425" y="96"/>
              </a:cxn>
              <a:cxn ang="0">
                <a:pos x="425" y="96"/>
              </a:cxn>
              <a:cxn ang="0">
                <a:pos x="437" y="84"/>
              </a:cxn>
              <a:cxn ang="0">
                <a:pos x="437" y="72"/>
              </a:cxn>
              <a:cxn ang="0">
                <a:pos x="437" y="66"/>
              </a:cxn>
              <a:cxn ang="0">
                <a:pos x="443" y="60"/>
              </a:cxn>
              <a:cxn ang="0">
                <a:pos x="449" y="54"/>
              </a:cxn>
              <a:cxn ang="0">
                <a:pos x="443" y="48"/>
              </a:cxn>
              <a:cxn ang="0">
                <a:pos x="425" y="48"/>
              </a:cxn>
              <a:cxn ang="0">
                <a:pos x="419" y="48"/>
              </a:cxn>
              <a:cxn ang="0">
                <a:pos x="419" y="42"/>
              </a:cxn>
              <a:cxn ang="0">
                <a:pos x="419" y="36"/>
              </a:cxn>
              <a:cxn ang="0">
                <a:pos x="407" y="18"/>
              </a:cxn>
              <a:cxn ang="0">
                <a:pos x="401" y="18"/>
              </a:cxn>
              <a:cxn ang="0">
                <a:pos x="395" y="12"/>
              </a:cxn>
              <a:cxn ang="0">
                <a:pos x="395" y="12"/>
              </a:cxn>
              <a:cxn ang="0">
                <a:pos x="395" y="12"/>
              </a:cxn>
              <a:cxn ang="0">
                <a:pos x="389" y="6"/>
              </a:cxn>
              <a:cxn ang="0">
                <a:pos x="383" y="0"/>
              </a:cxn>
              <a:cxn ang="0">
                <a:pos x="54" y="66"/>
              </a:cxn>
              <a:cxn ang="0">
                <a:pos x="48" y="42"/>
              </a:cxn>
              <a:cxn ang="0">
                <a:pos x="30" y="60"/>
              </a:cxn>
              <a:cxn ang="0">
                <a:pos x="30" y="60"/>
              </a:cxn>
              <a:cxn ang="0">
                <a:pos x="24" y="54"/>
              </a:cxn>
              <a:cxn ang="0">
                <a:pos x="24" y="54"/>
              </a:cxn>
              <a:cxn ang="0">
                <a:pos x="18" y="66"/>
              </a:cxn>
              <a:cxn ang="0">
                <a:pos x="6" y="78"/>
              </a:cxn>
              <a:cxn ang="0">
                <a:pos x="0" y="84"/>
              </a:cxn>
              <a:cxn ang="0">
                <a:pos x="24" y="215"/>
              </a:cxn>
              <a:cxn ang="0">
                <a:pos x="36" y="311"/>
              </a:cxn>
              <a:cxn ang="0">
                <a:pos x="120" y="293"/>
              </a:cxn>
              <a:cxn ang="0">
                <a:pos x="120" y="293"/>
              </a:cxn>
            </a:cxnLst>
            <a:rect l="0" t="0" r="r" b="b"/>
            <a:pathLst>
              <a:path w="478" h="311">
                <a:moveTo>
                  <a:pt x="120" y="293"/>
                </a:moveTo>
                <a:lnTo>
                  <a:pt x="335" y="251"/>
                </a:lnTo>
                <a:lnTo>
                  <a:pt x="401" y="239"/>
                </a:lnTo>
                <a:lnTo>
                  <a:pt x="401" y="239"/>
                </a:lnTo>
                <a:lnTo>
                  <a:pt x="401" y="239"/>
                </a:lnTo>
                <a:lnTo>
                  <a:pt x="407" y="233"/>
                </a:lnTo>
                <a:lnTo>
                  <a:pt x="413" y="221"/>
                </a:lnTo>
                <a:lnTo>
                  <a:pt x="419" y="221"/>
                </a:lnTo>
                <a:lnTo>
                  <a:pt x="425" y="221"/>
                </a:lnTo>
                <a:lnTo>
                  <a:pt x="449" y="209"/>
                </a:lnTo>
                <a:lnTo>
                  <a:pt x="449" y="197"/>
                </a:lnTo>
                <a:lnTo>
                  <a:pt x="460" y="185"/>
                </a:lnTo>
                <a:lnTo>
                  <a:pt x="472" y="179"/>
                </a:lnTo>
                <a:lnTo>
                  <a:pt x="478" y="173"/>
                </a:lnTo>
                <a:lnTo>
                  <a:pt x="466" y="167"/>
                </a:lnTo>
                <a:lnTo>
                  <a:pt x="460" y="161"/>
                </a:lnTo>
                <a:lnTo>
                  <a:pt x="455" y="161"/>
                </a:lnTo>
                <a:lnTo>
                  <a:pt x="449" y="155"/>
                </a:lnTo>
                <a:lnTo>
                  <a:pt x="443" y="155"/>
                </a:lnTo>
                <a:lnTo>
                  <a:pt x="437" y="143"/>
                </a:lnTo>
                <a:lnTo>
                  <a:pt x="431" y="143"/>
                </a:lnTo>
                <a:lnTo>
                  <a:pt x="431" y="137"/>
                </a:lnTo>
                <a:lnTo>
                  <a:pt x="425" y="119"/>
                </a:lnTo>
                <a:lnTo>
                  <a:pt x="431" y="119"/>
                </a:lnTo>
                <a:lnTo>
                  <a:pt x="431" y="108"/>
                </a:lnTo>
                <a:lnTo>
                  <a:pt x="425" y="102"/>
                </a:lnTo>
                <a:lnTo>
                  <a:pt x="425" y="96"/>
                </a:lnTo>
                <a:lnTo>
                  <a:pt x="425" y="96"/>
                </a:lnTo>
                <a:lnTo>
                  <a:pt x="437" y="84"/>
                </a:lnTo>
                <a:lnTo>
                  <a:pt x="437" y="72"/>
                </a:lnTo>
                <a:lnTo>
                  <a:pt x="437" y="66"/>
                </a:lnTo>
                <a:lnTo>
                  <a:pt x="443" y="60"/>
                </a:lnTo>
                <a:lnTo>
                  <a:pt x="449" y="54"/>
                </a:lnTo>
                <a:lnTo>
                  <a:pt x="443" y="48"/>
                </a:lnTo>
                <a:lnTo>
                  <a:pt x="425" y="48"/>
                </a:lnTo>
                <a:lnTo>
                  <a:pt x="419" y="48"/>
                </a:lnTo>
                <a:lnTo>
                  <a:pt x="419" y="42"/>
                </a:lnTo>
                <a:lnTo>
                  <a:pt x="419" y="36"/>
                </a:lnTo>
                <a:lnTo>
                  <a:pt x="407" y="18"/>
                </a:lnTo>
                <a:lnTo>
                  <a:pt x="401" y="18"/>
                </a:lnTo>
                <a:lnTo>
                  <a:pt x="395" y="12"/>
                </a:lnTo>
                <a:lnTo>
                  <a:pt x="395" y="12"/>
                </a:lnTo>
                <a:lnTo>
                  <a:pt x="395" y="12"/>
                </a:lnTo>
                <a:lnTo>
                  <a:pt x="389" y="6"/>
                </a:lnTo>
                <a:lnTo>
                  <a:pt x="383" y="0"/>
                </a:lnTo>
                <a:lnTo>
                  <a:pt x="54" y="66"/>
                </a:lnTo>
                <a:lnTo>
                  <a:pt x="48" y="42"/>
                </a:lnTo>
                <a:lnTo>
                  <a:pt x="30" y="60"/>
                </a:lnTo>
                <a:lnTo>
                  <a:pt x="30" y="60"/>
                </a:lnTo>
                <a:lnTo>
                  <a:pt x="24" y="54"/>
                </a:lnTo>
                <a:lnTo>
                  <a:pt x="24" y="54"/>
                </a:lnTo>
                <a:lnTo>
                  <a:pt x="18" y="66"/>
                </a:lnTo>
                <a:lnTo>
                  <a:pt x="6" y="78"/>
                </a:lnTo>
                <a:lnTo>
                  <a:pt x="0" y="84"/>
                </a:lnTo>
                <a:lnTo>
                  <a:pt x="24" y="215"/>
                </a:lnTo>
                <a:lnTo>
                  <a:pt x="36" y="311"/>
                </a:lnTo>
                <a:lnTo>
                  <a:pt x="120" y="293"/>
                </a:lnTo>
                <a:lnTo>
                  <a:pt x="120" y="29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Freeform 107"/>
          <p:cNvSpPr>
            <a:spLocks/>
          </p:cNvSpPr>
          <p:nvPr/>
        </p:nvSpPr>
        <p:spPr bwMode="auto">
          <a:xfrm rot="21394386">
            <a:off x="8209244" y="1753813"/>
            <a:ext cx="273861" cy="581076"/>
          </a:xfrm>
          <a:custGeom>
            <a:avLst/>
            <a:gdLst/>
            <a:ahLst/>
            <a:cxnLst>
              <a:cxn ang="0">
                <a:pos x="132" y="239"/>
              </a:cxn>
              <a:cxn ang="0">
                <a:pos x="126" y="239"/>
              </a:cxn>
              <a:cxn ang="0">
                <a:pos x="120" y="239"/>
              </a:cxn>
              <a:cxn ang="0">
                <a:pos x="114" y="251"/>
              </a:cxn>
              <a:cxn ang="0">
                <a:pos x="108" y="257"/>
              </a:cxn>
              <a:cxn ang="0">
                <a:pos x="108" y="263"/>
              </a:cxn>
              <a:cxn ang="0">
                <a:pos x="108" y="263"/>
              </a:cxn>
              <a:cxn ang="0">
                <a:pos x="108" y="263"/>
              </a:cxn>
              <a:cxn ang="0">
                <a:pos x="102" y="263"/>
              </a:cxn>
              <a:cxn ang="0">
                <a:pos x="102" y="263"/>
              </a:cxn>
              <a:cxn ang="0">
                <a:pos x="12" y="287"/>
              </a:cxn>
              <a:cxn ang="0">
                <a:pos x="12" y="281"/>
              </a:cxn>
              <a:cxn ang="0">
                <a:pos x="6" y="275"/>
              </a:cxn>
              <a:cxn ang="0">
                <a:pos x="6" y="263"/>
              </a:cxn>
              <a:cxn ang="0">
                <a:pos x="12" y="257"/>
              </a:cxn>
              <a:cxn ang="0">
                <a:pos x="6" y="251"/>
              </a:cxn>
              <a:cxn ang="0">
                <a:pos x="0" y="209"/>
              </a:cxn>
              <a:cxn ang="0">
                <a:pos x="0" y="197"/>
              </a:cxn>
              <a:cxn ang="0">
                <a:pos x="6" y="173"/>
              </a:cxn>
              <a:cxn ang="0">
                <a:pos x="12" y="155"/>
              </a:cxn>
              <a:cxn ang="0">
                <a:pos x="12" y="143"/>
              </a:cxn>
              <a:cxn ang="0">
                <a:pos x="6" y="137"/>
              </a:cxn>
              <a:cxn ang="0">
                <a:pos x="6" y="125"/>
              </a:cxn>
              <a:cxn ang="0">
                <a:pos x="12" y="119"/>
              </a:cxn>
              <a:cxn ang="0">
                <a:pos x="30" y="108"/>
              </a:cxn>
              <a:cxn ang="0">
                <a:pos x="36" y="84"/>
              </a:cxn>
              <a:cxn ang="0">
                <a:pos x="30" y="72"/>
              </a:cxn>
              <a:cxn ang="0">
                <a:pos x="24" y="66"/>
              </a:cxn>
              <a:cxn ang="0">
                <a:pos x="30" y="60"/>
              </a:cxn>
              <a:cxn ang="0">
                <a:pos x="30" y="54"/>
              </a:cxn>
              <a:cxn ang="0">
                <a:pos x="24" y="42"/>
              </a:cxn>
              <a:cxn ang="0">
                <a:pos x="30" y="24"/>
              </a:cxn>
              <a:cxn ang="0">
                <a:pos x="24" y="18"/>
              </a:cxn>
              <a:cxn ang="0">
                <a:pos x="24" y="12"/>
              </a:cxn>
              <a:cxn ang="0">
                <a:pos x="30" y="12"/>
              </a:cxn>
              <a:cxn ang="0">
                <a:pos x="36" y="6"/>
              </a:cxn>
              <a:cxn ang="0">
                <a:pos x="36" y="6"/>
              </a:cxn>
              <a:cxn ang="0">
                <a:pos x="42" y="6"/>
              </a:cxn>
              <a:cxn ang="0">
                <a:pos x="48" y="0"/>
              </a:cxn>
              <a:cxn ang="0">
                <a:pos x="108" y="179"/>
              </a:cxn>
              <a:cxn ang="0">
                <a:pos x="108" y="179"/>
              </a:cxn>
              <a:cxn ang="0">
                <a:pos x="108" y="185"/>
              </a:cxn>
              <a:cxn ang="0">
                <a:pos x="108" y="191"/>
              </a:cxn>
              <a:cxn ang="0">
                <a:pos x="120" y="203"/>
              </a:cxn>
              <a:cxn ang="0">
                <a:pos x="126" y="203"/>
              </a:cxn>
              <a:cxn ang="0">
                <a:pos x="126" y="209"/>
              </a:cxn>
              <a:cxn ang="0">
                <a:pos x="126" y="209"/>
              </a:cxn>
              <a:cxn ang="0">
                <a:pos x="132" y="227"/>
              </a:cxn>
              <a:cxn ang="0">
                <a:pos x="132" y="227"/>
              </a:cxn>
              <a:cxn ang="0">
                <a:pos x="132" y="239"/>
              </a:cxn>
              <a:cxn ang="0">
                <a:pos x="132" y="239"/>
              </a:cxn>
            </a:cxnLst>
            <a:rect l="0" t="0" r="r" b="b"/>
            <a:pathLst>
              <a:path w="132" h="287">
                <a:moveTo>
                  <a:pt x="132" y="239"/>
                </a:moveTo>
                <a:lnTo>
                  <a:pt x="126" y="239"/>
                </a:lnTo>
                <a:lnTo>
                  <a:pt x="120" y="239"/>
                </a:lnTo>
                <a:lnTo>
                  <a:pt x="114" y="251"/>
                </a:lnTo>
                <a:lnTo>
                  <a:pt x="108" y="257"/>
                </a:lnTo>
                <a:lnTo>
                  <a:pt x="108" y="263"/>
                </a:lnTo>
                <a:lnTo>
                  <a:pt x="108" y="263"/>
                </a:lnTo>
                <a:lnTo>
                  <a:pt x="108" y="263"/>
                </a:lnTo>
                <a:lnTo>
                  <a:pt x="102" y="263"/>
                </a:lnTo>
                <a:lnTo>
                  <a:pt x="102" y="263"/>
                </a:lnTo>
                <a:lnTo>
                  <a:pt x="12" y="287"/>
                </a:lnTo>
                <a:lnTo>
                  <a:pt x="12" y="281"/>
                </a:lnTo>
                <a:lnTo>
                  <a:pt x="6" y="275"/>
                </a:lnTo>
                <a:lnTo>
                  <a:pt x="6" y="263"/>
                </a:lnTo>
                <a:lnTo>
                  <a:pt x="12" y="257"/>
                </a:lnTo>
                <a:lnTo>
                  <a:pt x="6" y="251"/>
                </a:lnTo>
                <a:lnTo>
                  <a:pt x="0" y="209"/>
                </a:lnTo>
                <a:lnTo>
                  <a:pt x="0" y="197"/>
                </a:lnTo>
                <a:lnTo>
                  <a:pt x="6" y="173"/>
                </a:lnTo>
                <a:lnTo>
                  <a:pt x="12" y="155"/>
                </a:lnTo>
                <a:lnTo>
                  <a:pt x="12" y="143"/>
                </a:lnTo>
                <a:lnTo>
                  <a:pt x="6" y="137"/>
                </a:lnTo>
                <a:lnTo>
                  <a:pt x="6" y="125"/>
                </a:lnTo>
                <a:lnTo>
                  <a:pt x="12" y="119"/>
                </a:lnTo>
                <a:lnTo>
                  <a:pt x="30" y="108"/>
                </a:lnTo>
                <a:lnTo>
                  <a:pt x="36" y="84"/>
                </a:lnTo>
                <a:lnTo>
                  <a:pt x="30" y="72"/>
                </a:lnTo>
                <a:lnTo>
                  <a:pt x="24" y="66"/>
                </a:lnTo>
                <a:lnTo>
                  <a:pt x="30" y="60"/>
                </a:lnTo>
                <a:lnTo>
                  <a:pt x="30" y="54"/>
                </a:lnTo>
                <a:lnTo>
                  <a:pt x="24" y="42"/>
                </a:lnTo>
                <a:lnTo>
                  <a:pt x="30" y="24"/>
                </a:lnTo>
                <a:lnTo>
                  <a:pt x="24" y="18"/>
                </a:lnTo>
                <a:lnTo>
                  <a:pt x="24" y="12"/>
                </a:lnTo>
                <a:lnTo>
                  <a:pt x="30" y="12"/>
                </a:lnTo>
                <a:lnTo>
                  <a:pt x="36" y="6"/>
                </a:lnTo>
                <a:lnTo>
                  <a:pt x="36" y="6"/>
                </a:lnTo>
                <a:lnTo>
                  <a:pt x="42" y="6"/>
                </a:lnTo>
                <a:lnTo>
                  <a:pt x="48" y="0"/>
                </a:lnTo>
                <a:lnTo>
                  <a:pt x="108" y="179"/>
                </a:lnTo>
                <a:lnTo>
                  <a:pt x="108" y="179"/>
                </a:lnTo>
                <a:lnTo>
                  <a:pt x="108" y="185"/>
                </a:lnTo>
                <a:lnTo>
                  <a:pt x="108" y="191"/>
                </a:lnTo>
                <a:lnTo>
                  <a:pt x="120" y="203"/>
                </a:lnTo>
                <a:lnTo>
                  <a:pt x="126" y="203"/>
                </a:lnTo>
                <a:lnTo>
                  <a:pt x="126" y="209"/>
                </a:lnTo>
                <a:lnTo>
                  <a:pt x="126" y="209"/>
                </a:lnTo>
                <a:lnTo>
                  <a:pt x="132" y="227"/>
                </a:lnTo>
                <a:lnTo>
                  <a:pt x="132" y="227"/>
                </a:lnTo>
                <a:lnTo>
                  <a:pt x="132" y="239"/>
                </a:lnTo>
                <a:lnTo>
                  <a:pt x="132" y="23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Freeform 108"/>
          <p:cNvSpPr>
            <a:spLocks/>
          </p:cNvSpPr>
          <p:nvPr/>
        </p:nvSpPr>
        <p:spPr bwMode="auto">
          <a:xfrm rot="21394386">
            <a:off x="6907636" y="3074778"/>
            <a:ext cx="760139" cy="737316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120" y="18"/>
              </a:cxn>
              <a:cxn ang="0">
                <a:pos x="126" y="36"/>
              </a:cxn>
              <a:cxn ang="0">
                <a:pos x="114" y="78"/>
              </a:cxn>
              <a:cxn ang="0">
                <a:pos x="120" y="96"/>
              </a:cxn>
              <a:cxn ang="0">
                <a:pos x="108" y="113"/>
              </a:cxn>
              <a:cxn ang="0">
                <a:pos x="90" y="131"/>
              </a:cxn>
              <a:cxn ang="0">
                <a:pos x="78" y="137"/>
              </a:cxn>
              <a:cxn ang="0">
                <a:pos x="66" y="143"/>
              </a:cxn>
              <a:cxn ang="0">
                <a:pos x="60" y="155"/>
              </a:cxn>
              <a:cxn ang="0">
                <a:pos x="54" y="185"/>
              </a:cxn>
              <a:cxn ang="0">
                <a:pos x="36" y="185"/>
              </a:cxn>
              <a:cxn ang="0">
                <a:pos x="24" y="209"/>
              </a:cxn>
              <a:cxn ang="0">
                <a:pos x="24" y="233"/>
              </a:cxn>
              <a:cxn ang="0">
                <a:pos x="12" y="251"/>
              </a:cxn>
              <a:cxn ang="0">
                <a:pos x="0" y="263"/>
              </a:cxn>
              <a:cxn ang="0">
                <a:pos x="0" y="281"/>
              </a:cxn>
              <a:cxn ang="0">
                <a:pos x="24" y="305"/>
              </a:cxn>
              <a:cxn ang="0">
                <a:pos x="36" y="322"/>
              </a:cxn>
              <a:cxn ang="0">
                <a:pos x="48" y="328"/>
              </a:cxn>
              <a:cxn ang="0">
                <a:pos x="48" y="328"/>
              </a:cxn>
              <a:cxn ang="0">
                <a:pos x="60" y="334"/>
              </a:cxn>
              <a:cxn ang="0">
                <a:pos x="60" y="346"/>
              </a:cxn>
              <a:cxn ang="0">
                <a:pos x="90" y="364"/>
              </a:cxn>
              <a:cxn ang="0">
                <a:pos x="108" y="358"/>
              </a:cxn>
              <a:cxn ang="0">
                <a:pos x="120" y="346"/>
              </a:cxn>
              <a:cxn ang="0">
                <a:pos x="126" y="352"/>
              </a:cxn>
              <a:cxn ang="0">
                <a:pos x="156" y="346"/>
              </a:cxn>
              <a:cxn ang="0">
                <a:pos x="162" y="334"/>
              </a:cxn>
              <a:cxn ang="0">
                <a:pos x="180" y="322"/>
              </a:cxn>
              <a:cxn ang="0">
                <a:pos x="198" y="305"/>
              </a:cxn>
              <a:cxn ang="0">
                <a:pos x="198" y="287"/>
              </a:cxn>
              <a:cxn ang="0">
                <a:pos x="228" y="197"/>
              </a:cxn>
              <a:cxn ang="0">
                <a:pos x="240" y="203"/>
              </a:cxn>
              <a:cxn ang="0">
                <a:pos x="246" y="209"/>
              </a:cxn>
              <a:cxn ang="0">
                <a:pos x="263" y="197"/>
              </a:cxn>
              <a:cxn ang="0">
                <a:pos x="275" y="161"/>
              </a:cxn>
              <a:cxn ang="0">
                <a:pos x="293" y="149"/>
              </a:cxn>
              <a:cxn ang="0">
                <a:pos x="305" y="143"/>
              </a:cxn>
              <a:cxn ang="0">
                <a:pos x="311" y="125"/>
              </a:cxn>
              <a:cxn ang="0">
                <a:pos x="311" y="119"/>
              </a:cxn>
              <a:cxn ang="0">
                <a:pos x="317" y="96"/>
              </a:cxn>
              <a:cxn ang="0">
                <a:pos x="353" y="113"/>
              </a:cxn>
              <a:cxn ang="0">
                <a:pos x="365" y="113"/>
              </a:cxn>
              <a:cxn ang="0">
                <a:pos x="359" y="78"/>
              </a:cxn>
              <a:cxn ang="0">
                <a:pos x="353" y="66"/>
              </a:cxn>
              <a:cxn ang="0">
                <a:pos x="335" y="72"/>
              </a:cxn>
              <a:cxn ang="0">
                <a:pos x="305" y="78"/>
              </a:cxn>
              <a:cxn ang="0">
                <a:pos x="293" y="84"/>
              </a:cxn>
              <a:cxn ang="0">
                <a:pos x="281" y="78"/>
              </a:cxn>
              <a:cxn ang="0">
                <a:pos x="269" y="90"/>
              </a:cxn>
              <a:cxn ang="0">
                <a:pos x="258" y="102"/>
              </a:cxn>
              <a:cxn ang="0">
                <a:pos x="234" y="125"/>
              </a:cxn>
              <a:cxn ang="0">
                <a:pos x="222" y="78"/>
              </a:cxn>
              <a:cxn ang="0">
                <a:pos x="126" y="0"/>
              </a:cxn>
            </a:cxnLst>
            <a:rect l="0" t="0" r="r" b="b"/>
            <a:pathLst>
              <a:path w="365" h="364">
                <a:moveTo>
                  <a:pt x="126" y="0"/>
                </a:moveTo>
                <a:lnTo>
                  <a:pt x="120" y="0"/>
                </a:lnTo>
                <a:lnTo>
                  <a:pt x="120" y="6"/>
                </a:lnTo>
                <a:lnTo>
                  <a:pt x="120" y="18"/>
                </a:lnTo>
                <a:lnTo>
                  <a:pt x="108" y="24"/>
                </a:lnTo>
                <a:lnTo>
                  <a:pt x="126" y="36"/>
                </a:lnTo>
                <a:lnTo>
                  <a:pt x="120" y="72"/>
                </a:lnTo>
                <a:lnTo>
                  <a:pt x="114" y="78"/>
                </a:lnTo>
                <a:lnTo>
                  <a:pt x="114" y="90"/>
                </a:lnTo>
                <a:lnTo>
                  <a:pt x="120" y="96"/>
                </a:lnTo>
                <a:lnTo>
                  <a:pt x="120" y="107"/>
                </a:lnTo>
                <a:lnTo>
                  <a:pt x="108" y="113"/>
                </a:lnTo>
                <a:lnTo>
                  <a:pt x="108" y="113"/>
                </a:lnTo>
                <a:lnTo>
                  <a:pt x="90" y="131"/>
                </a:lnTo>
                <a:lnTo>
                  <a:pt x="90" y="137"/>
                </a:lnTo>
                <a:lnTo>
                  <a:pt x="78" y="137"/>
                </a:lnTo>
                <a:lnTo>
                  <a:pt x="72" y="137"/>
                </a:lnTo>
                <a:lnTo>
                  <a:pt x="66" y="143"/>
                </a:lnTo>
                <a:lnTo>
                  <a:pt x="66" y="149"/>
                </a:lnTo>
                <a:lnTo>
                  <a:pt x="60" y="155"/>
                </a:lnTo>
                <a:lnTo>
                  <a:pt x="54" y="173"/>
                </a:lnTo>
                <a:lnTo>
                  <a:pt x="54" y="185"/>
                </a:lnTo>
                <a:lnTo>
                  <a:pt x="48" y="197"/>
                </a:lnTo>
                <a:lnTo>
                  <a:pt x="36" y="185"/>
                </a:lnTo>
                <a:lnTo>
                  <a:pt x="30" y="185"/>
                </a:lnTo>
                <a:lnTo>
                  <a:pt x="24" y="209"/>
                </a:lnTo>
                <a:lnTo>
                  <a:pt x="24" y="221"/>
                </a:lnTo>
                <a:lnTo>
                  <a:pt x="24" y="233"/>
                </a:lnTo>
                <a:lnTo>
                  <a:pt x="18" y="233"/>
                </a:lnTo>
                <a:lnTo>
                  <a:pt x="12" y="251"/>
                </a:lnTo>
                <a:lnTo>
                  <a:pt x="0" y="251"/>
                </a:lnTo>
                <a:lnTo>
                  <a:pt x="0" y="263"/>
                </a:lnTo>
                <a:lnTo>
                  <a:pt x="0" y="269"/>
                </a:lnTo>
                <a:lnTo>
                  <a:pt x="0" y="281"/>
                </a:lnTo>
                <a:lnTo>
                  <a:pt x="6" y="287"/>
                </a:lnTo>
                <a:lnTo>
                  <a:pt x="24" y="305"/>
                </a:lnTo>
                <a:lnTo>
                  <a:pt x="30" y="322"/>
                </a:lnTo>
                <a:lnTo>
                  <a:pt x="36" y="322"/>
                </a:lnTo>
                <a:lnTo>
                  <a:pt x="36" y="322"/>
                </a:lnTo>
                <a:lnTo>
                  <a:pt x="48" y="328"/>
                </a:lnTo>
                <a:lnTo>
                  <a:pt x="48" y="328"/>
                </a:lnTo>
                <a:lnTo>
                  <a:pt x="48" y="328"/>
                </a:lnTo>
                <a:lnTo>
                  <a:pt x="54" y="334"/>
                </a:lnTo>
                <a:lnTo>
                  <a:pt x="60" y="334"/>
                </a:lnTo>
                <a:lnTo>
                  <a:pt x="66" y="334"/>
                </a:lnTo>
                <a:lnTo>
                  <a:pt x="60" y="346"/>
                </a:lnTo>
                <a:lnTo>
                  <a:pt x="72" y="358"/>
                </a:lnTo>
                <a:lnTo>
                  <a:pt x="90" y="364"/>
                </a:lnTo>
                <a:lnTo>
                  <a:pt x="102" y="364"/>
                </a:lnTo>
                <a:lnTo>
                  <a:pt x="108" y="358"/>
                </a:lnTo>
                <a:lnTo>
                  <a:pt x="108" y="352"/>
                </a:lnTo>
                <a:lnTo>
                  <a:pt x="120" y="346"/>
                </a:lnTo>
                <a:lnTo>
                  <a:pt x="126" y="352"/>
                </a:lnTo>
                <a:lnTo>
                  <a:pt x="126" y="352"/>
                </a:lnTo>
                <a:lnTo>
                  <a:pt x="132" y="352"/>
                </a:lnTo>
                <a:lnTo>
                  <a:pt x="156" y="346"/>
                </a:lnTo>
                <a:lnTo>
                  <a:pt x="156" y="334"/>
                </a:lnTo>
                <a:lnTo>
                  <a:pt x="162" y="334"/>
                </a:lnTo>
                <a:lnTo>
                  <a:pt x="162" y="334"/>
                </a:lnTo>
                <a:lnTo>
                  <a:pt x="180" y="322"/>
                </a:lnTo>
                <a:lnTo>
                  <a:pt x="186" y="322"/>
                </a:lnTo>
                <a:lnTo>
                  <a:pt x="198" y="305"/>
                </a:lnTo>
                <a:lnTo>
                  <a:pt x="198" y="299"/>
                </a:lnTo>
                <a:lnTo>
                  <a:pt x="198" y="287"/>
                </a:lnTo>
                <a:lnTo>
                  <a:pt x="210" y="263"/>
                </a:lnTo>
                <a:lnTo>
                  <a:pt x="228" y="197"/>
                </a:lnTo>
                <a:lnTo>
                  <a:pt x="234" y="197"/>
                </a:lnTo>
                <a:lnTo>
                  <a:pt x="240" y="203"/>
                </a:lnTo>
                <a:lnTo>
                  <a:pt x="240" y="203"/>
                </a:lnTo>
                <a:lnTo>
                  <a:pt x="246" y="209"/>
                </a:lnTo>
                <a:lnTo>
                  <a:pt x="258" y="209"/>
                </a:lnTo>
                <a:lnTo>
                  <a:pt x="263" y="197"/>
                </a:lnTo>
                <a:lnTo>
                  <a:pt x="269" y="173"/>
                </a:lnTo>
                <a:lnTo>
                  <a:pt x="275" y="161"/>
                </a:lnTo>
                <a:lnTo>
                  <a:pt x="287" y="167"/>
                </a:lnTo>
                <a:lnTo>
                  <a:pt x="293" y="149"/>
                </a:lnTo>
                <a:lnTo>
                  <a:pt x="299" y="149"/>
                </a:lnTo>
                <a:lnTo>
                  <a:pt x="305" y="143"/>
                </a:lnTo>
                <a:lnTo>
                  <a:pt x="311" y="125"/>
                </a:lnTo>
                <a:lnTo>
                  <a:pt x="311" y="125"/>
                </a:lnTo>
                <a:lnTo>
                  <a:pt x="317" y="119"/>
                </a:lnTo>
                <a:lnTo>
                  <a:pt x="311" y="119"/>
                </a:lnTo>
                <a:lnTo>
                  <a:pt x="311" y="96"/>
                </a:lnTo>
                <a:lnTo>
                  <a:pt x="317" y="96"/>
                </a:lnTo>
                <a:lnTo>
                  <a:pt x="317" y="90"/>
                </a:lnTo>
                <a:lnTo>
                  <a:pt x="353" y="113"/>
                </a:lnTo>
                <a:lnTo>
                  <a:pt x="359" y="119"/>
                </a:lnTo>
                <a:lnTo>
                  <a:pt x="365" y="113"/>
                </a:lnTo>
                <a:lnTo>
                  <a:pt x="365" y="96"/>
                </a:lnTo>
                <a:lnTo>
                  <a:pt x="359" y="78"/>
                </a:lnTo>
                <a:lnTo>
                  <a:pt x="353" y="78"/>
                </a:lnTo>
                <a:lnTo>
                  <a:pt x="353" y="66"/>
                </a:lnTo>
                <a:lnTo>
                  <a:pt x="341" y="72"/>
                </a:lnTo>
                <a:lnTo>
                  <a:pt x="335" y="72"/>
                </a:lnTo>
                <a:lnTo>
                  <a:pt x="329" y="66"/>
                </a:lnTo>
                <a:lnTo>
                  <a:pt x="305" y="78"/>
                </a:lnTo>
                <a:lnTo>
                  <a:pt x="305" y="84"/>
                </a:lnTo>
                <a:lnTo>
                  <a:pt x="293" y="84"/>
                </a:lnTo>
                <a:lnTo>
                  <a:pt x="281" y="84"/>
                </a:lnTo>
                <a:lnTo>
                  <a:pt x="281" y="78"/>
                </a:lnTo>
                <a:lnTo>
                  <a:pt x="275" y="90"/>
                </a:lnTo>
                <a:lnTo>
                  <a:pt x="269" y="90"/>
                </a:lnTo>
                <a:lnTo>
                  <a:pt x="263" y="102"/>
                </a:lnTo>
                <a:lnTo>
                  <a:pt x="258" y="102"/>
                </a:lnTo>
                <a:lnTo>
                  <a:pt x="240" y="119"/>
                </a:lnTo>
                <a:lnTo>
                  <a:pt x="234" y="125"/>
                </a:lnTo>
                <a:lnTo>
                  <a:pt x="234" y="131"/>
                </a:lnTo>
                <a:lnTo>
                  <a:pt x="222" y="78"/>
                </a:lnTo>
                <a:lnTo>
                  <a:pt x="138" y="96"/>
                </a:lnTo>
                <a:lnTo>
                  <a:pt x="126" y="0"/>
                </a:lnTo>
                <a:lnTo>
                  <a:pt x="126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" name="Freeform 208"/>
          <p:cNvSpPr>
            <a:spLocks/>
          </p:cNvSpPr>
          <p:nvPr/>
        </p:nvSpPr>
        <p:spPr bwMode="auto">
          <a:xfrm rot="21394386">
            <a:off x="4751671" y="3375830"/>
            <a:ext cx="1132309" cy="951489"/>
          </a:xfrm>
          <a:custGeom>
            <a:avLst/>
            <a:gdLst/>
            <a:ahLst/>
            <a:cxnLst>
              <a:cxn ang="0">
                <a:pos x="454" y="418"/>
              </a:cxn>
              <a:cxn ang="0">
                <a:pos x="460" y="429"/>
              </a:cxn>
              <a:cxn ang="0">
                <a:pos x="466" y="447"/>
              </a:cxn>
              <a:cxn ang="0">
                <a:pos x="442" y="465"/>
              </a:cxn>
              <a:cxn ang="0">
                <a:pos x="496" y="471"/>
              </a:cxn>
              <a:cxn ang="0">
                <a:pos x="502" y="447"/>
              </a:cxn>
              <a:cxn ang="0">
                <a:pos x="508" y="418"/>
              </a:cxn>
              <a:cxn ang="0">
                <a:pos x="526" y="406"/>
              </a:cxn>
              <a:cxn ang="0">
                <a:pos x="538" y="406"/>
              </a:cxn>
              <a:cxn ang="0">
                <a:pos x="538" y="370"/>
              </a:cxn>
              <a:cxn ang="0">
                <a:pos x="532" y="364"/>
              </a:cxn>
              <a:cxn ang="0">
                <a:pos x="532" y="358"/>
              </a:cxn>
              <a:cxn ang="0">
                <a:pos x="526" y="364"/>
              </a:cxn>
              <a:cxn ang="0">
                <a:pos x="502" y="340"/>
              </a:cxn>
              <a:cxn ang="0">
                <a:pos x="508" y="328"/>
              </a:cxn>
              <a:cxn ang="0">
                <a:pos x="502" y="310"/>
              </a:cxn>
              <a:cxn ang="0">
                <a:pos x="478" y="274"/>
              </a:cxn>
              <a:cxn ang="0">
                <a:pos x="442" y="256"/>
              </a:cxn>
              <a:cxn ang="0">
                <a:pos x="424" y="232"/>
              </a:cxn>
              <a:cxn ang="0">
                <a:pos x="442" y="209"/>
              </a:cxn>
              <a:cxn ang="0">
                <a:pos x="442" y="185"/>
              </a:cxn>
              <a:cxn ang="0">
                <a:pos x="418" y="167"/>
              </a:cxn>
              <a:cxn ang="0">
                <a:pos x="406" y="179"/>
              </a:cxn>
              <a:cxn ang="0">
                <a:pos x="389" y="137"/>
              </a:cxn>
              <a:cxn ang="0">
                <a:pos x="359" y="113"/>
              </a:cxn>
              <a:cxn ang="0">
                <a:pos x="335" y="77"/>
              </a:cxn>
              <a:cxn ang="0">
                <a:pos x="329" y="41"/>
              </a:cxn>
              <a:cxn ang="0">
                <a:pos x="335" y="23"/>
              </a:cxn>
              <a:cxn ang="0">
                <a:pos x="0" y="12"/>
              </a:cxn>
              <a:cxn ang="0">
                <a:pos x="12" y="29"/>
              </a:cxn>
              <a:cxn ang="0">
                <a:pos x="24" y="53"/>
              </a:cxn>
              <a:cxn ang="0">
                <a:pos x="30" y="71"/>
              </a:cxn>
              <a:cxn ang="0">
                <a:pos x="66" y="101"/>
              </a:cxn>
              <a:cxn ang="0">
                <a:pos x="54" y="125"/>
              </a:cxn>
              <a:cxn ang="0">
                <a:pos x="66" y="137"/>
              </a:cxn>
              <a:cxn ang="0">
                <a:pos x="78" y="155"/>
              </a:cxn>
              <a:cxn ang="0">
                <a:pos x="89" y="161"/>
              </a:cxn>
              <a:cxn ang="0">
                <a:pos x="89" y="435"/>
              </a:cxn>
            </a:cxnLst>
            <a:rect l="0" t="0" r="r" b="b"/>
            <a:pathLst>
              <a:path w="544" h="471">
                <a:moveTo>
                  <a:pt x="89" y="435"/>
                </a:moveTo>
                <a:lnTo>
                  <a:pt x="454" y="418"/>
                </a:lnTo>
                <a:lnTo>
                  <a:pt x="454" y="423"/>
                </a:lnTo>
                <a:lnTo>
                  <a:pt x="460" y="429"/>
                </a:lnTo>
                <a:lnTo>
                  <a:pt x="466" y="435"/>
                </a:lnTo>
                <a:lnTo>
                  <a:pt x="466" y="447"/>
                </a:lnTo>
                <a:lnTo>
                  <a:pt x="454" y="453"/>
                </a:lnTo>
                <a:lnTo>
                  <a:pt x="442" y="465"/>
                </a:lnTo>
                <a:lnTo>
                  <a:pt x="442" y="471"/>
                </a:lnTo>
                <a:lnTo>
                  <a:pt x="496" y="471"/>
                </a:lnTo>
                <a:lnTo>
                  <a:pt x="502" y="453"/>
                </a:lnTo>
                <a:lnTo>
                  <a:pt x="502" y="447"/>
                </a:lnTo>
                <a:lnTo>
                  <a:pt x="508" y="429"/>
                </a:lnTo>
                <a:lnTo>
                  <a:pt x="508" y="418"/>
                </a:lnTo>
                <a:lnTo>
                  <a:pt x="514" y="412"/>
                </a:lnTo>
                <a:lnTo>
                  <a:pt x="526" y="406"/>
                </a:lnTo>
                <a:lnTo>
                  <a:pt x="532" y="406"/>
                </a:lnTo>
                <a:lnTo>
                  <a:pt x="538" y="406"/>
                </a:lnTo>
                <a:lnTo>
                  <a:pt x="544" y="376"/>
                </a:lnTo>
                <a:lnTo>
                  <a:pt x="538" y="370"/>
                </a:lnTo>
                <a:lnTo>
                  <a:pt x="538" y="364"/>
                </a:lnTo>
                <a:lnTo>
                  <a:pt x="532" y="364"/>
                </a:lnTo>
                <a:lnTo>
                  <a:pt x="532" y="364"/>
                </a:lnTo>
                <a:lnTo>
                  <a:pt x="532" y="358"/>
                </a:lnTo>
                <a:lnTo>
                  <a:pt x="526" y="358"/>
                </a:lnTo>
                <a:lnTo>
                  <a:pt x="526" y="364"/>
                </a:lnTo>
                <a:lnTo>
                  <a:pt x="520" y="364"/>
                </a:lnTo>
                <a:lnTo>
                  <a:pt x="502" y="340"/>
                </a:lnTo>
                <a:lnTo>
                  <a:pt x="508" y="334"/>
                </a:lnTo>
                <a:lnTo>
                  <a:pt x="508" y="328"/>
                </a:lnTo>
                <a:lnTo>
                  <a:pt x="514" y="322"/>
                </a:lnTo>
                <a:lnTo>
                  <a:pt x="502" y="310"/>
                </a:lnTo>
                <a:lnTo>
                  <a:pt x="502" y="298"/>
                </a:lnTo>
                <a:lnTo>
                  <a:pt x="478" y="274"/>
                </a:lnTo>
                <a:lnTo>
                  <a:pt x="466" y="268"/>
                </a:lnTo>
                <a:lnTo>
                  <a:pt x="442" y="256"/>
                </a:lnTo>
                <a:lnTo>
                  <a:pt x="430" y="244"/>
                </a:lnTo>
                <a:lnTo>
                  <a:pt x="424" y="232"/>
                </a:lnTo>
                <a:lnTo>
                  <a:pt x="424" y="226"/>
                </a:lnTo>
                <a:lnTo>
                  <a:pt x="442" y="209"/>
                </a:lnTo>
                <a:lnTo>
                  <a:pt x="436" y="197"/>
                </a:lnTo>
                <a:lnTo>
                  <a:pt x="442" y="185"/>
                </a:lnTo>
                <a:lnTo>
                  <a:pt x="442" y="173"/>
                </a:lnTo>
                <a:lnTo>
                  <a:pt x="418" y="167"/>
                </a:lnTo>
                <a:lnTo>
                  <a:pt x="412" y="173"/>
                </a:lnTo>
                <a:lnTo>
                  <a:pt x="406" y="179"/>
                </a:lnTo>
                <a:lnTo>
                  <a:pt x="406" y="173"/>
                </a:lnTo>
                <a:lnTo>
                  <a:pt x="389" y="137"/>
                </a:lnTo>
                <a:lnTo>
                  <a:pt x="383" y="131"/>
                </a:lnTo>
                <a:lnTo>
                  <a:pt x="359" y="113"/>
                </a:lnTo>
                <a:lnTo>
                  <a:pt x="335" y="83"/>
                </a:lnTo>
                <a:lnTo>
                  <a:pt x="335" y="77"/>
                </a:lnTo>
                <a:lnTo>
                  <a:pt x="329" y="59"/>
                </a:lnTo>
                <a:lnTo>
                  <a:pt x="329" y="41"/>
                </a:lnTo>
                <a:lnTo>
                  <a:pt x="335" y="29"/>
                </a:lnTo>
                <a:lnTo>
                  <a:pt x="335" y="23"/>
                </a:lnTo>
                <a:lnTo>
                  <a:pt x="311" y="0"/>
                </a:lnTo>
                <a:lnTo>
                  <a:pt x="0" y="12"/>
                </a:lnTo>
                <a:lnTo>
                  <a:pt x="6" y="23"/>
                </a:lnTo>
                <a:lnTo>
                  <a:pt x="12" y="29"/>
                </a:lnTo>
                <a:lnTo>
                  <a:pt x="18" y="41"/>
                </a:lnTo>
                <a:lnTo>
                  <a:pt x="24" y="53"/>
                </a:lnTo>
                <a:lnTo>
                  <a:pt x="30" y="59"/>
                </a:lnTo>
                <a:lnTo>
                  <a:pt x="30" y="71"/>
                </a:lnTo>
                <a:lnTo>
                  <a:pt x="30" y="71"/>
                </a:lnTo>
                <a:lnTo>
                  <a:pt x="66" y="101"/>
                </a:lnTo>
                <a:lnTo>
                  <a:pt x="54" y="113"/>
                </a:lnTo>
                <a:lnTo>
                  <a:pt x="54" y="125"/>
                </a:lnTo>
                <a:lnTo>
                  <a:pt x="54" y="131"/>
                </a:lnTo>
                <a:lnTo>
                  <a:pt x="66" y="137"/>
                </a:lnTo>
                <a:lnTo>
                  <a:pt x="72" y="155"/>
                </a:lnTo>
                <a:lnTo>
                  <a:pt x="78" y="155"/>
                </a:lnTo>
                <a:lnTo>
                  <a:pt x="84" y="161"/>
                </a:lnTo>
                <a:lnTo>
                  <a:pt x="89" y="161"/>
                </a:lnTo>
                <a:lnTo>
                  <a:pt x="89" y="382"/>
                </a:lnTo>
                <a:lnTo>
                  <a:pt x="89" y="435"/>
                </a:lnTo>
                <a:lnTo>
                  <a:pt x="89" y="43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 rot="21394386">
            <a:off x="5138956" y="4954524"/>
            <a:ext cx="960267" cy="807537"/>
          </a:xfrm>
          <a:custGeom>
            <a:avLst/>
            <a:gdLst/>
            <a:ahLst/>
            <a:cxnLst>
              <a:cxn ang="0">
                <a:pos x="251" y="6"/>
              </a:cxn>
              <a:cxn ang="0">
                <a:pos x="269" y="59"/>
              </a:cxn>
              <a:cxn ang="0">
                <a:pos x="263" y="77"/>
              </a:cxn>
              <a:cxn ang="0">
                <a:pos x="240" y="131"/>
              </a:cxn>
              <a:cxn ang="0">
                <a:pos x="383" y="197"/>
              </a:cxn>
              <a:cxn ang="0">
                <a:pos x="383" y="239"/>
              </a:cxn>
              <a:cxn ang="0">
                <a:pos x="377" y="268"/>
              </a:cxn>
              <a:cxn ang="0">
                <a:pos x="347" y="262"/>
              </a:cxn>
              <a:cxn ang="0">
                <a:pos x="341" y="292"/>
              </a:cxn>
              <a:cxn ang="0">
                <a:pos x="371" y="286"/>
              </a:cxn>
              <a:cxn ang="0">
                <a:pos x="395" y="280"/>
              </a:cxn>
              <a:cxn ang="0">
                <a:pos x="389" y="298"/>
              </a:cxn>
              <a:cxn ang="0">
                <a:pos x="401" y="304"/>
              </a:cxn>
              <a:cxn ang="0">
                <a:pos x="431" y="286"/>
              </a:cxn>
              <a:cxn ang="0">
                <a:pos x="443" y="286"/>
              </a:cxn>
              <a:cxn ang="0">
                <a:pos x="443" y="304"/>
              </a:cxn>
              <a:cxn ang="0">
                <a:pos x="407" y="334"/>
              </a:cxn>
              <a:cxn ang="0">
                <a:pos x="431" y="364"/>
              </a:cxn>
              <a:cxn ang="0">
                <a:pos x="461" y="388"/>
              </a:cxn>
              <a:cxn ang="0">
                <a:pos x="431" y="382"/>
              </a:cxn>
              <a:cxn ang="0">
                <a:pos x="383" y="358"/>
              </a:cxn>
              <a:cxn ang="0">
                <a:pos x="371" y="376"/>
              </a:cxn>
              <a:cxn ang="0">
                <a:pos x="359" y="388"/>
              </a:cxn>
              <a:cxn ang="0">
                <a:pos x="341" y="376"/>
              </a:cxn>
              <a:cxn ang="0">
                <a:pos x="323" y="376"/>
              </a:cxn>
              <a:cxn ang="0">
                <a:pos x="293" y="388"/>
              </a:cxn>
              <a:cxn ang="0">
                <a:pos x="246" y="358"/>
              </a:cxn>
              <a:cxn ang="0">
                <a:pos x="228" y="340"/>
              </a:cxn>
              <a:cxn ang="0">
                <a:pos x="228" y="334"/>
              </a:cxn>
              <a:cxn ang="0">
                <a:pos x="210" y="334"/>
              </a:cxn>
              <a:cxn ang="0">
                <a:pos x="198" y="322"/>
              </a:cxn>
              <a:cxn ang="0">
                <a:pos x="186" y="352"/>
              </a:cxn>
              <a:cxn ang="0">
                <a:pos x="90" y="334"/>
              </a:cxn>
              <a:cxn ang="0">
                <a:pos x="24" y="334"/>
              </a:cxn>
              <a:cxn ang="0">
                <a:pos x="30" y="316"/>
              </a:cxn>
              <a:cxn ang="0">
                <a:pos x="36" y="274"/>
              </a:cxn>
              <a:cxn ang="0">
                <a:pos x="36" y="250"/>
              </a:cxn>
              <a:cxn ang="0">
                <a:pos x="54" y="221"/>
              </a:cxn>
              <a:cxn ang="0">
                <a:pos x="42" y="179"/>
              </a:cxn>
              <a:cxn ang="0">
                <a:pos x="36" y="167"/>
              </a:cxn>
              <a:cxn ang="0">
                <a:pos x="24" y="149"/>
              </a:cxn>
              <a:cxn ang="0">
                <a:pos x="6" y="113"/>
              </a:cxn>
              <a:cxn ang="0">
                <a:pos x="0" y="6"/>
              </a:cxn>
            </a:cxnLst>
            <a:rect l="0" t="0" r="r" b="b"/>
            <a:pathLst>
              <a:path w="461" h="400">
                <a:moveTo>
                  <a:pt x="0" y="6"/>
                </a:moveTo>
                <a:lnTo>
                  <a:pt x="251" y="0"/>
                </a:lnTo>
                <a:lnTo>
                  <a:pt x="251" y="6"/>
                </a:lnTo>
                <a:lnTo>
                  <a:pt x="257" y="24"/>
                </a:lnTo>
                <a:lnTo>
                  <a:pt x="263" y="47"/>
                </a:lnTo>
                <a:lnTo>
                  <a:pt x="269" y="59"/>
                </a:lnTo>
                <a:lnTo>
                  <a:pt x="269" y="59"/>
                </a:lnTo>
                <a:lnTo>
                  <a:pt x="275" y="71"/>
                </a:lnTo>
                <a:lnTo>
                  <a:pt x="263" y="77"/>
                </a:lnTo>
                <a:lnTo>
                  <a:pt x="257" y="83"/>
                </a:lnTo>
                <a:lnTo>
                  <a:pt x="251" y="101"/>
                </a:lnTo>
                <a:lnTo>
                  <a:pt x="240" y="131"/>
                </a:lnTo>
                <a:lnTo>
                  <a:pt x="222" y="173"/>
                </a:lnTo>
                <a:lnTo>
                  <a:pt x="222" y="203"/>
                </a:lnTo>
                <a:lnTo>
                  <a:pt x="383" y="197"/>
                </a:lnTo>
                <a:lnTo>
                  <a:pt x="383" y="203"/>
                </a:lnTo>
                <a:lnTo>
                  <a:pt x="383" y="215"/>
                </a:lnTo>
                <a:lnTo>
                  <a:pt x="383" y="239"/>
                </a:lnTo>
                <a:lnTo>
                  <a:pt x="401" y="256"/>
                </a:lnTo>
                <a:lnTo>
                  <a:pt x="401" y="274"/>
                </a:lnTo>
                <a:lnTo>
                  <a:pt x="377" y="268"/>
                </a:lnTo>
                <a:lnTo>
                  <a:pt x="359" y="262"/>
                </a:lnTo>
                <a:lnTo>
                  <a:pt x="353" y="262"/>
                </a:lnTo>
                <a:lnTo>
                  <a:pt x="347" y="262"/>
                </a:lnTo>
                <a:lnTo>
                  <a:pt x="335" y="280"/>
                </a:lnTo>
                <a:lnTo>
                  <a:pt x="329" y="286"/>
                </a:lnTo>
                <a:lnTo>
                  <a:pt x="341" y="292"/>
                </a:lnTo>
                <a:lnTo>
                  <a:pt x="347" y="292"/>
                </a:lnTo>
                <a:lnTo>
                  <a:pt x="365" y="292"/>
                </a:lnTo>
                <a:lnTo>
                  <a:pt x="371" y="286"/>
                </a:lnTo>
                <a:lnTo>
                  <a:pt x="377" y="286"/>
                </a:lnTo>
                <a:lnTo>
                  <a:pt x="389" y="286"/>
                </a:lnTo>
                <a:lnTo>
                  <a:pt x="395" y="280"/>
                </a:lnTo>
                <a:lnTo>
                  <a:pt x="395" y="286"/>
                </a:lnTo>
                <a:lnTo>
                  <a:pt x="395" y="292"/>
                </a:lnTo>
                <a:lnTo>
                  <a:pt x="389" y="298"/>
                </a:lnTo>
                <a:lnTo>
                  <a:pt x="389" y="304"/>
                </a:lnTo>
                <a:lnTo>
                  <a:pt x="395" y="304"/>
                </a:lnTo>
                <a:lnTo>
                  <a:pt x="401" y="304"/>
                </a:lnTo>
                <a:lnTo>
                  <a:pt x="407" y="304"/>
                </a:lnTo>
                <a:lnTo>
                  <a:pt x="413" y="292"/>
                </a:lnTo>
                <a:lnTo>
                  <a:pt x="431" y="286"/>
                </a:lnTo>
                <a:lnTo>
                  <a:pt x="437" y="280"/>
                </a:lnTo>
                <a:lnTo>
                  <a:pt x="443" y="280"/>
                </a:lnTo>
                <a:lnTo>
                  <a:pt x="443" y="286"/>
                </a:lnTo>
                <a:lnTo>
                  <a:pt x="443" y="292"/>
                </a:lnTo>
                <a:lnTo>
                  <a:pt x="443" y="298"/>
                </a:lnTo>
                <a:lnTo>
                  <a:pt x="443" y="304"/>
                </a:lnTo>
                <a:lnTo>
                  <a:pt x="437" y="310"/>
                </a:lnTo>
                <a:lnTo>
                  <a:pt x="425" y="328"/>
                </a:lnTo>
                <a:lnTo>
                  <a:pt x="407" y="334"/>
                </a:lnTo>
                <a:lnTo>
                  <a:pt x="407" y="346"/>
                </a:lnTo>
                <a:lnTo>
                  <a:pt x="413" y="352"/>
                </a:lnTo>
                <a:lnTo>
                  <a:pt x="431" y="364"/>
                </a:lnTo>
                <a:lnTo>
                  <a:pt x="461" y="376"/>
                </a:lnTo>
                <a:lnTo>
                  <a:pt x="461" y="382"/>
                </a:lnTo>
                <a:lnTo>
                  <a:pt x="461" y="388"/>
                </a:lnTo>
                <a:lnTo>
                  <a:pt x="455" y="388"/>
                </a:lnTo>
                <a:lnTo>
                  <a:pt x="431" y="400"/>
                </a:lnTo>
                <a:lnTo>
                  <a:pt x="431" y="382"/>
                </a:lnTo>
                <a:lnTo>
                  <a:pt x="413" y="376"/>
                </a:lnTo>
                <a:lnTo>
                  <a:pt x="389" y="364"/>
                </a:lnTo>
                <a:lnTo>
                  <a:pt x="383" y="358"/>
                </a:lnTo>
                <a:lnTo>
                  <a:pt x="383" y="352"/>
                </a:lnTo>
                <a:lnTo>
                  <a:pt x="371" y="358"/>
                </a:lnTo>
                <a:lnTo>
                  <a:pt x="371" y="376"/>
                </a:lnTo>
                <a:lnTo>
                  <a:pt x="371" y="376"/>
                </a:lnTo>
                <a:lnTo>
                  <a:pt x="371" y="382"/>
                </a:lnTo>
                <a:lnTo>
                  <a:pt x="359" y="388"/>
                </a:lnTo>
                <a:lnTo>
                  <a:pt x="353" y="388"/>
                </a:lnTo>
                <a:lnTo>
                  <a:pt x="347" y="376"/>
                </a:lnTo>
                <a:lnTo>
                  <a:pt x="341" y="376"/>
                </a:lnTo>
                <a:lnTo>
                  <a:pt x="335" y="382"/>
                </a:lnTo>
                <a:lnTo>
                  <a:pt x="329" y="376"/>
                </a:lnTo>
                <a:lnTo>
                  <a:pt x="323" y="376"/>
                </a:lnTo>
                <a:lnTo>
                  <a:pt x="311" y="388"/>
                </a:lnTo>
                <a:lnTo>
                  <a:pt x="299" y="388"/>
                </a:lnTo>
                <a:lnTo>
                  <a:pt x="293" y="388"/>
                </a:lnTo>
                <a:lnTo>
                  <a:pt x="281" y="382"/>
                </a:lnTo>
                <a:lnTo>
                  <a:pt x="257" y="358"/>
                </a:lnTo>
                <a:lnTo>
                  <a:pt x="246" y="358"/>
                </a:lnTo>
                <a:lnTo>
                  <a:pt x="234" y="352"/>
                </a:lnTo>
                <a:lnTo>
                  <a:pt x="228" y="340"/>
                </a:lnTo>
                <a:lnTo>
                  <a:pt x="228" y="340"/>
                </a:lnTo>
                <a:lnTo>
                  <a:pt x="228" y="340"/>
                </a:lnTo>
                <a:lnTo>
                  <a:pt x="222" y="340"/>
                </a:lnTo>
                <a:lnTo>
                  <a:pt x="228" y="334"/>
                </a:lnTo>
                <a:lnTo>
                  <a:pt x="222" y="334"/>
                </a:lnTo>
                <a:lnTo>
                  <a:pt x="216" y="334"/>
                </a:lnTo>
                <a:lnTo>
                  <a:pt x="210" y="334"/>
                </a:lnTo>
                <a:lnTo>
                  <a:pt x="204" y="328"/>
                </a:lnTo>
                <a:lnTo>
                  <a:pt x="204" y="322"/>
                </a:lnTo>
                <a:lnTo>
                  <a:pt x="198" y="322"/>
                </a:lnTo>
                <a:lnTo>
                  <a:pt x="180" y="340"/>
                </a:lnTo>
                <a:lnTo>
                  <a:pt x="192" y="346"/>
                </a:lnTo>
                <a:lnTo>
                  <a:pt x="186" y="352"/>
                </a:lnTo>
                <a:lnTo>
                  <a:pt x="162" y="352"/>
                </a:lnTo>
                <a:lnTo>
                  <a:pt x="114" y="346"/>
                </a:lnTo>
                <a:lnTo>
                  <a:pt x="90" y="334"/>
                </a:lnTo>
                <a:lnTo>
                  <a:pt x="24" y="340"/>
                </a:lnTo>
                <a:lnTo>
                  <a:pt x="24" y="340"/>
                </a:lnTo>
                <a:lnTo>
                  <a:pt x="24" y="334"/>
                </a:lnTo>
                <a:lnTo>
                  <a:pt x="24" y="328"/>
                </a:lnTo>
                <a:lnTo>
                  <a:pt x="24" y="322"/>
                </a:lnTo>
                <a:lnTo>
                  <a:pt x="30" y="316"/>
                </a:lnTo>
                <a:lnTo>
                  <a:pt x="42" y="292"/>
                </a:lnTo>
                <a:lnTo>
                  <a:pt x="36" y="286"/>
                </a:lnTo>
                <a:lnTo>
                  <a:pt x="36" y="274"/>
                </a:lnTo>
                <a:lnTo>
                  <a:pt x="36" y="274"/>
                </a:lnTo>
                <a:lnTo>
                  <a:pt x="36" y="268"/>
                </a:lnTo>
                <a:lnTo>
                  <a:pt x="36" y="250"/>
                </a:lnTo>
                <a:lnTo>
                  <a:pt x="42" y="244"/>
                </a:lnTo>
                <a:lnTo>
                  <a:pt x="48" y="239"/>
                </a:lnTo>
                <a:lnTo>
                  <a:pt x="54" y="221"/>
                </a:lnTo>
                <a:lnTo>
                  <a:pt x="54" y="209"/>
                </a:lnTo>
                <a:lnTo>
                  <a:pt x="48" y="191"/>
                </a:lnTo>
                <a:lnTo>
                  <a:pt x="42" y="179"/>
                </a:lnTo>
                <a:lnTo>
                  <a:pt x="36" y="179"/>
                </a:lnTo>
                <a:lnTo>
                  <a:pt x="42" y="173"/>
                </a:lnTo>
                <a:lnTo>
                  <a:pt x="36" y="167"/>
                </a:lnTo>
                <a:lnTo>
                  <a:pt x="30" y="161"/>
                </a:lnTo>
                <a:lnTo>
                  <a:pt x="24" y="155"/>
                </a:lnTo>
                <a:lnTo>
                  <a:pt x="24" y="149"/>
                </a:lnTo>
                <a:lnTo>
                  <a:pt x="30" y="143"/>
                </a:lnTo>
                <a:lnTo>
                  <a:pt x="18" y="125"/>
                </a:lnTo>
                <a:lnTo>
                  <a:pt x="6" y="113"/>
                </a:lnTo>
                <a:lnTo>
                  <a:pt x="6" y="107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" name="Freeform 210"/>
          <p:cNvSpPr>
            <a:spLocks/>
          </p:cNvSpPr>
          <p:nvPr/>
        </p:nvSpPr>
        <p:spPr bwMode="auto">
          <a:xfrm rot="21394386">
            <a:off x="4980732" y="4216376"/>
            <a:ext cx="847914" cy="761893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365" y="0"/>
              </a:cxn>
              <a:cxn ang="0">
                <a:pos x="365" y="5"/>
              </a:cxn>
              <a:cxn ang="0">
                <a:pos x="371" y="11"/>
              </a:cxn>
              <a:cxn ang="0">
                <a:pos x="377" y="17"/>
              </a:cxn>
              <a:cxn ang="0">
                <a:pos x="377" y="29"/>
              </a:cxn>
              <a:cxn ang="0">
                <a:pos x="365" y="35"/>
              </a:cxn>
              <a:cxn ang="0">
                <a:pos x="353" y="47"/>
              </a:cxn>
              <a:cxn ang="0">
                <a:pos x="353" y="53"/>
              </a:cxn>
              <a:cxn ang="0">
                <a:pos x="407" y="53"/>
              </a:cxn>
              <a:cxn ang="0">
                <a:pos x="407" y="59"/>
              </a:cxn>
              <a:cxn ang="0">
                <a:pos x="407" y="59"/>
              </a:cxn>
              <a:cxn ang="0">
                <a:pos x="401" y="71"/>
              </a:cxn>
              <a:cxn ang="0">
                <a:pos x="395" y="83"/>
              </a:cxn>
              <a:cxn ang="0">
                <a:pos x="389" y="101"/>
              </a:cxn>
              <a:cxn ang="0">
                <a:pos x="377" y="119"/>
              </a:cxn>
              <a:cxn ang="0">
                <a:pos x="383" y="131"/>
              </a:cxn>
              <a:cxn ang="0">
                <a:pos x="377" y="149"/>
              </a:cxn>
              <a:cxn ang="0">
                <a:pos x="377" y="149"/>
              </a:cxn>
              <a:cxn ang="0">
                <a:pos x="371" y="155"/>
              </a:cxn>
              <a:cxn ang="0">
                <a:pos x="365" y="161"/>
              </a:cxn>
              <a:cxn ang="0">
                <a:pos x="353" y="179"/>
              </a:cxn>
              <a:cxn ang="0">
                <a:pos x="347" y="197"/>
              </a:cxn>
              <a:cxn ang="0">
                <a:pos x="347" y="208"/>
              </a:cxn>
              <a:cxn ang="0">
                <a:pos x="347" y="220"/>
              </a:cxn>
              <a:cxn ang="0">
                <a:pos x="329" y="226"/>
              </a:cxn>
              <a:cxn ang="0">
                <a:pos x="317" y="244"/>
              </a:cxn>
              <a:cxn ang="0">
                <a:pos x="317" y="250"/>
              </a:cxn>
              <a:cxn ang="0">
                <a:pos x="317" y="262"/>
              </a:cxn>
              <a:cxn ang="0">
                <a:pos x="305" y="268"/>
              </a:cxn>
              <a:cxn ang="0">
                <a:pos x="305" y="280"/>
              </a:cxn>
              <a:cxn ang="0">
                <a:pos x="305" y="292"/>
              </a:cxn>
              <a:cxn ang="0">
                <a:pos x="294" y="310"/>
              </a:cxn>
              <a:cxn ang="0">
                <a:pos x="300" y="322"/>
              </a:cxn>
              <a:cxn ang="0">
                <a:pos x="305" y="334"/>
              </a:cxn>
              <a:cxn ang="0">
                <a:pos x="305" y="340"/>
              </a:cxn>
              <a:cxn ang="0">
                <a:pos x="311" y="346"/>
              </a:cxn>
              <a:cxn ang="0">
                <a:pos x="311" y="352"/>
              </a:cxn>
              <a:cxn ang="0">
                <a:pos x="305" y="352"/>
              </a:cxn>
              <a:cxn ang="0">
                <a:pos x="305" y="364"/>
              </a:cxn>
              <a:cxn ang="0">
                <a:pos x="305" y="370"/>
              </a:cxn>
              <a:cxn ang="0">
                <a:pos x="54" y="376"/>
              </a:cxn>
              <a:cxn ang="0">
                <a:pos x="54" y="322"/>
              </a:cxn>
              <a:cxn ang="0">
                <a:pos x="42" y="316"/>
              </a:cxn>
              <a:cxn ang="0">
                <a:pos x="30" y="322"/>
              </a:cxn>
              <a:cxn ang="0">
                <a:pos x="30" y="322"/>
              </a:cxn>
              <a:cxn ang="0">
                <a:pos x="18" y="310"/>
              </a:cxn>
              <a:cxn ang="0">
                <a:pos x="18" y="131"/>
              </a:cxn>
              <a:cxn ang="0">
                <a:pos x="0" y="17"/>
              </a:cxn>
              <a:cxn ang="0">
                <a:pos x="0" y="17"/>
              </a:cxn>
            </a:cxnLst>
            <a:rect l="0" t="0" r="r" b="b"/>
            <a:pathLst>
              <a:path w="407" h="376">
                <a:moveTo>
                  <a:pt x="0" y="17"/>
                </a:moveTo>
                <a:lnTo>
                  <a:pt x="365" y="0"/>
                </a:lnTo>
                <a:lnTo>
                  <a:pt x="365" y="5"/>
                </a:lnTo>
                <a:lnTo>
                  <a:pt x="371" y="11"/>
                </a:lnTo>
                <a:lnTo>
                  <a:pt x="377" y="17"/>
                </a:lnTo>
                <a:lnTo>
                  <a:pt x="377" y="29"/>
                </a:lnTo>
                <a:lnTo>
                  <a:pt x="365" y="35"/>
                </a:lnTo>
                <a:lnTo>
                  <a:pt x="353" y="47"/>
                </a:lnTo>
                <a:lnTo>
                  <a:pt x="353" y="53"/>
                </a:lnTo>
                <a:lnTo>
                  <a:pt x="407" y="53"/>
                </a:lnTo>
                <a:lnTo>
                  <a:pt x="407" y="59"/>
                </a:lnTo>
                <a:lnTo>
                  <a:pt x="407" y="59"/>
                </a:lnTo>
                <a:lnTo>
                  <a:pt x="401" y="71"/>
                </a:lnTo>
                <a:lnTo>
                  <a:pt x="395" y="83"/>
                </a:lnTo>
                <a:lnTo>
                  <a:pt x="389" y="101"/>
                </a:lnTo>
                <a:lnTo>
                  <a:pt x="377" y="119"/>
                </a:lnTo>
                <a:lnTo>
                  <a:pt x="383" y="131"/>
                </a:lnTo>
                <a:lnTo>
                  <a:pt x="377" y="149"/>
                </a:lnTo>
                <a:lnTo>
                  <a:pt x="377" y="149"/>
                </a:lnTo>
                <a:lnTo>
                  <a:pt x="371" y="155"/>
                </a:lnTo>
                <a:lnTo>
                  <a:pt x="365" y="161"/>
                </a:lnTo>
                <a:lnTo>
                  <a:pt x="353" y="179"/>
                </a:lnTo>
                <a:lnTo>
                  <a:pt x="347" y="197"/>
                </a:lnTo>
                <a:lnTo>
                  <a:pt x="347" y="208"/>
                </a:lnTo>
                <a:lnTo>
                  <a:pt x="347" y="220"/>
                </a:lnTo>
                <a:lnTo>
                  <a:pt x="329" y="226"/>
                </a:lnTo>
                <a:lnTo>
                  <a:pt x="317" y="244"/>
                </a:lnTo>
                <a:lnTo>
                  <a:pt x="317" y="250"/>
                </a:lnTo>
                <a:lnTo>
                  <a:pt x="317" y="262"/>
                </a:lnTo>
                <a:lnTo>
                  <a:pt x="305" y="268"/>
                </a:lnTo>
                <a:lnTo>
                  <a:pt x="305" y="280"/>
                </a:lnTo>
                <a:lnTo>
                  <a:pt x="305" y="292"/>
                </a:lnTo>
                <a:lnTo>
                  <a:pt x="294" y="310"/>
                </a:lnTo>
                <a:lnTo>
                  <a:pt x="300" y="322"/>
                </a:lnTo>
                <a:lnTo>
                  <a:pt x="305" y="334"/>
                </a:lnTo>
                <a:lnTo>
                  <a:pt x="305" y="340"/>
                </a:lnTo>
                <a:lnTo>
                  <a:pt x="311" y="346"/>
                </a:lnTo>
                <a:lnTo>
                  <a:pt x="311" y="352"/>
                </a:lnTo>
                <a:lnTo>
                  <a:pt x="305" y="352"/>
                </a:lnTo>
                <a:lnTo>
                  <a:pt x="305" y="364"/>
                </a:lnTo>
                <a:lnTo>
                  <a:pt x="305" y="370"/>
                </a:lnTo>
                <a:lnTo>
                  <a:pt x="54" y="376"/>
                </a:lnTo>
                <a:lnTo>
                  <a:pt x="54" y="322"/>
                </a:lnTo>
                <a:lnTo>
                  <a:pt x="42" y="316"/>
                </a:lnTo>
                <a:lnTo>
                  <a:pt x="30" y="322"/>
                </a:lnTo>
                <a:lnTo>
                  <a:pt x="30" y="322"/>
                </a:lnTo>
                <a:lnTo>
                  <a:pt x="18" y="310"/>
                </a:lnTo>
                <a:lnTo>
                  <a:pt x="18" y="131"/>
                </a:lnTo>
                <a:lnTo>
                  <a:pt x="0" y="17"/>
                </a:lnTo>
                <a:lnTo>
                  <a:pt x="0" y="1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" name="Freeform 92"/>
          <p:cNvSpPr>
            <a:spLocks/>
          </p:cNvSpPr>
          <p:nvPr/>
        </p:nvSpPr>
        <p:spPr bwMode="auto">
          <a:xfrm rot="21394386">
            <a:off x="6366955" y="5141648"/>
            <a:ext cx="1544853" cy="1135819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60"/>
              </a:cxn>
              <a:cxn ang="0">
                <a:pos x="12" y="72"/>
              </a:cxn>
              <a:cxn ang="0">
                <a:pos x="18" y="90"/>
              </a:cxn>
              <a:cxn ang="0">
                <a:pos x="24" y="102"/>
              </a:cxn>
              <a:cxn ang="0">
                <a:pos x="18" y="113"/>
              </a:cxn>
              <a:cxn ang="0">
                <a:pos x="36" y="107"/>
              </a:cxn>
              <a:cxn ang="0">
                <a:pos x="48" y="90"/>
              </a:cxn>
              <a:cxn ang="0">
                <a:pos x="60" y="90"/>
              </a:cxn>
              <a:cxn ang="0">
                <a:pos x="54" y="102"/>
              </a:cxn>
              <a:cxn ang="0">
                <a:pos x="108" y="90"/>
              </a:cxn>
              <a:cxn ang="0">
                <a:pos x="108" y="96"/>
              </a:cxn>
              <a:cxn ang="0">
                <a:pos x="150" y="107"/>
              </a:cxn>
              <a:cxn ang="0">
                <a:pos x="168" y="107"/>
              </a:cxn>
              <a:cxn ang="0">
                <a:pos x="186" y="113"/>
              </a:cxn>
              <a:cxn ang="0">
                <a:pos x="186" y="119"/>
              </a:cxn>
              <a:cxn ang="0">
                <a:pos x="216" y="149"/>
              </a:cxn>
              <a:cxn ang="0">
                <a:pos x="210" y="155"/>
              </a:cxn>
              <a:cxn ang="0">
                <a:pos x="204" y="155"/>
              </a:cxn>
              <a:cxn ang="0">
                <a:pos x="246" y="149"/>
              </a:cxn>
              <a:cxn ang="0">
                <a:pos x="299" y="125"/>
              </a:cxn>
              <a:cxn ang="0">
                <a:pos x="299" y="107"/>
              </a:cxn>
              <a:cxn ang="0">
                <a:pos x="371" y="131"/>
              </a:cxn>
              <a:cxn ang="0">
                <a:pos x="413" y="167"/>
              </a:cxn>
              <a:cxn ang="0">
                <a:pos x="443" y="185"/>
              </a:cxn>
              <a:cxn ang="0">
                <a:pos x="461" y="215"/>
              </a:cxn>
              <a:cxn ang="0">
                <a:pos x="461" y="287"/>
              </a:cxn>
              <a:cxn ang="0">
                <a:pos x="479" y="328"/>
              </a:cxn>
              <a:cxn ang="0">
                <a:pos x="473" y="299"/>
              </a:cxn>
              <a:cxn ang="0">
                <a:pos x="491" y="310"/>
              </a:cxn>
              <a:cxn ang="0">
                <a:pos x="497" y="305"/>
              </a:cxn>
              <a:cxn ang="0">
                <a:pos x="497" y="316"/>
              </a:cxn>
              <a:cxn ang="0">
                <a:pos x="485" y="346"/>
              </a:cxn>
              <a:cxn ang="0">
                <a:pos x="497" y="364"/>
              </a:cxn>
              <a:cxn ang="0">
                <a:pos x="533" y="412"/>
              </a:cxn>
              <a:cxn ang="0">
                <a:pos x="545" y="418"/>
              </a:cxn>
              <a:cxn ang="0">
                <a:pos x="563" y="448"/>
              </a:cxn>
              <a:cxn ang="0">
                <a:pos x="592" y="496"/>
              </a:cxn>
              <a:cxn ang="0">
                <a:pos x="646" y="531"/>
              </a:cxn>
              <a:cxn ang="0">
                <a:pos x="670" y="543"/>
              </a:cxn>
              <a:cxn ang="0">
                <a:pos x="658" y="549"/>
              </a:cxn>
              <a:cxn ang="0">
                <a:pos x="652" y="555"/>
              </a:cxn>
              <a:cxn ang="0">
                <a:pos x="676" y="561"/>
              </a:cxn>
              <a:cxn ang="0">
                <a:pos x="730" y="531"/>
              </a:cxn>
              <a:cxn ang="0">
                <a:pos x="724" y="496"/>
              </a:cxn>
              <a:cxn ang="0">
                <a:pos x="730" y="448"/>
              </a:cxn>
              <a:cxn ang="0">
                <a:pos x="724" y="370"/>
              </a:cxn>
              <a:cxn ang="0">
                <a:pos x="682" y="293"/>
              </a:cxn>
              <a:cxn ang="0">
                <a:pos x="658" y="257"/>
              </a:cxn>
              <a:cxn ang="0">
                <a:pos x="658" y="227"/>
              </a:cxn>
              <a:cxn ang="0">
                <a:pos x="622" y="173"/>
              </a:cxn>
              <a:cxn ang="0">
                <a:pos x="592" y="143"/>
              </a:cxn>
              <a:cxn ang="0">
                <a:pos x="551" y="48"/>
              </a:cxn>
              <a:cxn ang="0">
                <a:pos x="545" y="36"/>
              </a:cxn>
              <a:cxn ang="0">
                <a:pos x="533" y="12"/>
              </a:cxn>
              <a:cxn ang="0">
                <a:pos x="491" y="6"/>
              </a:cxn>
              <a:cxn ang="0">
                <a:pos x="497" y="42"/>
              </a:cxn>
              <a:cxn ang="0">
                <a:pos x="479" y="48"/>
              </a:cxn>
              <a:cxn ang="0">
                <a:pos x="234" y="42"/>
              </a:cxn>
              <a:cxn ang="0">
                <a:pos x="228" y="24"/>
              </a:cxn>
            </a:cxnLst>
            <a:rect l="0" t="0" r="r" b="b"/>
            <a:pathLst>
              <a:path w="742" h="561">
                <a:moveTo>
                  <a:pt x="228" y="24"/>
                </a:moveTo>
                <a:lnTo>
                  <a:pt x="0" y="42"/>
                </a:lnTo>
                <a:lnTo>
                  <a:pt x="0" y="48"/>
                </a:lnTo>
                <a:lnTo>
                  <a:pt x="0" y="48"/>
                </a:lnTo>
                <a:lnTo>
                  <a:pt x="0" y="54"/>
                </a:lnTo>
                <a:lnTo>
                  <a:pt x="0" y="60"/>
                </a:lnTo>
                <a:lnTo>
                  <a:pt x="6" y="72"/>
                </a:lnTo>
                <a:lnTo>
                  <a:pt x="12" y="72"/>
                </a:lnTo>
                <a:lnTo>
                  <a:pt x="12" y="72"/>
                </a:lnTo>
                <a:lnTo>
                  <a:pt x="18" y="78"/>
                </a:lnTo>
                <a:lnTo>
                  <a:pt x="18" y="84"/>
                </a:lnTo>
                <a:lnTo>
                  <a:pt x="18" y="90"/>
                </a:lnTo>
                <a:lnTo>
                  <a:pt x="18" y="96"/>
                </a:lnTo>
                <a:lnTo>
                  <a:pt x="24" y="96"/>
                </a:lnTo>
                <a:lnTo>
                  <a:pt x="24" y="102"/>
                </a:lnTo>
                <a:lnTo>
                  <a:pt x="24" y="102"/>
                </a:lnTo>
                <a:lnTo>
                  <a:pt x="18" y="107"/>
                </a:lnTo>
                <a:lnTo>
                  <a:pt x="18" y="113"/>
                </a:lnTo>
                <a:lnTo>
                  <a:pt x="18" y="113"/>
                </a:lnTo>
                <a:lnTo>
                  <a:pt x="36" y="107"/>
                </a:lnTo>
                <a:lnTo>
                  <a:pt x="36" y="107"/>
                </a:lnTo>
                <a:lnTo>
                  <a:pt x="42" y="96"/>
                </a:lnTo>
                <a:lnTo>
                  <a:pt x="42" y="90"/>
                </a:lnTo>
                <a:lnTo>
                  <a:pt x="48" y="90"/>
                </a:lnTo>
                <a:lnTo>
                  <a:pt x="54" y="90"/>
                </a:lnTo>
                <a:lnTo>
                  <a:pt x="54" y="90"/>
                </a:lnTo>
                <a:lnTo>
                  <a:pt x="60" y="90"/>
                </a:lnTo>
                <a:lnTo>
                  <a:pt x="60" y="96"/>
                </a:lnTo>
                <a:lnTo>
                  <a:pt x="54" y="102"/>
                </a:lnTo>
                <a:lnTo>
                  <a:pt x="54" y="102"/>
                </a:lnTo>
                <a:lnTo>
                  <a:pt x="60" y="102"/>
                </a:lnTo>
                <a:lnTo>
                  <a:pt x="72" y="102"/>
                </a:lnTo>
                <a:lnTo>
                  <a:pt x="108" y="90"/>
                </a:lnTo>
                <a:lnTo>
                  <a:pt x="120" y="84"/>
                </a:lnTo>
                <a:lnTo>
                  <a:pt x="120" y="90"/>
                </a:lnTo>
                <a:lnTo>
                  <a:pt x="108" y="96"/>
                </a:lnTo>
                <a:lnTo>
                  <a:pt x="114" y="96"/>
                </a:lnTo>
                <a:lnTo>
                  <a:pt x="132" y="102"/>
                </a:lnTo>
                <a:lnTo>
                  <a:pt x="150" y="107"/>
                </a:lnTo>
                <a:lnTo>
                  <a:pt x="168" y="113"/>
                </a:lnTo>
                <a:lnTo>
                  <a:pt x="168" y="113"/>
                </a:lnTo>
                <a:lnTo>
                  <a:pt x="168" y="107"/>
                </a:lnTo>
                <a:lnTo>
                  <a:pt x="174" y="107"/>
                </a:lnTo>
                <a:lnTo>
                  <a:pt x="180" y="113"/>
                </a:lnTo>
                <a:lnTo>
                  <a:pt x="186" y="113"/>
                </a:lnTo>
                <a:lnTo>
                  <a:pt x="192" y="113"/>
                </a:lnTo>
                <a:lnTo>
                  <a:pt x="192" y="119"/>
                </a:lnTo>
                <a:lnTo>
                  <a:pt x="186" y="119"/>
                </a:lnTo>
                <a:lnTo>
                  <a:pt x="192" y="125"/>
                </a:lnTo>
                <a:lnTo>
                  <a:pt x="210" y="143"/>
                </a:lnTo>
                <a:lnTo>
                  <a:pt x="216" y="149"/>
                </a:lnTo>
                <a:lnTo>
                  <a:pt x="216" y="149"/>
                </a:lnTo>
                <a:lnTo>
                  <a:pt x="210" y="155"/>
                </a:lnTo>
                <a:lnTo>
                  <a:pt x="210" y="155"/>
                </a:lnTo>
                <a:lnTo>
                  <a:pt x="204" y="149"/>
                </a:lnTo>
                <a:lnTo>
                  <a:pt x="204" y="155"/>
                </a:lnTo>
                <a:lnTo>
                  <a:pt x="204" y="155"/>
                </a:lnTo>
                <a:lnTo>
                  <a:pt x="210" y="161"/>
                </a:lnTo>
                <a:lnTo>
                  <a:pt x="240" y="149"/>
                </a:lnTo>
                <a:lnTo>
                  <a:pt x="246" y="149"/>
                </a:lnTo>
                <a:lnTo>
                  <a:pt x="252" y="143"/>
                </a:lnTo>
                <a:lnTo>
                  <a:pt x="282" y="125"/>
                </a:lnTo>
                <a:lnTo>
                  <a:pt x="299" y="125"/>
                </a:lnTo>
                <a:lnTo>
                  <a:pt x="299" y="119"/>
                </a:lnTo>
                <a:lnTo>
                  <a:pt x="293" y="119"/>
                </a:lnTo>
                <a:lnTo>
                  <a:pt x="299" y="107"/>
                </a:lnTo>
                <a:lnTo>
                  <a:pt x="329" y="102"/>
                </a:lnTo>
                <a:lnTo>
                  <a:pt x="365" y="125"/>
                </a:lnTo>
                <a:lnTo>
                  <a:pt x="371" y="131"/>
                </a:lnTo>
                <a:lnTo>
                  <a:pt x="377" y="137"/>
                </a:lnTo>
                <a:lnTo>
                  <a:pt x="389" y="149"/>
                </a:lnTo>
                <a:lnTo>
                  <a:pt x="413" y="167"/>
                </a:lnTo>
                <a:lnTo>
                  <a:pt x="413" y="179"/>
                </a:lnTo>
                <a:lnTo>
                  <a:pt x="425" y="185"/>
                </a:lnTo>
                <a:lnTo>
                  <a:pt x="443" y="185"/>
                </a:lnTo>
                <a:lnTo>
                  <a:pt x="455" y="203"/>
                </a:lnTo>
                <a:lnTo>
                  <a:pt x="461" y="209"/>
                </a:lnTo>
                <a:lnTo>
                  <a:pt x="461" y="215"/>
                </a:lnTo>
                <a:lnTo>
                  <a:pt x="467" y="239"/>
                </a:lnTo>
                <a:lnTo>
                  <a:pt x="461" y="263"/>
                </a:lnTo>
                <a:lnTo>
                  <a:pt x="461" y="287"/>
                </a:lnTo>
                <a:lnTo>
                  <a:pt x="461" y="310"/>
                </a:lnTo>
                <a:lnTo>
                  <a:pt x="461" y="316"/>
                </a:lnTo>
                <a:lnTo>
                  <a:pt x="479" y="328"/>
                </a:lnTo>
                <a:lnTo>
                  <a:pt x="485" y="316"/>
                </a:lnTo>
                <a:lnTo>
                  <a:pt x="479" y="316"/>
                </a:lnTo>
                <a:lnTo>
                  <a:pt x="473" y="299"/>
                </a:lnTo>
                <a:lnTo>
                  <a:pt x="473" y="299"/>
                </a:lnTo>
                <a:lnTo>
                  <a:pt x="485" y="299"/>
                </a:lnTo>
                <a:lnTo>
                  <a:pt x="491" y="310"/>
                </a:lnTo>
                <a:lnTo>
                  <a:pt x="491" y="310"/>
                </a:lnTo>
                <a:lnTo>
                  <a:pt x="497" y="305"/>
                </a:lnTo>
                <a:lnTo>
                  <a:pt x="497" y="305"/>
                </a:lnTo>
                <a:lnTo>
                  <a:pt x="503" y="305"/>
                </a:lnTo>
                <a:lnTo>
                  <a:pt x="503" y="310"/>
                </a:lnTo>
                <a:lnTo>
                  <a:pt x="497" y="316"/>
                </a:lnTo>
                <a:lnTo>
                  <a:pt x="491" y="322"/>
                </a:lnTo>
                <a:lnTo>
                  <a:pt x="485" y="340"/>
                </a:lnTo>
                <a:lnTo>
                  <a:pt x="485" y="346"/>
                </a:lnTo>
                <a:lnTo>
                  <a:pt x="479" y="352"/>
                </a:lnTo>
                <a:lnTo>
                  <a:pt x="491" y="358"/>
                </a:lnTo>
                <a:lnTo>
                  <a:pt x="497" y="364"/>
                </a:lnTo>
                <a:lnTo>
                  <a:pt x="509" y="400"/>
                </a:lnTo>
                <a:lnTo>
                  <a:pt x="533" y="412"/>
                </a:lnTo>
                <a:lnTo>
                  <a:pt x="533" y="412"/>
                </a:lnTo>
                <a:lnTo>
                  <a:pt x="533" y="406"/>
                </a:lnTo>
                <a:lnTo>
                  <a:pt x="545" y="406"/>
                </a:lnTo>
                <a:lnTo>
                  <a:pt x="545" y="418"/>
                </a:lnTo>
                <a:lnTo>
                  <a:pt x="545" y="424"/>
                </a:lnTo>
                <a:lnTo>
                  <a:pt x="557" y="442"/>
                </a:lnTo>
                <a:lnTo>
                  <a:pt x="563" y="448"/>
                </a:lnTo>
                <a:lnTo>
                  <a:pt x="575" y="448"/>
                </a:lnTo>
                <a:lnTo>
                  <a:pt x="587" y="490"/>
                </a:lnTo>
                <a:lnTo>
                  <a:pt x="592" y="496"/>
                </a:lnTo>
                <a:lnTo>
                  <a:pt x="616" y="496"/>
                </a:lnTo>
                <a:lnTo>
                  <a:pt x="622" y="502"/>
                </a:lnTo>
                <a:lnTo>
                  <a:pt x="646" y="531"/>
                </a:lnTo>
                <a:lnTo>
                  <a:pt x="658" y="543"/>
                </a:lnTo>
                <a:lnTo>
                  <a:pt x="664" y="543"/>
                </a:lnTo>
                <a:lnTo>
                  <a:pt x="670" y="543"/>
                </a:lnTo>
                <a:lnTo>
                  <a:pt x="670" y="549"/>
                </a:lnTo>
                <a:lnTo>
                  <a:pt x="664" y="549"/>
                </a:lnTo>
                <a:lnTo>
                  <a:pt x="658" y="549"/>
                </a:lnTo>
                <a:lnTo>
                  <a:pt x="658" y="549"/>
                </a:lnTo>
                <a:lnTo>
                  <a:pt x="652" y="549"/>
                </a:lnTo>
                <a:lnTo>
                  <a:pt x="652" y="555"/>
                </a:lnTo>
                <a:lnTo>
                  <a:pt x="658" y="561"/>
                </a:lnTo>
                <a:lnTo>
                  <a:pt x="670" y="561"/>
                </a:lnTo>
                <a:lnTo>
                  <a:pt x="676" y="561"/>
                </a:lnTo>
                <a:lnTo>
                  <a:pt x="688" y="555"/>
                </a:lnTo>
                <a:lnTo>
                  <a:pt x="724" y="543"/>
                </a:lnTo>
                <a:lnTo>
                  <a:pt x="730" y="531"/>
                </a:lnTo>
                <a:lnTo>
                  <a:pt x="730" y="525"/>
                </a:lnTo>
                <a:lnTo>
                  <a:pt x="724" y="508"/>
                </a:lnTo>
                <a:lnTo>
                  <a:pt x="724" y="496"/>
                </a:lnTo>
                <a:lnTo>
                  <a:pt x="730" y="478"/>
                </a:lnTo>
                <a:lnTo>
                  <a:pt x="742" y="484"/>
                </a:lnTo>
                <a:lnTo>
                  <a:pt x="730" y="448"/>
                </a:lnTo>
                <a:lnTo>
                  <a:pt x="736" y="430"/>
                </a:lnTo>
                <a:lnTo>
                  <a:pt x="730" y="394"/>
                </a:lnTo>
                <a:lnTo>
                  <a:pt x="724" y="370"/>
                </a:lnTo>
                <a:lnTo>
                  <a:pt x="718" y="358"/>
                </a:lnTo>
                <a:lnTo>
                  <a:pt x="694" y="328"/>
                </a:lnTo>
                <a:lnTo>
                  <a:pt x="682" y="293"/>
                </a:lnTo>
                <a:lnTo>
                  <a:pt x="658" y="263"/>
                </a:lnTo>
                <a:lnTo>
                  <a:pt x="664" y="263"/>
                </a:lnTo>
                <a:lnTo>
                  <a:pt x="658" y="257"/>
                </a:lnTo>
                <a:lnTo>
                  <a:pt x="652" y="245"/>
                </a:lnTo>
                <a:lnTo>
                  <a:pt x="652" y="233"/>
                </a:lnTo>
                <a:lnTo>
                  <a:pt x="658" y="227"/>
                </a:lnTo>
                <a:lnTo>
                  <a:pt x="658" y="221"/>
                </a:lnTo>
                <a:lnTo>
                  <a:pt x="634" y="191"/>
                </a:lnTo>
                <a:lnTo>
                  <a:pt x="622" y="173"/>
                </a:lnTo>
                <a:lnTo>
                  <a:pt x="610" y="167"/>
                </a:lnTo>
                <a:lnTo>
                  <a:pt x="610" y="167"/>
                </a:lnTo>
                <a:lnTo>
                  <a:pt x="592" y="143"/>
                </a:lnTo>
                <a:lnTo>
                  <a:pt x="569" y="107"/>
                </a:lnTo>
                <a:lnTo>
                  <a:pt x="569" y="84"/>
                </a:lnTo>
                <a:lnTo>
                  <a:pt x="551" y="48"/>
                </a:lnTo>
                <a:lnTo>
                  <a:pt x="551" y="48"/>
                </a:lnTo>
                <a:lnTo>
                  <a:pt x="545" y="42"/>
                </a:lnTo>
                <a:lnTo>
                  <a:pt x="545" y="36"/>
                </a:lnTo>
                <a:lnTo>
                  <a:pt x="539" y="12"/>
                </a:lnTo>
                <a:lnTo>
                  <a:pt x="539" y="6"/>
                </a:lnTo>
                <a:lnTo>
                  <a:pt x="533" y="12"/>
                </a:lnTo>
                <a:lnTo>
                  <a:pt x="515" y="6"/>
                </a:lnTo>
                <a:lnTo>
                  <a:pt x="497" y="0"/>
                </a:lnTo>
                <a:lnTo>
                  <a:pt x="491" y="6"/>
                </a:lnTo>
                <a:lnTo>
                  <a:pt x="491" y="12"/>
                </a:lnTo>
                <a:lnTo>
                  <a:pt x="491" y="18"/>
                </a:lnTo>
                <a:lnTo>
                  <a:pt x="497" y="42"/>
                </a:lnTo>
                <a:lnTo>
                  <a:pt x="491" y="54"/>
                </a:lnTo>
                <a:lnTo>
                  <a:pt x="479" y="48"/>
                </a:lnTo>
                <a:lnTo>
                  <a:pt x="479" y="48"/>
                </a:lnTo>
                <a:lnTo>
                  <a:pt x="473" y="36"/>
                </a:lnTo>
                <a:lnTo>
                  <a:pt x="240" y="48"/>
                </a:lnTo>
                <a:lnTo>
                  <a:pt x="234" y="42"/>
                </a:lnTo>
                <a:lnTo>
                  <a:pt x="234" y="36"/>
                </a:lnTo>
                <a:lnTo>
                  <a:pt x="228" y="24"/>
                </a:lnTo>
                <a:lnTo>
                  <a:pt x="228" y="24"/>
                </a:lnTo>
                <a:lnTo>
                  <a:pt x="228" y="2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" name="Freeform 97"/>
          <p:cNvSpPr>
            <a:spLocks/>
          </p:cNvSpPr>
          <p:nvPr/>
        </p:nvSpPr>
        <p:spPr bwMode="auto">
          <a:xfrm rot="21394386">
            <a:off x="8289615" y="1218385"/>
            <a:ext cx="621452" cy="977823"/>
          </a:xfrm>
          <a:custGeom>
            <a:avLst/>
            <a:gdLst/>
            <a:ahLst/>
            <a:cxnLst>
              <a:cxn ang="0">
                <a:pos x="60" y="436"/>
              </a:cxn>
              <a:cxn ang="0">
                <a:pos x="60" y="442"/>
              </a:cxn>
              <a:cxn ang="0">
                <a:pos x="72" y="460"/>
              </a:cxn>
              <a:cxn ang="0">
                <a:pos x="78" y="466"/>
              </a:cxn>
              <a:cxn ang="0">
                <a:pos x="84" y="484"/>
              </a:cxn>
              <a:cxn ang="0">
                <a:pos x="90" y="466"/>
              </a:cxn>
              <a:cxn ang="0">
                <a:pos x="96" y="442"/>
              </a:cxn>
              <a:cxn ang="0">
                <a:pos x="108" y="418"/>
              </a:cxn>
              <a:cxn ang="0">
                <a:pos x="108" y="412"/>
              </a:cxn>
              <a:cxn ang="0">
                <a:pos x="120" y="382"/>
              </a:cxn>
              <a:cxn ang="0">
                <a:pos x="126" y="394"/>
              </a:cxn>
              <a:cxn ang="0">
                <a:pos x="132" y="388"/>
              </a:cxn>
              <a:cxn ang="0">
                <a:pos x="132" y="376"/>
              </a:cxn>
              <a:cxn ang="0">
                <a:pos x="155" y="371"/>
              </a:cxn>
              <a:cxn ang="0">
                <a:pos x="155" y="359"/>
              </a:cxn>
              <a:cxn ang="0">
                <a:pos x="167" y="359"/>
              </a:cxn>
              <a:cxn ang="0">
                <a:pos x="173" y="341"/>
              </a:cxn>
              <a:cxn ang="0">
                <a:pos x="185" y="323"/>
              </a:cxn>
              <a:cxn ang="0">
                <a:pos x="185" y="317"/>
              </a:cxn>
              <a:cxn ang="0">
                <a:pos x="203" y="311"/>
              </a:cxn>
              <a:cxn ang="0">
                <a:pos x="209" y="299"/>
              </a:cxn>
              <a:cxn ang="0">
                <a:pos x="221" y="287"/>
              </a:cxn>
              <a:cxn ang="0">
                <a:pos x="239" y="293"/>
              </a:cxn>
              <a:cxn ang="0">
                <a:pos x="257" y="269"/>
              </a:cxn>
              <a:cxn ang="0">
                <a:pos x="281" y="251"/>
              </a:cxn>
              <a:cxn ang="0">
                <a:pos x="287" y="245"/>
              </a:cxn>
              <a:cxn ang="0">
                <a:pos x="299" y="233"/>
              </a:cxn>
              <a:cxn ang="0">
                <a:pos x="287" y="227"/>
              </a:cxn>
              <a:cxn ang="0">
                <a:pos x="287" y="221"/>
              </a:cxn>
              <a:cxn ang="0">
                <a:pos x="287" y="215"/>
              </a:cxn>
              <a:cxn ang="0">
                <a:pos x="281" y="197"/>
              </a:cxn>
              <a:cxn ang="0">
                <a:pos x="269" y="191"/>
              </a:cxn>
              <a:cxn ang="0">
                <a:pos x="263" y="197"/>
              </a:cxn>
              <a:cxn ang="0">
                <a:pos x="245" y="168"/>
              </a:cxn>
              <a:cxn ang="0">
                <a:pos x="251" y="162"/>
              </a:cxn>
              <a:cxn ang="0">
                <a:pos x="239" y="162"/>
              </a:cxn>
              <a:cxn ang="0">
                <a:pos x="227" y="156"/>
              </a:cxn>
              <a:cxn ang="0">
                <a:pos x="221" y="156"/>
              </a:cxn>
              <a:cxn ang="0">
                <a:pos x="215" y="138"/>
              </a:cxn>
              <a:cxn ang="0">
                <a:pos x="144" y="6"/>
              </a:cxn>
              <a:cxn ang="0">
                <a:pos x="132" y="6"/>
              </a:cxn>
              <a:cxn ang="0">
                <a:pos x="126" y="12"/>
              </a:cxn>
              <a:cxn ang="0">
                <a:pos x="108" y="18"/>
              </a:cxn>
              <a:cxn ang="0">
                <a:pos x="90" y="36"/>
              </a:cxn>
              <a:cxn ang="0">
                <a:pos x="84" y="12"/>
              </a:cxn>
              <a:cxn ang="0">
                <a:pos x="78" y="12"/>
              </a:cxn>
              <a:cxn ang="0">
                <a:pos x="36" y="102"/>
              </a:cxn>
              <a:cxn ang="0">
                <a:pos x="42" y="120"/>
              </a:cxn>
              <a:cxn ang="0">
                <a:pos x="42" y="138"/>
              </a:cxn>
              <a:cxn ang="0">
                <a:pos x="30" y="150"/>
              </a:cxn>
              <a:cxn ang="0">
                <a:pos x="36" y="197"/>
              </a:cxn>
              <a:cxn ang="0">
                <a:pos x="24" y="221"/>
              </a:cxn>
              <a:cxn ang="0">
                <a:pos x="24" y="239"/>
              </a:cxn>
              <a:cxn ang="0">
                <a:pos x="18" y="245"/>
              </a:cxn>
              <a:cxn ang="0">
                <a:pos x="18" y="257"/>
              </a:cxn>
              <a:cxn ang="0">
                <a:pos x="6" y="257"/>
              </a:cxn>
              <a:cxn ang="0">
                <a:pos x="0" y="257"/>
              </a:cxn>
            </a:cxnLst>
            <a:rect l="0" t="0" r="r" b="b"/>
            <a:pathLst>
              <a:path w="299" h="484">
                <a:moveTo>
                  <a:pt x="0" y="257"/>
                </a:moveTo>
                <a:lnTo>
                  <a:pt x="60" y="436"/>
                </a:lnTo>
                <a:lnTo>
                  <a:pt x="60" y="436"/>
                </a:lnTo>
                <a:lnTo>
                  <a:pt x="60" y="442"/>
                </a:lnTo>
                <a:lnTo>
                  <a:pt x="60" y="448"/>
                </a:lnTo>
                <a:lnTo>
                  <a:pt x="72" y="460"/>
                </a:lnTo>
                <a:lnTo>
                  <a:pt x="78" y="460"/>
                </a:lnTo>
                <a:lnTo>
                  <a:pt x="78" y="466"/>
                </a:lnTo>
                <a:lnTo>
                  <a:pt x="78" y="466"/>
                </a:lnTo>
                <a:lnTo>
                  <a:pt x="84" y="484"/>
                </a:lnTo>
                <a:lnTo>
                  <a:pt x="90" y="478"/>
                </a:lnTo>
                <a:lnTo>
                  <a:pt x="90" y="466"/>
                </a:lnTo>
                <a:lnTo>
                  <a:pt x="90" y="454"/>
                </a:lnTo>
                <a:lnTo>
                  <a:pt x="96" y="442"/>
                </a:lnTo>
                <a:lnTo>
                  <a:pt x="102" y="424"/>
                </a:lnTo>
                <a:lnTo>
                  <a:pt x="108" y="418"/>
                </a:lnTo>
                <a:lnTo>
                  <a:pt x="108" y="412"/>
                </a:lnTo>
                <a:lnTo>
                  <a:pt x="108" y="412"/>
                </a:lnTo>
                <a:lnTo>
                  <a:pt x="102" y="400"/>
                </a:lnTo>
                <a:lnTo>
                  <a:pt x="120" y="382"/>
                </a:lnTo>
                <a:lnTo>
                  <a:pt x="126" y="382"/>
                </a:lnTo>
                <a:lnTo>
                  <a:pt x="126" y="394"/>
                </a:lnTo>
                <a:lnTo>
                  <a:pt x="132" y="394"/>
                </a:lnTo>
                <a:lnTo>
                  <a:pt x="132" y="388"/>
                </a:lnTo>
                <a:lnTo>
                  <a:pt x="132" y="382"/>
                </a:lnTo>
                <a:lnTo>
                  <a:pt x="132" y="376"/>
                </a:lnTo>
                <a:lnTo>
                  <a:pt x="150" y="376"/>
                </a:lnTo>
                <a:lnTo>
                  <a:pt x="155" y="371"/>
                </a:lnTo>
                <a:lnTo>
                  <a:pt x="155" y="365"/>
                </a:lnTo>
                <a:lnTo>
                  <a:pt x="155" y="359"/>
                </a:lnTo>
                <a:lnTo>
                  <a:pt x="161" y="359"/>
                </a:lnTo>
                <a:lnTo>
                  <a:pt x="167" y="359"/>
                </a:lnTo>
                <a:lnTo>
                  <a:pt x="173" y="353"/>
                </a:lnTo>
                <a:lnTo>
                  <a:pt x="173" y="341"/>
                </a:lnTo>
                <a:lnTo>
                  <a:pt x="173" y="329"/>
                </a:lnTo>
                <a:lnTo>
                  <a:pt x="185" y="323"/>
                </a:lnTo>
                <a:lnTo>
                  <a:pt x="185" y="317"/>
                </a:lnTo>
                <a:lnTo>
                  <a:pt x="185" y="317"/>
                </a:lnTo>
                <a:lnTo>
                  <a:pt x="197" y="317"/>
                </a:lnTo>
                <a:lnTo>
                  <a:pt x="203" y="311"/>
                </a:lnTo>
                <a:lnTo>
                  <a:pt x="203" y="305"/>
                </a:lnTo>
                <a:lnTo>
                  <a:pt x="209" y="299"/>
                </a:lnTo>
                <a:lnTo>
                  <a:pt x="215" y="299"/>
                </a:lnTo>
                <a:lnTo>
                  <a:pt x="221" y="287"/>
                </a:lnTo>
                <a:lnTo>
                  <a:pt x="233" y="287"/>
                </a:lnTo>
                <a:lnTo>
                  <a:pt x="239" y="293"/>
                </a:lnTo>
                <a:lnTo>
                  <a:pt x="251" y="275"/>
                </a:lnTo>
                <a:lnTo>
                  <a:pt x="257" y="269"/>
                </a:lnTo>
                <a:lnTo>
                  <a:pt x="275" y="257"/>
                </a:lnTo>
                <a:lnTo>
                  <a:pt x="281" y="251"/>
                </a:lnTo>
                <a:lnTo>
                  <a:pt x="281" y="245"/>
                </a:lnTo>
                <a:lnTo>
                  <a:pt x="287" y="245"/>
                </a:lnTo>
                <a:lnTo>
                  <a:pt x="293" y="245"/>
                </a:lnTo>
                <a:lnTo>
                  <a:pt x="299" y="233"/>
                </a:lnTo>
                <a:lnTo>
                  <a:pt x="293" y="227"/>
                </a:lnTo>
                <a:lnTo>
                  <a:pt x="287" y="227"/>
                </a:lnTo>
                <a:lnTo>
                  <a:pt x="287" y="227"/>
                </a:lnTo>
                <a:lnTo>
                  <a:pt x="287" y="221"/>
                </a:lnTo>
                <a:lnTo>
                  <a:pt x="287" y="215"/>
                </a:lnTo>
                <a:lnTo>
                  <a:pt x="287" y="215"/>
                </a:lnTo>
                <a:lnTo>
                  <a:pt x="287" y="209"/>
                </a:lnTo>
                <a:lnTo>
                  <a:pt x="281" y="197"/>
                </a:lnTo>
                <a:lnTo>
                  <a:pt x="275" y="191"/>
                </a:lnTo>
                <a:lnTo>
                  <a:pt x="269" y="191"/>
                </a:lnTo>
                <a:lnTo>
                  <a:pt x="269" y="197"/>
                </a:lnTo>
                <a:lnTo>
                  <a:pt x="263" y="197"/>
                </a:lnTo>
                <a:lnTo>
                  <a:pt x="257" y="197"/>
                </a:lnTo>
                <a:lnTo>
                  <a:pt x="245" y="168"/>
                </a:lnTo>
                <a:lnTo>
                  <a:pt x="251" y="168"/>
                </a:lnTo>
                <a:lnTo>
                  <a:pt x="251" y="162"/>
                </a:lnTo>
                <a:lnTo>
                  <a:pt x="245" y="162"/>
                </a:lnTo>
                <a:lnTo>
                  <a:pt x="239" y="162"/>
                </a:lnTo>
                <a:lnTo>
                  <a:pt x="239" y="162"/>
                </a:lnTo>
                <a:lnTo>
                  <a:pt x="227" y="156"/>
                </a:lnTo>
                <a:lnTo>
                  <a:pt x="221" y="156"/>
                </a:lnTo>
                <a:lnTo>
                  <a:pt x="221" y="156"/>
                </a:lnTo>
                <a:lnTo>
                  <a:pt x="215" y="138"/>
                </a:lnTo>
                <a:lnTo>
                  <a:pt x="215" y="138"/>
                </a:lnTo>
                <a:lnTo>
                  <a:pt x="179" y="24"/>
                </a:lnTo>
                <a:lnTo>
                  <a:pt x="144" y="6"/>
                </a:lnTo>
                <a:lnTo>
                  <a:pt x="138" y="0"/>
                </a:lnTo>
                <a:lnTo>
                  <a:pt x="132" y="6"/>
                </a:lnTo>
                <a:lnTo>
                  <a:pt x="126" y="6"/>
                </a:lnTo>
                <a:lnTo>
                  <a:pt x="126" y="12"/>
                </a:lnTo>
                <a:lnTo>
                  <a:pt x="120" y="12"/>
                </a:lnTo>
                <a:lnTo>
                  <a:pt x="108" y="18"/>
                </a:lnTo>
                <a:lnTo>
                  <a:pt x="96" y="30"/>
                </a:lnTo>
                <a:lnTo>
                  <a:pt x="90" y="36"/>
                </a:lnTo>
                <a:lnTo>
                  <a:pt x="84" y="24"/>
                </a:lnTo>
                <a:lnTo>
                  <a:pt x="84" y="12"/>
                </a:lnTo>
                <a:lnTo>
                  <a:pt x="84" y="12"/>
                </a:lnTo>
                <a:lnTo>
                  <a:pt x="78" y="12"/>
                </a:lnTo>
                <a:lnTo>
                  <a:pt x="66" y="12"/>
                </a:lnTo>
                <a:lnTo>
                  <a:pt x="36" y="102"/>
                </a:lnTo>
                <a:lnTo>
                  <a:pt x="36" y="114"/>
                </a:lnTo>
                <a:lnTo>
                  <a:pt x="42" y="120"/>
                </a:lnTo>
                <a:lnTo>
                  <a:pt x="42" y="132"/>
                </a:lnTo>
                <a:lnTo>
                  <a:pt x="42" y="138"/>
                </a:lnTo>
                <a:lnTo>
                  <a:pt x="36" y="144"/>
                </a:lnTo>
                <a:lnTo>
                  <a:pt x="30" y="150"/>
                </a:lnTo>
                <a:lnTo>
                  <a:pt x="42" y="185"/>
                </a:lnTo>
                <a:lnTo>
                  <a:pt x="36" y="197"/>
                </a:lnTo>
                <a:lnTo>
                  <a:pt x="36" y="203"/>
                </a:lnTo>
                <a:lnTo>
                  <a:pt x="24" y="221"/>
                </a:lnTo>
                <a:lnTo>
                  <a:pt x="24" y="227"/>
                </a:lnTo>
                <a:lnTo>
                  <a:pt x="24" y="239"/>
                </a:lnTo>
                <a:lnTo>
                  <a:pt x="24" y="245"/>
                </a:lnTo>
                <a:lnTo>
                  <a:pt x="18" y="245"/>
                </a:lnTo>
                <a:lnTo>
                  <a:pt x="18" y="251"/>
                </a:lnTo>
                <a:lnTo>
                  <a:pt x="18" y="257"/>
                </a:lnTo>
                <a:lnTo>
                  <a:pt x="12" y="257"/>
                </a:lnTo>
                <a:lnTo>
                  <a:pt x="6" y="257"/>
                </a:lnTo>
                <a:lnTo>
                  <a:pt x="0" y="257"/>
                </a:lnTo>
                <a:lnTo>
                  <a:pt x="0" y="25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" name="Freeform 101"/>
          <p:cNvSpPr>
            <a:spLocks/>
          </p:cNvSpPr>
          <p:nvPr/>
        </p:nvSpPr>
        <p:spPr bwMode="auto">
          <a:xfrm rot="21394386">
            <a:off x="4427793" y="1593206"/>
            <a:ext cx="1120019" cy="1218328"/>
          </a:xfrm>
          <a:custGeom>
            <a:avLst/>
            <a:gdLst/>
            <a:ahLst/>
            <a:cxnLst>
              <a:cxn ang="0">
                <a:pos x="54" y="418"/>
              </a:cxn>
              <a:cxn ang="0">
                <a:pos x="24" y="382"/>
              </a:cxn>
              <a:cxn ang="0">
                <a:pos x="42" y="358"/>
              </a:cxn>
              <a:cxn ang="0">
                <a:pos x="42" y="334"/>
              </a:cxn>
              <a:cxn ang="0">
                <a:pos x="30" y="287"/>
              </a:cxn>
              <a:cxn ang="0">
                <a:pos x="30" y="257"/>
              </a:cxn>
              <a:cxn ang="0">
                <a:pos x="30" y="197"/>
              </a:cxn>
              <a:cxn ang="0">
                <a:pos x="12" y="155"/>
              </a:cxn>
              <a:cxn ang="0">
                <a:pos x="6" y="95"/>
              </a:cxn>
              <a:cxn ang="0">
                <a:pos x="12" y="72"/>
              </a:cxn>
              <a:cxn ang="0">
                <a:pos x="0" y="42"/>
              </a:cxn>
              <a:cxn ang="0">
                <a:pos x="144" y="18"/>
              </a:cxn>
              <a:cxn ang="0">
                <a:pos x="156" y="0"/>
              </a:cxn>
              <a:cxn ang="0">
                <a:pos x="168" y="30"/>
              </a:cxn>
              <a:cxn ang="0">
                <a:pos x="174" y="60"/>
              </a:cxn>
              <a:cxn ang="0">
                <a:pos x="192" y="66"/>
              </a:cxn>
              <a:cxn ang="0">
                <a:pos x="209" y="78"/>
              </a:cxn>
              <a:cxn ang="0">
                <a:pos x="233" y="78"/>
              </a:cxn>
              <a:cxn ang="0">
                <a:pos x="239" y="84"/>
              </a:cxn>
              <a:cxn ang="0">
                <a:pos x="263" y="78"/>
              </a:cxn>
              <a:cxn ang="0">
                <a:pos x="311" y="78"/>
              </a:cxn>
              <a:cxn ang="0">
                <a:pos x="317" y="84"/>
              </a:cxn>
              <a:cxn ang="0">
                <a:pos x="323" y="90"/>
              </a:cxn>
              <a:cxn ang="0">
                <a:pos x="329" y="107"/>
              </a:cxn>
              <a:cxn ang="0">
                <a:pos x="347" y="101"/>
              </a:cxn>
              <a:cxn ang="0">
                <a:pos x="359" y="101"/>
              </a:cxn>
              <a:cxn ang="0">
                <a:pos x="377" y="113"/>
              </a:cxn>
              <a:cxn ang="0">
                <a:pos x="389" y="125"/>
              </a:cxn>
              <a:cxn ang="0">
                <a:pos x="413" y="125"/>
              </a:cxn>
              <a:cxn ang="0">
                <a:pos x="443" y="107"/>
              </a:cxn>
              <a:cxn ang="0">
                <a:pos x="491" y="119"/>
              </a:cxn>
              <a:cxn ang="0">
                <a:pos x="502" y="119"/>
              </a:cxn>
              <a:cxn ang="0">
                <a:pos x="520" y="125"/>
              </a:cxn>
              <a:cxn ang="0">
                <a:pos x="526" y="131"/>
              </a:cxn>
              <a:cxn ang="0">
                <a:pos x="491" y="149"/>
              </a:cxn>
              <a:cxn ang="0">
                <a:pos x="473" y="167"/>
              </a:cxn>
              <a:cxn ang="0">
                <a:pos x="443" y="179"/>
              </a:cxn>
              <a:cxn ang="0">
                <a:pos x="359" y="263"/>
              </a:cxn>
              <a:cxn ang="0">
                <a:pos x="347" y="275"/>
              </a:cxn>
              <a:cxn ang="0">
                <a:pos x="347" y="334"/>
              </a:cxn>
              <a:cxn ang="0">
                <a:pos x="317" y="358"/>
              </a:cxn>
              <a:cxn ang="0">
                <a:pos x="311" y="364"/>
              </a:cxn>
              <a:cxn ang="0">
                <a:pos x="317" y="388"/>
              </a:cxn>
              <a:cxn ang="0">
                <a:pos x="323" y="412"/>
              </a:cxn>
              <a:cxn ang="0">
                <a:pos x="317" y="442"/>
              </a:cxn>
              <a:cxn ang="0">
                <a:pos x="323" y="472"/>
              </a:cxn>
              <a:cxn ang="0">
                <a:pos x="335" y="484"/>
              </a:cxn>
              <a:cxn ang="0">
                <a:pos x="353" y="490"/>
              </a:cxn>
              <a:cxn ang="0">
                <a:pos x="359" y="496"/>
              </a:cxn>
              <a:cxn ang="0">
                <a:pos x="389" y="519"/>
              </a:cxn>
              <a:cxn ang="0">
                <a:pos x="437" y="555"/>
              </a:cxn>
              <a:cxn ang="0">
                <a:pos x="437" y="573"/>
              </a:cxn>
              <a:cxn ang="0">
                <a:pos x="54" y="603"/>
              </a:cxn>
            </a:cxnLst>
            <a:rect l="0" t="0" r="r" b="b"/>
            <a:pathLst>
              <a:path w="538" h="603">
                <a:moveTo>
                  <a:pt x="54" y="603"/>
                </a:moveTo>
                <a:lnTo>
                  <a:pt x="54" y="418"/>
                </a:lnTo>
                <a:lnTo>
                  <a:pt x="30" y="394"/>
                </a:lnTo>
                <a:lnTo>
                  <a:pt x="24" y="382"/>
                </a:lnTo>
                <a:lnTo>
                  <a:pt x="42" y="370"/>
                </a:lnTo>
                <a:lnTo>
                  <a:pt x="42" y="358"/>
                </a:lnTo>
                <a:lnTo>
                  <a:pt x="42" y="352"/>
                </a:lnTo>
                <a:lnTo>
                  <a:pt x="42" y="334"/>
                </a:lnTo>
                <a:lnTo>
                  <a:pt x="48" y="322"/>
                </a:lnTo>
                <a:lnTo>
                  <a:pt x="30" y="287"/>
                </a:lnTo>
                <a:lnTo>
                  <a:pt x="30" y="275"/>
                </a:lnTo>
                <a:lnTo>
                  <a:pt x="30" y="257"/>
                </a:lnTo>
                <a:lnTo>
                  <a:pt x="30" y="251"/>
                </a:lnTo>
                <a:lnTo>
                  <a:pt x="30" y="197"/>
                </a:lnTo>
                <a:lnTo>
                  <a:pt x="24" y="167"/>
                </a:lnTo>
                <a:lnTo>
                  <a:pt x="12" y="155"/>
                </a:lnTo>
                <a:lnTo>
                  <a:pt x="6" y="125"/>
                </a:lnTo>
                <a:lnTo>
                  <a:pt x="6" y="95"/>
                </a:lnTo>
                <a:lnTo>
                  <a:pt x="6" y="78"/>
                </a:lnTo>
                <a:lnTo>
                  <a:pt x="12" y="72"/>
                </a:lnTo>
                <a:lnTo>
                  <a:pt x="0" y="48"/>
                </a:lnTo>
                <a:lnTo>
                  <a:pt x="0" y="42"/>
                </a:lnTo>
                <a:lnTo>
                  <a:pt x="144" y="42"/>
                </a:lnTo>
                <a:lnTo>
                  <a:pt x="144" y="18"/>
                </a:lnTo>
                <a:lnTo>
                  <a:pt x="144" y="0"/>
                </a:lnTo>
                <a:lnTo>
                  <a:pt x="156" y="0"/>
                </a:lnTo>
                <a:lnTo>
                  <a:pt x="168" y="6"/>
                </a:lnTo>
                <a:lnTo>
                  <a:pt x="168" y="30"/>
                </a:lnTo>
                <a:lnTo>
                  <a:pt x="174" y="48"/>
                </a:lnTo>
                <a:lnTo>
                  <a:pt x="174" y="60"/>
                </a:lnTo>
                <a:lnTo>
                  <a:pt x="186" y="72"/>
                </a:lnTo>
                <a:lnTo>
                  <a:pt x="192" y="66"/>
                </a:lnTo>
                <a:lnTo>
                  <a:pt x="203" y="72"/>
                </a:lnTo>
                <a:lnTo>
                  <a:pt x="209" y="78"/>
                </a:lnTo>
                <a:lnTo>
                  <a:pt x="221" y="72"/>
                </a:lnTo>
                <a:lnTo>
                  <a:pt x="233" y="78"/>
                </a:lnTo>
                <a:lnTo>
                  <a:pt x="239" y="84"/>
                </a:lnTo>
                <a:lnTo>
                  <a:pt x="239" y="84"/>
                </a:lnTo>
                <a:lnTo>
                  <a:pt x="257" y="84"/>
                </a:lnTo>
                <a:lnTo>
                  <a:pt x="263" y="78"/>
                </a:lnTo>
                <a:lnTo>
                  <a:pt x="293" y="78"/>
                </a:lnTo>
                <a:lnTo>
                  <a:pt x="311" y="78"/>
                </a:lnTo>
                <a:lnTo>
                  <a:pt x="317" y="78"/>
                </a:lnTo>
                <a:lnTo>
                  <a:pt x="317" y="84"/>
                </a:lnTo>
                <a:lnTo>
                  <a:pt x="323" y="90"/>
                </a:lnTo>
                <a:lnTo>
                  <a:pt x="323" y="90"/>
                </a:lnTo>
                <a:lnTo>
                  <a:pt x="329" y="95"/>
                </a:lnTo>
                <a:lnTo>
                  <a:pt x="329" y="107"/>
                </a:lnTo>
                <a:lnTo>
                  <a:pt x="335" y="113"/>
                </a:lnTo>
                <a:lnTo>
                  <a:pt x="347" y="101"/>
                </a:lnTo>
                <a:lnTo>
                  <a:pt x="353" y="95"/>
                </a:lnTo>
                <a:lnTo>
                  <a:pt x="359" y="101"/>
                </a:lnTo>
                <a:lnTo>
                  <a:pt x="365" y="113"/>
                </a:lnTo>
                <a:lnTo>
                  <a:pt x="377" y="113"/>
                </a:lnTo>
                <a:lnTo>
                  <a:pt x="383" y="119"/>
                </a:lnTo>
                <a:lnTo>
                  <a:pt x="389" y="125"/>
                </a:lnTo>
                <a:lnTo>
                  <a:pt x="401" y="125"/>
                </a:lnTo>
                <a:lnTo>
                  <a:pt x="413" y="125"/>
                </a:lnTo>
                <a:lnTo>
                  <a:pt x="437" y="107"/>
                </a:lnTo>
                <a:lnTo>
                  <a:pt x="443" y="107"/>
                </a:lnTo>
                <a:lnTo>
                  <a:pt x="449" y="119"/>
                </a:lnTo>
                <a:lnTo>
                  <a:pt x="491" y="119"/>
                </a:lnTo>
                <a:lnTo>
                  <a:pt x="497" y="119"/>
                </a:lnTo>
                <a:lnTo>
                  <a:pt x="502" y="119"/>
                </a:lnTo>
                <a:lnTo>
                  <a:pt x="508" y="131"/>
                </a:lnTo>
                <a:lnTo>
                  <a:pt x="520" y="125"/>
                </a:lnTo>
                <a:lnTo>
                  <a:pt x="538" y="125"/>
                </a:lnTo>
                <a:lnTo>
                  <a:pt x="526" y="131"/>
                </a:lnTo>
                <a:lnTo>
                  <a:pt x="502" y="149"/>
                </a:lnTo>
                <a:lnTo>
                  <a:pt x="491" y="149"/>
                </a:lnTo>
                <a:lnTo>
                  <a:pt x="479" y="155"/>
                </a:lnTo>
                <a:lnTo>
                  <a:pt x="473" y="167"/>
                </a:lnTo>
                <a:lnTo>
                  <a:pt x="449" y="173"/>
                </a:lnTo>
                <a:lnTo>
                  <a:pt x="443" y="179"/>
                </a:lnTo>
                <a:lnTo>
                  <a:pt x="407" y="215"/>
                </a:lnTo>
                <a:lnTo>
                  <a:pt x="359" y="263"/>
                </a:lnTo>
                <a:lnTo>
                  <a:pt x="353" y="269"/>
                </a:lnTo>
                <a:lnTo>
                  <a:pt x="347" y="275"/>
                </a:lnTo>
                <a:lnTo>
                  <a:pt x="353" y="328"/>
                </a:lnTo>
                <a:lnTo>
                  <a:pt x="347" y="334"/>
                </a:lnTo>
                <a:lnTo>
                  <a:pt x="341" y="340"/>
                </a:lnTo>
                <a:lnTo>
                  <a:pt x="317" y="358"/>
                </a:lnTo>
                <a:lnTo>
                  <a:pt x="317" y="364"/>
                </a:lnTo>
                <a:lnTo>
                  <a:pt x="311" y="364"/>
                </a:lnTo>
                <a:lnTo>
                  <a:pt x="311" y="382"/>
                </a:lnTo>
                <a:lnTo>
                  <a:pt x="317" y="388"/>
                </a:lnTo>
                <a:lnTo>
                  <a:pt x="329" y="400"/>
                </a:lnTo>
                <a:lnTo>
                  <a:pt x="323" y="412"/>
                </a:lnTo>
                <a:lnTo>
                  <a:pt x="323" y="424"/>
                </a:lnTo>
                <a:lnTo>
                  <a:pt x="317" y="442"/>
                </a:lnTo>
                <a:lnTo>
                  <a:pt x="317" y="466"/>
                </a:lnTo>
                <a:lnTo>
                  <a:pt x="323" y="472"/>
                </a:lnTo>
                <a:lnTo>
                  <a:pt x="329" y="478"/>
                </a:lnTo>
                <a:lnTo>
                  <a:pt x="335" y="484"/>
                </a:lnTo>
                <a:lnTo>
                  <a:pt x="353" y="484"/>
                </a:lnTo>
                <a:lnTo>
                  <a:pt x="353" y="490"/>
                </a:lnTo>
                <a:lnTo>
                  <a:pt x="359" y="496"/>
                </a:lnTo>
                <a:lnTo>
                  <a:pt x="359" y="496"/>
                </a:lnTo>
                <a:lnTo>
                  <a:pt x="383" y="507"/>
                </a:lnTo>
                <a:lnTo>
                  <a:pt x="389" y="519"/>
                </a:lnTo>
                <a:lnTo>
                  <a:pt x="413" y="537"/>
                </a:lnTo>
                <a:lnTo>
                  <a:pt x="437" y="555"/>
                </a:lnTo>
                <a:lnTo>
                  <a:pt x="437" y="561"/>
                </a:lnTo>
                <a:lnTo>
                  <a:pt x="437" y="573"/>
                </a:lnTo>
                <a:lnTo>
                  <a:pt x="437" y="591"/>
                </a:lnTo>
                <a:lnTo>
                  <a:pt x="54" y="603"/>
                </a:lnTo>
                <a:lnTo>
                  <a:pt x="54" y="60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Freeform 3"/>
          <p:cNvSpPr>
            <a:spLocks/>
          </p:cNvSpPr>
          <p:nvPr/>
        </p:nvSpPr>
        <p:spPr bwMode="auto">
          <a:xfrm rot="21394386">
            <a:off x="187515" y="2748782"/>
            <a:ext cx="1344725" cy="2243548"/>
          </a:xfrm>
          <a:custGeom>
            <a:avLst/>
            <a:gdLst/>
            <a:ahLst/>
            <a:cxnLst>
              <a:cxn ang="0">
                <a:pos x="365" y="1086"/>
              </a:cxn>
              <a:cxn ang="0">
                <a:pos x="365" y="1068"/>
              </a:cxn>
              <a:cxn ang="0">
                <a:pos x="359" y="1057"/>
              </a:cxn>
              <a:cxn ang="0">
                <a:pos x="341" y="985"/>
              </a:cxn>
              <a:cxn ang="0">
                <a:pos x="305" y="943"/>
              </a:cxn>
              <a:cxn ang="0">
                <a:pos x="287" y="925"/>
              </a:cxn>
              <a:cxn ang="0">
                <a:pos x="281" y="907"/>
              </a:cxn>
              <a:cxn ang="0">
                <a:pos x="233" y="889"/>
              </a:cxn>
              <a:cxn ang="0">
                <a:pos x="197" y="854"/>
              </a:cxn>
              <a:cxn ang="0">
                <a:pos x="132" y="824"/>
              </a:cxn>
              <a:cxn ang="0">
                <a:pos x="132" y="800"/>
              </a:cxn>
              <a:cxn ang="0">
                <a:pos x="138" y="770"/>
              </a:cxn>
              <a:cxn ang="0">
                <a:pos x="126" y="740"/>
              </a:cxn>
              <a:cxn ang="0">
                <a:pos x="132" y="722"/>
              </a:cxn>
              <a:cxn ang="0">
                <a:pos x="96" y="662"/>
              </a:cxn>
              <a:cxn ang="0">
                <a:pos x="72" y="615"/>
              </a:cxn>
              <a:cxn ang="0">
                <a:pos x="84" y="585"/>
              </a:cxn>
              <a:cxn ang="0">
                <a:pos x="84" y="549"/>
              </a:cxn>
              <a:cxn ang="0">
                <a:pos x="54" y="519"/>
              </a:cxn>
              <a:cxn ang="0">
                <a:pos x="54" y="471"/>
              </a:cxn>
              <a:cxn ang="0">
                <a:pos x="66" y="454"/>
              </a:cxn>
              <a:cxn ang="0">
                <a:pos x="72" y="477"/>
              </a:cxn>
              <a:cxn ang="0">
                <a:pos x="90" y="471"/>
              </a:cxn>
              <a:cxn ang="0">
                <a:pos x="84" y="430"/>
              </a:cxn>
              <a:cxn ang="0">
                <a:pos x="66" y="442"/>
              </a:cxn>
              <a:cxn ang="0">
                <a:pos x="42" y="424"/>
              </a:cxn>
              <a:cxn ang="0">
                <a:pos x="36" y="370"/>
              </a:cxn>
              <a:cxn ang="0">
                <a:pos x="6" y="310"/>
              </a:cxn>
              <a:cxn ang="0">
                <a:pos x="6" y="280"/>
              </a:cxn>
              <a:cxn ang="0">
                <a:pos x="24" y="245"/>
              </a:cxn>
              <a:cxn ang="0">
                <a:pos x="6" y="197"/>
              </a:cxn>
              <a:cxn ang="0">
                <a:pos x="0" y="173"/>
              </a:cxn>
              <a:cxn ang="0">
                <a:pos x="0" y="149"/>
              </a:cxn>
              <a:cxn ang="0">
                <a:pos x="36" y="89"/>
              </a:cxn>
              <a:cxn ang="0">
                <a:pos x="54" y="59"/>
              </a:cxn>
              <a:cxn ang="0">
                <a:pos x="54" y="6"/>
              </a:cxn>
              <a:cxn ang="0">
                <a:pos x="287" y="388"/>
              </a:cxn>
              <a:cxn ang="0">
                <a:pos x="622" y="901"/>
              </a:cxn>
              <a:cxn ang="0">
                <a:pos x="628" y="931"/>
              </a:cxn>
              <a:cxn ang="0">
                <a:pos x="640" y="949"/>
              </a:cxn>
              <a:cxn ang="0">
                <a:pos x="646" y="973"/>
              </a:cxn>
              <a:cxn ang="0">
                <a:pos x="622" y="979"/>
              </a:cxn>
              <a:cxn ang="0">
                <a:pos x="586" y="1045"/>
              </a:cxn>
              <a:cxn ang="0">
                <a:pos x="580" y="1057"/>
              </a:cxn>
              <a:cxn ang="0">
                <a:pos x="580" y="1080"/>
              </a:cxn>
              <a:cxn ang="0">
                <a:pos x="592" y="1098"/>
              </a:cxn>
              <a:cxn ang="0">
                <a:pos x="574" y="1110"/>
              </a:cxn>
            </a:cxnLst>
            <a:rect l="0" t="0" r="r" b="b"/>
            <a:pathLst>
              <a:path w="646" h="1110">
                <a:moveTo>
                  <a:pt x="562" y="1110"/>
                </a:moveTo>
                <a:lnTo>
                  <a:pt x="365" y="1092"/>
                </a:lnTo>
                <a:lnTo>
                  <a:pt x="365" y="1086"/>
                </a:lnTo>
                <a:lnTo>
                  <a:pt x="365" y="1074"/>
                </a:lnTo>
                <a:lnTo>
                  <a:pt x="365" y="1074"/>
                </a:lnTo>
                <a:lnTo>
                  <a:pt x="365" y="1068"/>
                </a:lnTo>
                <a:lnTo>
                  <a:pt x="365" y="1068"/>
                </a:lnTo>
                <a:lnTo>
                  <a:pt x="359" y="1068"/>
                </a:lnTo>
                <a:lnTo>
                  <a:pt x="359" y="1057"/>
                </a:lnTo>
                <a:lnTo>
                  <a:pt x="359" y="1057"/>
                </a:lnTo>
                <a:lnTo>
                  <a:pt x="359" y="1021"/>
                </a:lnTo>
                <a:lnTo>
                  <a:pt x="341" y="985"/>
                </a:lnTo>
                <a:lnTo>
                  <a:pt x="329" y="979"/>
                </a:lnTo>
                <a:lnTo>
                  <a:pt x="323" y="961"/>
                </a:lnTo>
                <a:lnTo>
                  <a:pt x="305" y="943"/>
                </a:lnTo>
                <a:lnTo>
                  <a:pt x="293" y="943"/>
                </a:lnTo>
                <a:lnTo>
                  <a:pt x="287" y="937"/>
                </a:lnTo>
                <a:lnTo>
                  <a:pt x="287" y="925"/>
                </a:lnTo>
                <a:lnTo>
                  <a:pt x="287" y="919"/>
                </a:lnTo>
                <a:lnTo>
                  <a:pt x="287" y="913"/>
                </a:lnTo>
                <a:lnTo>
                  <a:pt x="281" y="907"/>
                </a:lnTo>
                <a:lnTo>
                  <a:pt x="257" y="907"/>
                </a:lnTo>
                <a:lnTo>
                  <a:pt x="245" y="901"/>
                </a:lnTo>
                <a:lnTo>
                  <a:pt x="233" y="889"/>
                </a:lnTo>
                <a:lnTo>
                  <a:pt x="221" y="865"/>
                </a:lnTo>
                <a:lnTo>
                  <a:pt x="209" y="854"/>
                </a:lnTo>
                <a:lnTo>
                  <a:pt x="197" y="854"/>
                </a:lnTo>
                <a:lnTo>
                  <a:pt x="161" y="836"/>
                </a:lnTo>
                <a:lnTo>
                  <a:pt x="150" y="836"/>
                </a:lnTo>
                <a:lnTo>
                  <a:pt x="132" y="824"/>
                </a:lnTo>
                <a:lnTo>
                  <a:pt x="126" y="818"/>
                </a:lnTo>
                <a:lnTo>
                  <a:pt x="126" y="806"/>
                </a:lnTo>
                <a:lnTo>
                  <a:pt x="132" y="800"/>
                </a:lnTo>
                <a:lnTo>
                  <a:pt x="132" y="782"/>
                </a:lnTo>
                <a:lnTo>
                  <a:pt x="138" y="770"/>
                </a:lnTo>
                <a:lnTo>
                  <a:pt x="138" y="770"/>
                </a:lnTo>
                <a:lnTo>
                  <a:pt x="138" y="752"/>
                </a:lnTo>
                <a:lnTo>
                  <a:pt x="126" y="752"/>
                </a:lnTo>
                <a:lnTo>
                  <a:pt x="126" y="740"/>
                </a:lnTo>
                <a:lnTo>
                  <a:pt x="126" y="734"/>
                </a:lnTo>
                <a:lnTo>
                  <a:pt x="132" y="734"/>
                </a:lnTo>
                <a:lnTo>
                  <a:pt x="132" y="722"/>
                </a:lnTo>
                <a:lnTo>
                  <a:pt x="120" y="716"/>
                </a:lnTo>
                <a:lnTo>
                  <a:pt x="96" y="674"/>
                </a:lnTo>
                <a:lnTo>
                  <a:pt x="96" y="662"/>
                </a:lnTo>
                <a:lnTo>
                  <a:pt x="90" y="651"/>
                </a:lnTo>
                <a:lnTo>
                  <a:pt x="90" y="639"/>
                </a:lnTo>
                <a:lnTo>
                  <a:pt x="72" y="615"/>
                </a:lnTo>
                <a:lnTo>
                  <a:pt x="72" y="591"/>
                </a:lnTo>
                <a:lnTo>
                  <a:pt x="78" y="585"/>
                </a:lnTo>
                <a:lnTo>
                  <a:pt x="84" y="585"/>
                </a:lnTo>
                <a:lnTo>
                  <a:pt x="90" y="573"/>
                </a:lnTo>
                <a:lnTo>
                  <a:pt x="90" y="555"/>
                </a:lnTo>
                <a:lnTo>
                  <a:pt x="84" y="549"/>
                </a:lnTo>
                <a:lnTo>
                  <a:pt x="72" y="543"/>
                </a:lnTo>
                <a:lnTo>
                  <a:pt x="60" y="531"/>
                </a:lnTo>
                <a:lnTo>
                  <a:pt x="54" y="519"/>
                </a:lnTo>
                <a:lnTo>
                  <a:pt x="54" y="489"/>
                </a:lnTo>
                <a:lnTo>
                  <a:pt x="60" y="483"/>
                </a:lnTo>
                <a:lnTo>
                  <a:pt x="54" y="471"/>
                </a:lnTo>
                <a:lnTo>
                  <a:pt x="60" y="471"/>
                </a:lnTo>
                <a:lnTo>
                  <a:pt x="66" y="454"/>
                </a:lnTo>
                <a:lnTo>
                  <a:pt x="66" y="454"/>
                </a:lnTo>
                <a:lnTo>
                  <a:pt x="72" y="459"/>
                </a:lnTo>
                <a:lnTo>
                  <a:pt x="72" y="471"/>
                </a:lnTo>
                <a:lnTo>
                  <a:pt x="72" y="477"/>
                </a:lnTo>
                <a:lnTo>
                  <a:pt x="84" y="483"/>
                </a:lnTo>
                <a:lnTo>
                  <a:pt x="84" y="483"/>
                </a:lnTo>
                <a:lnTo>
                  <a:pt x="90" y="471"/>
                </a:lnTo>
                <a:lnTo>
                  <a:pt x="84" y="454"/>
                </a:lnTo>
                <a:lnTo>
                  <a:pt x="78" y="442"/>
                </a:lnTo>
                <a:lnTo>
                  <a:pt x="84" y="430"/>
                </a:lnTo>
                <a:lnTo>
                  <a:pt x="78" y="430"/>
                </a:lnTo>
                <a:lnTo>
                  <a:pt x="72" y="436"/>
                </a:lnTo>
                <a:lnTo>
                  <a:pt x="66" y="442"/>
                </a:lnTo>
                <a:lnTo>
                  <a:pt x="66" y="448"/>
                </a:lnTo>
                <a:lnTo>
                  <a:pt x="54" y="442"/>
                </a:lnTo>
                <a:lnTo>
                  <a:pt x="42" y="424"/>
                </a:lnTo>
                <a:lnTo>
                  <a:pt x="30" y="424"/>
                </a:lnTo>
                <a:lnTo>
                  <a:pt x="36" y="412"/>
                </a:lnTo>
                <a:lnTo>
                  <a:pt x="36" y="370"/>
                </a:lnTo>
                <a:lnTo>
                  <a:pt x="24" y="358"/>
                </a:lnTo>
                <a:lnTo>
                  <a:pt x="12" y="340"/>
                </a:lnTo>
                <a:lnTo>
                  <a:pt x="6" y="310"/>
                </a:lnTo>
                <a:lnTo>
                  <a:pt x="12" y="298"/>
                </a:lnTo>
                <a:lnTo>
                  <a:pt x="6" y="292"/>
                </a:lnTo>
                <a:lnTo>
                  <a:pt x="6" y="280"/>
                </a:lnTo>
                <a:lnTo>
                  <a:pt x="12" y="262"/>
                </a:lnTo>
                <a:lnTo>
                  <a:pt x="18" y="251"/>
                </a:lnTo>
                <a:lnTo>
                  <a:pt x="24" y="245"/>
                </a:lnTo>
                <a:lnTo>
                  <a:pt x="18" y="221"/>
                </a:lnTo>
                <a:lnTo>
                  <a:pt x="12" y="203"/>
                </a:lnTo>
                <a:lnTo>
                  <a:pt x="6" y="197"/>
                </a:lnTo>
                <a:lnTo>
                  <a:pt x="6" y="191"/>
                </a:lnTo>
                <a:lnTo>
                  <a:pt x="0" y="185"/>
                </a:lnTo>
                <a:lnTo>
                  <a:pt x="0" y="173"/>
                </a:lnTo>
                <a:lnTo>
                  <a:pt x="0" y="161"/>
                </a:lnTo>
                <a:lnTo>
                  <a:pt x="0" y="155"/>
                </a:lnTo>
                <a:lnTo>
                  <a:pt x="0" y="149"/>
                </a:lnTo>
                <a:lnTo>
                  <a:pt x="6" y="131"/>
                </a:lnTo>
                <a:lnTo>
                  <a:pt x="36" y="95"/>
                </a:lnTo>
                <a:lnTo>
                  <a:pt x="36" y="89"/>
                </a:lnTo>
                <a:lnTo>
                  <a:pt x="42" y="77"/>
                </a:lnTo>
                <a:lnTo>
                  <a:pt x="48" y="71"/>
                </a:lnTo>
                <a:lnTo>
                  <a:pt x="54" y="59"/>
                </a:lnTo>
                <a:lnTo>
                  <a:pt x="54" y="36"/>
                </a:lnTo>
                <a:lnTo>
                  <a:pt x="48" y="18"/>
                </a:lnTo>
                <a:lnTo>
                  <a:pt x="54" y="6"/>
                </a:lnTo>
                <a:lnTo>
                  <a:pt x="60" y="0"/>
                </a:lnTo>
                <a:lnTo>
                  <a:pt x="365" y="83"/>
                </a:lnTo>
                <a:lnTo>
                  <a:pt x="287" y="388"/>
                </a:lnTo>
                <a:lnTo>
                  <a:pt x="622" y="883"/>
                </a:lnTo>
                <a:lnTo>
                  <a:pt x="622" y="895"/>
                </a:lnTo>
                <a:lnTo>
                  <a:pt x="622" y="901"/>
                </a:lnTo>
                <a:lnTo>
                  <a:pt x="622" y="907"/>
                </a:lnTo>
                <a:lnTo>
                  <a:pt x="628" y="919"/>
                </a:lnTo>
                <a:lnTo>
                  <a:pt x="628" y="931"/>
                </a:lnTo>
                <a:lnTo>
                  <a:pt x="634" y="937"/>
                </a:lnTo>
                <a:lnTo>
                  <a:pt x="634" y="949"/>
                </a:lnTo>
                <a:lnTo>
                  <a:pt x="640" y="949"/>
                </a:lnTo>
                <a:lnTo>
                  <a:pt x="646" y="961"/>
                </a:lnTo>
                <a:lnTo>
                  <a:pt x="646" y="967"/>
                </a:lnTo>
                <a:lnTo>
                  <a:pt x="646" y="973"/>
                </a:lnTo>
                <a:lnTo>
                  <a:pt x="640" y="967"/>
                </a:lnTo>
                <a:lnTo>
                  <a:pt x="634" y="979"/>
                </a:lnTo>
                <a:lnTo>
                  <a:pt x="622" y="979"/>
                </a:lnTo>
                <a:lnTo>
                  <a:pt x="610" y="997"/>
                </a:lnTo>
                <a:lnTo>
                  <a:pt x="604" y="1021"/>
                </a:lnTo>
                <a:lnTo>
                  <a:pt x="586" y="1045"/>
                </a:lnTo>
                <a:lnTo>
                  <a:pt x="580" y="1045"/>
                </a:lnTo>
                <a:lnTo>
                  <a:pt x="580" y="1051"/>
                </a:lnTo>
                <a:lnTo>
                  <a:pt x="580" y="1057"/>
                </a:lnTo>
                <a:lnTo>
                  <a:pt x="580" y="1063"/>
                </a:lnTo>
                <a:lnTo>
                  <a:pt x="574" y="1074"/>
                </a:lnTo>
                <a:lnTo>
                  <a:pt x="580" y="1080"/>
                </a:lnTo>
                <a:lnTo>
                  <a:pt x="592" y="1092"/>
                </a:lnTo>
                <a:lnTo>
                  <a:pt x="592" y="1092"/>
                </a:lnTo>
                <a:lnTo>
                  <a:pt x="592" y="1098"/>
                </a:lnTo>
                <a:lnTo>
                  <a:pt x="586" y="1104"/>
                </a:lnTo>
                <a:lnTo>
                  <a:pt x="580" y="1110"/>
                </a:lnTo>
                <a:lnTo>
                  <a:pt x="574" y="1110"/>
                </a:lnTo>
                <a:lnTo>
                  <a:pt x="562" y="1110"/>
                </a:lnTo>
                <a:lnTo>
                  <a:pt x="562" y="111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8" name="Freeform 102"/>
          <p:cNvSpPr>
            <a:spLocks/>
          </p:cNvSpPr>
          <p:nvPr/>
        </p:nvSpPr>
        <p:spPr bwMode="auto">
          <a:xfrm rot="21394386">
            <a:off x="4570497" y="2786553"/>
            <a:ext cx="1019956" cy="649540"/>
          </a:xfrm>
          <a:custGeom>
            <a:avLst/>
            <a:gdLst/>
            <a:ahLst/>
            <a:cxnLst>
              <a:cxn ang="0">
                <a:pos x="395" y="0"/>
              </a:cxn>
              <a:cxn ang="0">
                <a:pos x="413" y="18"/>
              </a:cxn>
              <a:cxn ang="0">
                <a:pos x="407" y="36"/>
              </a:cxn>
              <a:cxn ang="0">
                <a:pos x="413" y="78"/>
              </a:cxn>
              <a:cxn ang="0">
                <a:pos x="449" y="90"/>
              </a:cxn>
              <a:cxn ang="0">
                <a:pos x="455" y="108"/>
              </a:cxn>
              <a:cxn ang="0">
                <a:pos x="466" y="125"/>
              </a:cxn>
              <a:cxn ang="0">
                <a:pos x="490" y="155"/>
              </a:cxn>
              <a:cxn ang="0">
                <a:pos x="484" y="173"/>
              </a:cxn>
              <a:cxn ang="0">
                <a:pos x="478" y="185"/>
              </a:cxn>
              <a:cxn ang="0">
                <a:pos x="455" y="209"/>
              </a:cxn>
              <a:cxn ang="0">
                <a:pos x="431" y="209"/>
              </a:cxn>
              <a:cxn ang="0">
                <a:pos x="419" y="227"/>
              </a:cxn>
              <a:cxn ang="0">
                <a:pos x="431" y="245"/>
              </a:cxn>
              <a:cxn ang="0">
                <a:pos x="431" y="269"/>
              </a:cxn>
              <a:cxn ang="0">
                <a:pos x="407" y="299"/>
              </a:cxn>
              <a:cxn ang="0">
                <a:pos x="407" y="316"/>
              </a:cxn>
              <a:cxn ang="0">
                <a:pos x="377" y="299"/>
              </a:cxn>
              <a:cxn ang="0">
                <a:pos x="60" y="305"/>
              </a:cxn>
              <a:cxn ang="0">
                <a:pos x="60" y="287"/>
              </a:cxn>
              <a:cxn ang="0">
                <a:pos x="54" y="269"/>
              </a:cxn>
              <a:cxn ang="0">
                <a:pos x="54" y="257"/>
              </a:cxn>
              <a:cxn ang="0">
                <a:pos x="48" y="233"/>
              </a:cxn>
              <a:cxn ang="0">
                <a:pos x="48" y="215"/>
              </a:cxn>
              <a:cxn ang="0">
                <a:pos x="36" y="197"/>
              </a:cxn>
              <a:cxn ang="0">
                <a:pos x="30" y="185"/>
              </a:cxn>
              <a:cxn ang="0">
                <a:pos x="18" y="161"/>
              </a:cxn>
              <a:cxn ang="0">
                <a:pos x="18" y="137"/>
              </a:cxn>
              <a:cxn ang="0">
                <a:pos x="12" y="119"/>
              </a:cxn>
              <a:cxn ang="0">
                <a:pos x="6" y="108"/>
              </a:cxn>
              <a:cxn ang="0">
                <a:pos x="6" y="72"/>
              </a:cxn>
              <a:cxn ang="0">
                <a:pos x="12" y="54"/>
              </a:cxn>
              <a:cxn ang="0">
                <a:pos x="6" y="36"/>
              </a:cxn>
              <a:cxn ang="0">
                <a:pos x="6" y="18"/>
              </a:cxn>
              <a:cxn ang="0">
                <a:pos x="6" y="12"/>
              </a:cxn>
              <a:cxn ang="0">
                <a:pos x="12" y="12"/>
              </a:cxn>
            </a:cxnLst>
            <a:rect l="0" t="0" r="r" b="b"/>
            <a:pathLst>
              <a:path w="490" h="322">
                <a:moveTo>
                  <a:pt x="12" y="12"/>
                </a:moveTo>
                <a:lnTo>
                  <a:pt x="395" y="0"/>
                </a:lnTo>
                <a:lnTo>
                  <a:pt x="401" y="12"/>
                </a:lnTo>
                <a:lnTo>
                  <a:pt x="413" y="18"/>
                </a:lnTo>
                <a:lnTo>
                  <a:pt x="413" y="30"/>
                </a:lnTo>
                <a:lnTo>
                  <a:pt x="407" y="36"/>
                </a:lnTo>
                <a:lnTo>
                  <a:pt x="407" y="48"/>
                </a:lnTo>
                <a:lnTo>
                  <a:pt x="413" y="78"/>
                </a:lnTo>
                <a:lnTo>
                  <a:pt x="437" y="84"/>
                </a:lnTo>
                <a:lnTo>
                  <a:pt x="449" y="90"/>
                </a:lnTo>
                <a:lnTo>
                  <a:pt x="449" y="102"/>
                </a:lnTo>
                <a:lnTo>
                  <a:pt x="455" y="108"/>
                </a:lnTo>
                <a:lnTo>
                  <a:pt x="466" y="119"/>
                </a:lnTo>
                <a:lnTo>
                  <a:pt x="466" y="125"/>
                </a:lnTo>
                <a:lnTo>
                  <a:pt x="484" y="137"/>
                </a:lnTo>
                <a:lnTo>
                  <a:pt x="490" y="155"/>
                </a:lnTo>
                <a:lnTo>
                  <a:pt x="490" y="161"/>
                </a:lnTo>
                <a:lnTo>
                  <a:pt x="484" y="173"/>
                </a:lnTo>
                <a:lnTo>
                  <a:pt x="478" y="179"/>
                </a:lnTo>
                <a:lnTo>
                  <a:pt x="478" y="185"/>
                </a:lnTo>
                <a:lnTo>
                  <a:pt x="466" y="203"/>
                </a:lnTo>
                <a:lnTo>
                  <a:pt x="455" y="209"/>
                </a:lnTo>
                <a:lnTo>
                  <a:pt x="449" y="209"/>
                </a:lnTo>
                <a:lnTo>
                  <a:pt x="431" y="209"/>
                </a:lnTo>
                <a:lnTo>
                  <a:pt x="425" y="215"/>
                </a:lnTo>
                <a:lnTo>
                  <a:pt x="419" y="227"/>
                </a:lnTo>
                <a:lnTo>
                  <a:pt x="419" y="233"/>
                </a:lnTo>
                <a:lnTo>
                  <a:pt x="431" y="245"/>
                </a:lnTo>
                <a:lnTo>
                  <a:pt x="431" y="251"/>
                </a:lnTo>
                <a:lnTo>
                  <a:pt x="431" y="269"/>
                </a:lnTo>
                <a:lnTo>
                  <a:pt x="419" y="293"/>
                </a:lnTo>
                <a:lnTo>
                  <a:pt x="407" y="299"/>
                </a:lnTo>
                <a:lnTo>
                  <a:pt x="401" y="311"/>
                </a:lnTo>
                <a:lnTo>
                  <a:pt x="407" y="316"/>
                </a:lnTo>
                <a:lnTo>
                  <a:pt x="401" y="322"/>
                </a:lnTo>
                <a:lnTo>
                  <a:pt x="377" y="299"/>
                </a:lnTo>
                <a:lnTo>
                  <a:pt x="66" y="311"/>
                </a:lnTo>
                <a:lnTo>
                  <a:pt x="60" y="305"/>
                </a:lnTo>
                <a:lnTo>
                  <a:pt x="60" y="293"/>
                </a:lnTo>
                <a:lnTo>
                  <a:pt x="60" y="287"/>
                </a:lnTo>
                <a:lnTo>
                  <a:pt x="54" y="281"/>
                </a:lnTo>
                <a:lnTo>
                  <a:pt x="54" y="269"/>
                </a:lnTo>
                <a:lnTo>
                  <a:pt x="60" y="263"/>
                </a:lnTo>
                <a:lnTo>
                  <a:pt x="54" y="257"/>
                </a:lnTo>
                <a:lnTo>
                  <a:pt x="48" y="251"/>
                </a:lnTo>
                <a:lnTo>
                  <a:pt x="48" y="233"/>
                </a:lnTo>
                <a:lnTo>
                  <a:pt x="48" y="227"/>
                </a:lnTo>
                <a:lnTo>
                  <a:pt x="48" y="215"/>
                </a:lnTo>
                <a:lnTo>
                  <a:pt x="36" y="209"/>
                </a:lnTo>
                <a:lnTo>
                  <a:pt x="36" y="197"/>
                </a:lnTo>
                <a:lnTo>
                  <a:pt x="36" y="191"/>
                </a:lnTo>
                <a:lnTo>
                  <a:pt x="30" y="185"/>
                </a:lnTo>
                <a:lnTo>
                  <a:pt x="24" y="167"/>
                </a:lnTo>
                <a:lnTo>
                  <a:pt x="18" y="161"/>
                </a:lnTo>
                <a:lnTo>
                  <a:pt x="18" y="143"/>
                </a:lnTo>
                <a:lnTo>
                  <a:pt x="18" y="137"/>
                </a:lnTo>
                <a:lnTo>
                  <a:pt x="12" y="131"/>
                </a:lnTo>
                <a:lnTo>
                  <a:pt x="12" y="119"/>
                </a:lnTo>
                <a:lnTo>
                  <a:pt x="12" y="119"/>
                </a:lnTo>
                <a:lnTo>
                  <a:pt x="6" y="108"/>
                </a:lnTo>
                <a:lnTo>
                  <a:pt x="0" y="90"/>
                </a:lnTo>
                <a:lnTo>
                  <a:pt x="6" y="72"/>
                </a:lnTo>
                <a:lnTo>
                  <a:pt x="6" y="60"/>
                </a:lnTo>
                <a:lnTo>
                  <a:pt x="12" y="54"/>
                </a:lnTo>
                <a:lnTo>
                  <a:pt x="6" y="42"/>
                </a:lnTo>
                <a:lnTo>
                  <a:pt x="6" y="36"/>
                </a:lnTo>
                <a:lnTo>
                  <a:pt x="6" y="24"/>
                </a:lnTo>
                <a:lnTo>
                  <a:pt x="6" y="18"/>
                </a:lnTo>
                <a:lnTo>
                  <a:pt x="0" y="12"/>
                </a:lnTo>
                <a:lnTo>
                  <a:pt x="6" y="12"/>
                </a:lnTo>
                <a:lnTo>
                  <a:pt x="12" y="12"/>
                </a:lnTo>
                <a:lnTo>
                  <a:pt x="12" y="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" name="Freeform 28"/>
          <p:cNvSpPr>
            <a:spLocks/>
          </p:cNvSpPr>
          <p:nvPr/>
        </p:nvSpPr>
        <p:spPr bwMode="auto">
          <a:xfrm rot="21394386">
            <a:off x="2497658" y="3310026"/>
            <a:ext cx="1232372" cy="942713"/>
          </a:xfrm>
          <a:custGeom>
            <a:avLst/>
            <a:gdLst/>
            <a:ahLst/>
            <a:cxnLst>
              <a:cxn ang="0">
                <a:pos x="0" y="406"/>
              </a:cxn>
              <a:cxn ang="0">
                <a:pos x="54" y="0"/>
              </a:cxn>
              <a:cxn ang="0">
                <a:pos x="437" y="42"/>
              </a:cxn>
              <a:cxn ang="0">
                <a:pos x="592" y="54"/>
              </a:cxn>
              <a:cxn ang="0">
                <a:pos x="586" y="155"/>
              </a:cxn>
              <a:cxn ang="0">
                <a:pos x="568" y="466"/>
              </a:cxn>
              <a:cxn ang="0">
                <a:pos x="485" y="460"/>
              </a:cxn>
              <a:cxn ang="0">
                <a:pos x="0" y="406"/>
              </a:cxn>
              <a:cxn ang="0">
                <a:pos x="0" y="406"/>
              </a:cxn>
            </a:cxnLst>
            <a:rect l="0" t="0" r="r" b="b"/>
            <a:pathLst>
              <a:path w="592" h="466">
                <a:moveTo>
                  <a:pt x="0" y="406"/>
                </a:moveTo>
                <a:lnTo>
                  <a:pt x="54" y="0"/>
                </a:lnTo>
                <a:lnTo>
                  <a:pt x="437" y="42"/>
                </a:lnTo>
                <a:lnTo>
                  <a:pt x="592" y="54"/>
                </a:lnTo>
                <a:lnTo>
                  <a:pt x="586" y="155"/>
                </a:lnTo>
                <a:lnTo>
                  <a:pt x="568" y="466"/>
                </a:lnTo>
                <a:lnTo>
                  <a:pt x="485" y="460"/>
                </a:lnTo>
                <a:lnTo>
                  <a:pt x="0" y="406"/>
                </a:lnTo>
                <a:lnTo>
                  <a:pt x="0" y="4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0" name="Freeform 107"/>
          <p:cNvSpPr>
            <a:spLocks/>
          </p:cNvSpPr>
          <p:nvPr/>
        </p:nvSpPr>
        <p:spPr bwMode="auto">
          <a:xfrm rot="21394386">
            <a:off x="8209244" y="1753813"/>
            <a:ext cx="273861" cy="581076"/>
          </a:xfrm>
          <a:custGeom>
            <a:avLst/>
            <a:gdLst/>
            <a:ahLst/>
            <a:cxnLst>
              <a:cxn ang="0">
                <a:pos x="132" y="239"/>
              </a:cxn>
              <a:cxn ang="0">
                <a:pos x="126" y="239"/>
              </a:cxn>
              <a:cxn ang="0">
                <a:pos x="120" y="239"/>
              </a:cxn>
              <a:cxn ang="0">
                <a:pos x="114" y="251"/>
              </a:cxn>
              <a:cxn ang="0">
                <a:pos x="108" y="257"/>
              </a:cxn>
              <a:cxn ang="0">
                <a:pos x="108" y="263"/>
              </a:cxn>
              <a:cxn ang="0">
                <a:pos x="108" y="263"/>
              </a:cxn>
              <a:cxn ang="0">
                <a:pos x="108" y="263"/>
              </a:cxn>
              <a:cxn ang="0">
                <a:pos x="102" y="263"/>
              </a:cxn>
              <a:cxn ang="0">
                <a:pos x="102" y="263"/>
              </a:cxn>
              <a:cxn ang="0">
                <a:pos x="12" y="287"/>
              </a:cxn>
              <a:cxn ang="0">
                <a:pos x="12" y="281"/>
              </a:cxn>
              <a:cxn ang="0">
                <a:pos x="6" y="275"/>
              </a:cxn>
              <a:cxn ang="0">
                <a:pos x="6" y="263"/>
              </a:cxn>
              <a:cxn ang="0">
                <a:pos x="12" y="257"/>
              </a:cxn>
              <a:cxn ang="0">
                <a:pos x="6" y="251"/>
              </a:cxn>
              <a:cxn ang="0">
                <a:pos x="0" y="209"/>
              </a:cxn>
              <a:cxn ang="0">
                <a:pos x="0" y="197"/>
              </a:cxn>
              <a:cxn ang="0">
                <a:pos x="6" y="173"/>
              </a:cxn>
              <a:cxn ang="0">
                <a:pos x="12" y="155"/>
              </a:cxn>
              <a:cxn ang="0">
                <a:pos x="12" y="143"/>
              </a:cxn>
              <a:cxn ang="0">
                <a:pos x="6" y="137"/>
              </a:cxn>
              <a:cxn ang="0">
                <a:pos x="6" y="125"/>
              </a:cxn>
              <a:cxn ang="0">
                <a:pos x="12" y="119"/>
              </a:cxn>
              <a:cxn ang="0">
                <a:pos x="30" y="108"/>
              </a:cxn>
              <a:cxn ang="0">
                <a:pos x="36" y="84"/>
              </a:cxn>
              <a:cxn ang="0">
                <a:pos x="30" y="72"/>
              </a:cxn>
              <a:cxn ang="0">
                <a:pos x="24" y="66"/>
              </a:cxn>
              <a:cxn ang="0">
                <a:pos x="30" y="60"/>
              </a:cxn>
              <a:cxn ang="0">
                <a:pos x="30" y="54"/>
              </a:cxn>
              <a:cxn ang="0">
                <a:pos x="24" y="42"/>
              </a:cxn>
              <a:cxn ang="0">
                <a:pos x="30" y="24"/>
              </a:cxn>
              <a:cxn ang="0">
                <a:pos x="24" y="18"/>
              </a:cxn>
              <a:cxn ang="0">
                <a:pos x="24" y="12"/>
              </a:cxn>
              <a:cxn ang="0">
                <a:pos x="30" y="12"/>
              </a:cxn>
              <a:cxn ang="0">
                <a:pos x="36" y="6"/>
              </a:cxn>
              <a:cxn ang="0">
                <a:pos x="36" y="6"/>
              </a:cxn>
              <a:cxn ang="0">
                <a:pos x="42" y="6"/>
              </a:cxn>
              <a:cxn ang="0">
                <a:pos x="48" y="0"/>
              </a:cxn>
              <a:cxn ang="0">
                <a:pos x="108" y="179"/>
              </a:cxn>
              <a:cxn ang="0">
                <a:pos x="108" y="179"/>
              </a:cxn>
              <a:cxn ang="0">
                <a:pos x="108" y="185"/>
              </a:cxn>
              <a:cxn ang="0">
                <a:pos x="108" y="191"/>
              </a:cxn>
              <a:cxn ang="0">
                <a:pos x="120" y="203"/>
              </a:cxn>
              <a:cxn ang="0">
                <a:pos x="126" y="203"/>
              </a:cxn>
              <a:cxn ang="0">
                <a:pos x="126" y="209"/>
              </a:cxn>
              <a:cxn ang="0">
                <a:pos x="126" y="209"/>
              </a:cxn>
              <a:cxn ang="0">
                <a:pos x="132" y="227"/>
              </a:cxn>
              <a:cxn ang="0">
                <a:pos x="132" y="227"/>
              </a:cxn>
              <a:cxn ang="0">
                <a:pos x="132" y="239"/>
              </a:cxn>
              <a:cxn ang="0">
                <a:pos x="132" y="239"/>
              </a:cxn>
            </a:cxnLst>
            <a:rect l="0" t="0" r="r" b="b"/>
            <a:pathLst>
              <a:path w="132" h="287">
                <a:moveTo>
                  <a:pt x="132" y="239"/>
                </a:moveTo>
                <a:lnTo>
                  <a:pt x="126" y="239"/>
                </a:lnTo>
                <a:lnTo>
                  <a:pt x="120" y="239"/>
                </a:lnTo>
                <a:lnTo>
                  <a:pt x="114" y="251"/>
                </a:lnTo>
                <a:lnTo>
                  <a:pt x="108" y="257"/>
                </a:lnTo>
                <a:lnTo>
                  <a:pt x="108" y="263"/>
                </a:lnTo>
                <a:lnTo>
                  <a:pt x="108" y="263"/>
                </a:lnTo>
                <a:lnTo>
                  <a:pt x="108" y="263"/>
                </a:lnTo>
                <a:lnTo>
                  <a:pt x="102" y="263"/>
                </a:lnTo>
                <a:lnTo>
                  <a:pt x="102" y="263"/>
                </a:lnTo>
                <a:lnTo>
                  <a:pt x="12" y="287"/>
                </a:lnTo>
                <a:lnTo>
                  <a:pt x="12" y="281"/>
                </a:lnTo>
                <a:lnTo>
                  <a:pt x="6" y="275"/>
                </a:lnTo>
                <a:lnTo>
                  <a:pt x="6" y="263"/>
                </a:lnTo>
                <a:lnTo>
                  <a:pt x="12" y="257"/>
                </a:lnTo>
                <a:lnTo>
                  <a:pt x="6" y="251"/>
                </a:lnTo>
                <a:lnTo>
                  <a:pt x="0" y="209"/>
                </a:lnTo>
                <a:lnTo>
                  <a:pt x="0" y="197"/>
                </a:lnTo>
                <a:lnTo>
                  <a:pt x="6" y="173"/>
                </a:lnTo>
                <a:lnTo>
                  <a:pt x="12" y="155"/>
                </a:lnTo>
                <a:lnTo>
                  <a:pt x="12" y="143"/>
                </a:lnTo>
                <a:lnTo>
                  <a:pt x="6" y="137"/>
                </a:lnTo>
                <a:lnTo>
                  <a:pt x="6" y="125"/>
                </a:lnTo>
                <a:lnTo>
                  <a:pt x="12" y="119"/>
                </a:lnTo>
                <a:lnTo>
                  <a:pt x="30" y="108"/>
                </a:lnTo>
                <a:lnTo>
                  <a:pt x="36" y="84"/>
                </a:lnTo>
                <a:lnTo>
                  <a:pt x="30" y="72"/>
                </a:lnTo>
                <a:lnTo>
                  <a:pt x="24" y="66"/>
                </a:lnTo>
                <a:lnTo>
                  <a:pt x="30" y="60"/>
                </a:lnTo>
                <a:lnTo>
                  <a:pt x="30" y="54"/>
                </a:lnTo>
                <a:lnTo>
                  <a:pt x="24" y="42"/>
                </a:lnTo>
                <a:lnTo>
                  <a:pt x="30" y="24"/>
                </a:lnTo>
                <a:lnTo>
                  <a:pt x="24" y="18"/>
                </a:lnTo>
                <a:lnTo>
                  <a:pt x="24" y="12"/>
                </a:lnTo>
                <a:lnTo>
                  <a:pt x="30" y="12"/>
                </a:lnTo>
                <a:lnTo>
                  <a:pt x="36" y="6"/>
                </a:lnTo>
                <a:lnTo>
                  <a:pt x="36" y="6"/>
                </a:lnTo>
                <a:lnTo>
                  <a:pt x="42" y="6"/>
                </a:lnTo>
                <a:lnTo>
                  <a:pt x="48" y="0"/>
                </a:lnTo>
                <a:lnTo>
                  <a:pt x="108" y="179"/>
                </a:lnTo>
                <a:lnTo>
                  <a:pt x="108" y="179"/>
                </a:lnTo>
                <a:lnTo>
                  <a:pt x="108" y="185"/>
                </a:lnTo>
                <a:lnTo>
                  <a:pt x="108" y="191"/>
                </a:lnTo>
                <a:lnTo>
                  <a:pt x="120" y="203"/>
                </a:lnTo>
                <a:lnTo>
                  <a:pt x="126" y="203"/>
                </a:lnTo>
                <a:lnTo>
                  <a:pt x="126" y="209"/>
                </a:lnTo>
                <a:lnTo>
                  <a:pt x="126" y="209"/>
                </a:lnTo>
                <a:lnTo>
                  <a:pt x="132" y="227"/>
                </a:lnTo>
                <a:lnTo>
                  <a:pt x="132" y="227"/>
                </a:lnTo>
                <a:lnTo>
                  <a:pt x="132" y="239"/>
                </a:lnTo>
                <a:lnTo>
                  <a:pt x="132" y="239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" name="Freeform 91"/>
          <p:cNvSpPr>
            <a:spLocks/>
          </p:cNvSpPr>
          <p:nvPr/>
        </p:nvSpPr>
        <p:spPr bwMode="auto">
          <a:xfrm rot="21394386">
            <a:off x="774848" y="2887955"/>
            <a:ext cx="1083154" cy="1618585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0" y="305"/>
              </a:cxn>
              <a:cxn ang="0">
                <a:pos x="335" y="800"/>
              </a:cxn>
              <a:cxn ang="0">
                <a:pos x="335" y="794"/>
              </a:cxn>
              <a:cxn ang="0">
                <a:pos x="341" y="788"/>
              </a:cxn>
              <a:cxn ang="0">
                <a:pos x="347" y="765"/>
              </a:cxn>
              <a:cxn ang="0">
                <a:pos x="341" y="759"/>
              </a:cxn>
              <a:cxn ang="0">
                <a:pos x="347" y="711"/>
              </a:cxn>
              <a:cxn ang="0">
                <a:pos x="341" y="693"/>
              </a:cxn>
              <a:cxn ang="0">
                <a:pos x="347" y="687"/>
              </a:cxn>
              <a:cxn ang="0">
                <a:pos x="359" y="681"/>
              </a:cxn>
              <a:cxn ang="0">
                <a:pos x="377" y="687"/>
              </a:cxn>
              <a:cxn ang="0">
                <a:pos x="383" y="693"/>
              </a:cxn>
              <a:cxn ang="0">
                <a:pos x="383" y="699"/>
              </a:cxn>
              <a:cxn ang="0">
                <a:pos x="389" y="705"/>
              </a:cxn>
              <a:cxn ang="0">
                <a:pos x="395" y="705"/>
              </a:cxn>
              <a:cxn ang="0">
                <a:pos x="413" y="663"/>
              </a:cxn>
              <a:cxn ang="0">
                <a:pos x="425" y="609"/>
              </a:cxn>
              <a:cxn ang="0">
                <a:pos x="520" y="102"/>
              </a:cxn>
              <a:cxn ang="0">
                <a:pos x="299" y="54"/>
              </a:cxn>
              <a:cxn ang="0">
                <a:pos x="78" y="0"/>
              </a:cxn>
              <a:cxn ang="0">
                <a:pos x="78" y="0"/>
              </a:cxn>
            </a:cxnLst>
            <a:rect l="0" t="0" r="r" b="b"/>
            <a:pathLst>
              <a:path w="520" h="800">
                <a:moveTo>
                  <a:pt x="78" y="0"/>
                </a:moveTo>
                <a:lnTo>
                  <a:pt x="0" y="305"/>
                </a:lnTo>
                <a:lnTo>
                  <a:pt x="335" y="800"/>
                </a:lnTo>
                <a:lnTo>
                  <a:pt x="335" y="794"/>
                </a:lnTo>
                <a:lnTo>
                  <a:pt x="341" y="788"/>
                </a:lnTo>
                <a:lnTo>
                  <a:pt x="347" y="765"/>
                </a:lnTo>
                <a:lnTo>
                  <a:pt x="341" y="759"/>
                </a:lnTo>
                <a:lnTo>
                  <a:pt x="347" y="711"/>
                </a:lnTo>
                <a:lnTo>
                  <a:pt x="341" y="693"/>
                </a:lnTo>
                <a:lnTo>
                  <a:pt x="347" y="687"/>
                </a:lnTo>
                <a:lnTo>
                  <a:pt x="359" y="681"/>
                </a:lnTo>
                <a:lnTo>
                  <a:pt x="377" y="687"/>
                </a:lnTo>
                <a:lnTo>
                  <a:pt x="383" y="693"/>
                </a:lnTo>
                <a:lnTo>
                  <a:pt x="383" y="699"/>
                </a:lnTo>
                <a:lnTo>
                  <a:pt x="389" y="705"/>
                </a:lnTo>
                <a:lnTo>
                  <a:pt x="395" y="705"/>
                </a:lnTo>
                <a:lnTo>
                  <a:pt x="413" y="663"/>
                </a:lnTo>
                <a:lnTo>
                  <a:pt x="425" y="609"/>
                </a:lnTo>
                <a:lnTo>
                  <a:pt x="520" y="102"/>
                </a:lnTo>
                <a:lnTo>
                  <a:pt x="299" y="54"/>
                </a:lnTo>
                <a:lnTo>
                  <a:pt x="78" y="0"/>
                </a:lnTo>
                <a:lnTo>
                  <a:pt x="7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2" name="Freeform 92"/>
          <p:cNvSpPr>
            <a:spLocks/>
          </p:cNvSpPr>
          <p:nvPr/>
        </p:nvSpPr>
        <p:spPr bwMode="auto">
          <a:xfrm rot="21394386">
            <a:off x="6366955" y="5141648"/>
            <a:ext cx="1544853" cy="1135819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60"/>
              </a:cxn>
              <a:cxn ang="0">
                <a:pos x="12" y="72"/>
              </a:cxn>
              <a:cxn ang="0">
                <a:pos x="18" y="90"/>
              </a:cxn>
              <a:cxn ang="0">
                <a:pos x="24" y="102"/>
              </a:cxn>
              <a:cxn ang="0">
                <a:pos x="18" y="113"/>
              </a:cxn>
              <a:cxn ang="0">
                <a:pos x="36" y="107"/>
              </a:cxn>
              <a:cxn ang="0">
                <a:pos x="48" y="90"/>
              </a:cxn>
              <a:cxn ang="0">
                <a:pos x="60" y="90"/>
              </a:cxn>
              <a:cxn ang="0">
                <a:pos x="54" y="102"/>
              </a:cxn>
              <a:cxn ang="0">
                <a:pos x="108" y="90"/>
              </a:cxn>
              <a:cxn ang="0">
                <a:pos x="108" y="96"/>
              </a:cxn>
              <a:cxn ang="0">
                <a:pos x="150" y="107"/>
              </a:cxn>
              <a:cxn ang="0">
                <a:pos x="168" y="107"/>
              </a:cxn>
              <a:cxn ang="0">
                <a:pos x="186" y="113"/>
              </a:cxn>
              <a:cxn ang="0">
                <a:pos x="186" y="119"/>
              </a:cxn>
              <a:cxn ang="0">
                <a:pos x="216" y="149"/>
              </a:cxn>
              <a:cxn ang="0">
                <a:pos x="210" y="155"/>
              </a:cxn>
              <a:cxn ang="0">
                <a:pos x="204" y="155"/>
              </a:cxn>
              <a:cxn ang="0">
                <a:pos x="246" y="149"/>
              </a:cxn>
              <a:cxn ang="0">
                <a:pos x="299" y="125"/>
              </a:cxn>
              <a:cxn ang="0">
                <a:pos x="299" y="107"/>
              </a:cxn>
              <a:cxn ang="0">
                <a:pos x="371" y="131"/>
              </a:cxn>
              <a:cxn ang="0">
                <a:pos x="413" y="167"/>
              </a:cxn>
              <a:cxn ang="0">
                <a:pos x="443" y="185"/>
              </a:cxn>
              <a:cxn ang="0">
                <a:pos x="461" y="215"/>
              </a:cxn>
              <a:cxn ang="0">
                <a:pos x="461" y="287"/>
              </a:cxn>
              <a:cxn ang="0">
                <a:pos x="479" y="328"/>
              </a:cxn>
              <a:cxn ang="0">
                <a:pos x="473" y="299"/>
              </a:cxn>
              <a:cxn ang="0">
                <a:pos x="491" y="310"/>
              </a:cxn>
              <a:cxn ang="0">
                <a:pos x="497" y="305"/>
              </a:cxn>
              <a:cxn ang="0">
                <a:pos x="497" y="316"/>
              </a:cxn>
              <a:cxn ang="0">
                <a:pos x="485" y="346"/>
              </a:cxn>
              <a:cxn ang="0">
                <a:pos x="497" y="364"/>
              </a:cxn>
              <a:cxn ang="0">
                <a:pos x="533" y="412"/>
              </a:cxn>
              <a:cxn ang="0">
                <a:pos x="545" y="418"/>
              </a:cxn>
              <a:cxn ang="0">
                <a:pos x="563" y="448"/>
              </a:cxn>
              <a:cxn ang="0">
                <a:pos x="592" y="496"/>
              </a:cxn>
              <a:cxn ang="0">
                <a:pos x="646" y="531"/>
              </a:cxn>
              <a:cxn ang="0">
                <a:pos x="670" y="543"/>
              </a:cxn>
              <a:cxn ang="0">
                <a:pos x="658" y="549"/>
              </a:cxn>
              <a:cxn ang="0">
                <a:pos x="652" y="555"/>
              </a:cxn>
              <a:cxn ang="0">
                <a:pos x="676" y="561"/>
              </a:cxn>
              <a:cxn ang="0">
                <a:pos x="730" y="531"/>
              </a:cxn>
              <a:cxn ang="0">
                <a:pos x="724" y="496"/>
              </a:cxn>
              <a:cxn ang="0">
                <a:pos x="730" y="448"/>
              </a:cxn>
              <a:cxn ang="0">
                <a:pos x="724" y="370"/>
              </a:cxn>
              <a:cxn ang="0">
                <a:pos x="682" y="293"/>
              </a:cxn>
              <a:cxn ang="0">
                <a:pos x="658" y="257"/>
              </a:cxn>
              <a:cxn ang="0">
                <a:pos x="658" y="227"/>
              </a:cxn>
              <a:cxn ang="0">
                <a:pos x="622" y="173"/>
              </a:cxn>
              <a:cxn ang="0">
                <a:pos x="592" y="143"/>
              </a:cxn>
              <a:cxn ang="0">
                <a:pos x="551" y="48"/>
              </a:cxn>
              <a:cxn ang="0">
                <a:pos x="545" y="36"/>
              </a:cxn>
              <a:cxn ang="0">
                <a:pos x="533" y="12"/>
              </a:cxn>
              <a:cxn ang="0">
                <a:pos x="491" y="6"/>
              </a:cxn>
              <a:cxn ang="0">
                <a:pos x="497" y="42"/>
              </a:cxn>
              <a:cxn ang="0">
                <a:pos x="479" y="48"/>
              </a:cxn>
              <a:cxn ang="0">
                <a:pos x="234" y="42"/>
              </a:cxn>
              <a:cxn ang="0">
                <a:pos x="228" y="24"/>
              </a:cxn>
            </a:cxnLst>
            <a:rect l="0" t="0" r="r" b="b"/>
            <a:pathLst>
              <a:path w="742" h="561">
                <a:moveTo>
                  <a:pt x="228" y="24"/>
                </a:moveTo>
                <a:lnTo>
                  <a:pt x="0" y="42"/>
                </a:lnTo>
                <a:lnTo>
                  <a:pt x="0" y="48"/>
                </a:lnTo>
                <a:lnTo>
                  <a:pt x="0" y="48"/>
                </a:lnTo>
                <a:lnTo>
                  <a:pt x="0" y="54"/>
                </a:lnTo>
                <a:lnTo>
                  <a:pt x="0" y="60"/>
                </a:lnTo>
                <a:lnTo>
                  <a:pt x="6" y="72"/>
                </a:lnTo>
                <a:lnTo>
                  <a:pt x="12" y="72"/>
                </a:lnTo>
                <a:lnTo>
                  <a:pt x="12" y="72"/>
                </a:lnTo>
                <a:lnTo>
                  <a:pt x="18" y="78"/>
                </a:lnTo>
                <a:lnTo>
                  <a:pt x="18" y="84"/>
                </a:lnTo>
                <a:lnTo>
                  <a:pt x="18" y="90"/>
                </a:lnTo>
                <a:lnTo>
                  <a:pt x="18" y="96"/>
                </a:lnTo>
                <a:lnTo>
                  <a:pt x="24" y="96"/>
                </a:lnTo>
                <a:lnTo>
                  <a:pt x="24" y="102"/>
                </a:lnTo>
                <a:lnTo>
                  <a:pt x="24" y="102"/>
                </a:lnTo>
                <a:lnTo>
                  <a:pt x="18" y="107"/>
                </a:lnTo>
                <a:lnTo>
                  <a:pt x="18" y="113"/>
                </a:lnTo>
                <a:lnTo>
                  <a:pt x="18" y="113"/>
                </a:lnTo>
                <a:lnTo>
                  <a:pt x="36" y="107"/>
                </a:lnTo>
                <a:lnTo>
                  <a:pt x="36" y="107"/>
                </a:lnTo>
                <a:lnTo>
                  <a:pt x="42" y="96"/>
                </a:lnTo>
                <a:lnTo>
                  <a:pt x="42" y="90"/>
                </a:lnTo>
                <a:lnTo>
                  <a:pt x="48" y="90"/>
                </a:lnTo>
                <a:lnTo>
                  <a:pt x="54" y="90"/>
                </a:lnTo>
                <a:lnTo>
                  <a:pt x="54" y="90"/>
                </a:lnTo>
                <a:lnTo>
                  <a:pt x="60" y="90"/>
                </a:lnTo>
                <a:lnTo>
                  <a:pt x="60" y="96"/>
                </a:lnTo>
                <a:lnTo>
                  <a:pt x="54" y="102"/>
                </a:lnTo>
                <a:lnTo>
                  <a:pt x="54" y="102"/>
                </a:lnTo>
                <a:lnTo>
                  <a:pt x="60" y="102"/>
                </a:lnTo>
                <a:lnTo>
                  <a:pt x="72" y="102"/>
                </a:lnTo>
                <a:lnTo>
                  <a:pt x="108" y="90"/>
                </a:lnTo>
                <a:lnTo>
                  <a:pt x="120" y="84"/>
                </a:lnTo>
                <a:lnTo>
                  <a:pt x="120" y="90"/>
                </a:lnTo>
                <a:lnTo>
                  <a:pt x="108" y="96"/>
                </a:lnTo>
                <a:lnTo>
                  <a:pt x="114" y="96"/>
                </a:lnTo>
                <a:lnTo>
                  <a:pt x="132" y="102"/>
                </a:lnTo>
                <a:lnTo>
                  <a:pt x="150" y="107"/>
                </a:lnTo>
                <a:lnTo>
                  <a:pt x="168" y="113"/>
                </a:lnTo>
                <a:lnTo>
                  <a:pt x="168" y="113"/>
                </a:lnTo>
                <a:lnTo>
                  <a:pt x="168" y="107"/>
                </a:lnTo>
                <a:lnTo>
                  <a:pt x="174" y="107"/>
                </a:lnTo>
                <a:lnTo>
                  <a:pt x="180" y="113"/>
                </a:lnTo>
                <a:lnTo>
                  <a:pt x="186" y="113"/>
                </a:lnTo>
                <a:lnTo>
                  <a:pt x="192" y="113"/>
                </a:lnTo>
                <a:lnTo>
                  <a:pt x="192" y="119"/>
                </a:lnTo>
                <a:lnTo>
                  <a:pt x="186" y="119"/>
                </a:lnTo>
                <a:lnTo>
                  <a:pt x="192" y="125"/>
                </a:lnTo>
                <a:lnTo>
                  <a:pt x="210" y="143"/>
                </a:lnTo>
                <a:lnTo>
                  <a:pt x="216" y="149"/>
                </a:lnTo>
                <a:lnTo>
                  <a:pt x="216" y="149"/>
                </a:lnTo>
                <a:lnTo>
                  <a:pt x="210" y="155"/>
                </a:lnTo>
                <a:lnTo>
                  <a:pt x="210" y="155"/>
                </a:lnTo>
                <a:lnTo>
                  <a:pt x="204" y="149"/>
                </a:lnTo>
                <a:lnTo>
                  <a:pt x="204" y="155"/>
                </a:lnTo>
                <a:lnTo>
                  <a:pt x="204" y="155"/>
                </a:lnTo>
                <a:lnTo>
                  <a:pt x="210" y="161"/>
                </a:lnTo>
                <a:lnTo>
                  <a:pt x="240" y="149"/>
                </a:lnTo>
                <a:lnTo>
                  <a:pt x="246" y="149"/>
                </a:lnTo>
                <a:lnTo>
                  <a:pt x="252" y="143"/>
                </a:lnTo>
                <a:lnTo>
                  <a:pt x="282" y="125"/>
                </a:lnTo>
                <a:lnTo>
                  <a:pt x="299" y="125"/>
                </a:lnTo>
                <a:lnTo>
                  <a:pt x="299" y="119"/>
                </a:lnTo>
                <a:lnTo>
                  <a:pt x="293" y="119"/>
                </a:lnTo>
                <a:lnTo>
                  <a:pt x="299" y="107"/>
                </a:lnTo>
                <a:lnTo>
                  <a:pt x="329" y="102"/>
                </a:lnTo>
                <a:lnTo>
                  <a:pt x="365" y="125"/>
                </a:lnTo>
                <a:lnTo>
                  <a:pt x="371" y="131"/>
                </a:lnTo>
                <a:lnTo>
                  <a:pt x="377" y="137"/>
                </a:lnTo>
                <a:lnTo>
                  <a:pt x="389" y="149"/>
                </a:lnTo>
                <a:lnTo>
                  <a:pt x="413" y="167"/>
                </a:lnTo>
                <a:lnTo>
                  <a:pt x="413" y="179"/>
                </a:lnTo>
                <a:lnTo>
                  <a:pt x="425" y="185"/>
                </a:lnTo>
                <a:lnTo>
                  <a:pt x="443" y="185"/>
                </a:lnTo>
                <a:lnTo>
                  <a:pt x="455" y="203"/>
                </a:lnTo>
                <a:lnTo>
                  <a:pt x="461" y="209"/>
                </a:lnTo>
                <a:lnTo>
                  <a:pt x="461" y="215"/>
                </a:lnTo>
                <a:lnTo>
                  <a:pt x="467" y="239"/>
                </a:lnTo>
                <a:lnTo>
                  <a:pt x="461" y="263"/>
                </a:lnTo>
                <a:lnTo>
                  <a:pt x="461" y="287"/>
                </a:lnTo>
                <a:lnTo>
                  <a:pt x="461" y="310"/>
                </a:lnTo>
                <a:lnTo>
                  <a:pt x="461" y="316"/>
                </a:lnTo>
                <a:lnTo>
                  <a:pt x="479" y="328"/>
                </a:lnTo>
                <a:lnTo>
                  <a:pt x="485" y="316"/>
                </a:lnTo>
                <a:lnTo>
                  <a:pt x="479" y="316"/>
                </a:lnTo>
                <a:lnTo>
                  <a:pt x="473" y="299"/>
                </a:lnTo>
                <a:lnTo>
                  <a:pt x="473" y="299"/>
                </a:lnTo>
                <a:lnTo>
                  <a:pt x="485" y="299"/>
                </a:lnTo>
                <a:lnTo>
                  <a:pt x="491" y="310"/>
                </a:lnTo>
                <a:lnTo>
                  <a:pt x="491" y="310"/>
                </a:lnTo>
                <a:lnTo>
                  <a:pt x="497" y="305"/>
                </a:lnTo>
                <a:lnTo>
                  <a:pt x="497" y="305"/>
                </a:lnTo>
                <a:lnTo>
                  <a:pt x="503" y="305"/>
                </a:lnTo>
                <a:lnTo>
                  <a:pt x="503" y="310"/>
                </a:lnTo>
                <a:lnTo>
                  <a:pt x="497" y="316"/>
                </a:lnTo>
                <a:lnTo>
                  <a:pt x="491" y="322"/>
                </a:lnTo>
                <a:lnTo>
                  <a:pt x="485" y="340"/>
                </a:lnTo>
                <a:lnTo>
                  <a:pt x="485" y="346"/>
                </a:lnTo>
                <a:lnTo>
                  <a:pt x="479" y="352"/>
                </a:lnTo>
                <a:lnTo>
                  <a:pt x="491" y="358"/>
                </a:lnTo>
                <a:lnTo>
                  <a:pt x="497" y="364"/>
                </a:lnTo>
                <a:lnTo>
                  <a:pt x="509" y="400"/>
                </a:lnTo>
                <a:lnTo>
                  <a:pt x="533" y="412"/>
                </a:lnTo>
                <a:lnTo>
                  <a:pt x="533" y="412"/>
                </a:lnTo>
                <a:lnTo>
                  <a:pt x="533" y="406"/>
                </a:lnTo>
                <a:lnTo>
                  <a:pt x="545" y="406"/>
                </a:lnTo>
                <a:lnTo>
                  <a:pt x="545" y="418"/>
                </a:lnTo>
                <a:lnTo>
                  <a:pt x="545" y="424"/>
                </a:lnTo>
                <a:lnTo>
                  <a:pt x="557" y="442"/>
                </a:lnTo>
                <a:lnTo>
                  <a:pt x="563" y="448"/>
                </a:lnTo>
                <a:lnTo>
                  <a:pt x="575" y="448"/>
                </a:lnTo>
                <a:lnTo>
                  <a:pt x="587" y="490"/>
                </a:lnTo>
                <a:lnTo>
                  <a:pt x="592" y="496"/>
                </a:lnTo>
                <a:lnTo>
                  <a:pt x="616" y="496"/>
                </a:lnTo>
                <a:lnTo>
                  <a:pt x="622" y="502"/>
                </a:lnTo>
                <a:lnTo>
                  <a:pt x="646" y="531"/>
                </a:lnTo>
                <a:lnTo>
                  <a:pt x="658" y="543"/>
                </a:lnTo>
                <a:lnTo>
                  <a:pt x="664" y="543"/>
                </a:lnTo>
                <a:lnTo>
                  <a:pt x="670" y="543"/>
                </a:lnTo>
                <a:lnTo>
                  <a:pt x="670" y="549"/>
                </a:lnTo>
                <a:lnTo>
                  <a:pt x="664" y="549"/>
                </a:lnTo>
                <a:lnTo>
                  <a:pt x="658" y="549"/>
                </a:lnTo>
                <a:lnTo>
                  <a:pt x="658" y="549"/>
                </a:lnTo>
                <a:lnTo>
                  <a:pt x="652" y="549"/>
                </a:lnTo>
                <a:lnTo>
                  <a:pt x="652" y="555"/>
                </a:lnTo>
                <a:lnTo>
                  <a:pt x="658" y="561"/>
                </a:lnTo>
                <a:lnTo>
                  <a:pt x="670" y="561"/>
                </a:lnTo>
                <a:lnTo>
                  <a:pt x="676" y="561"/>
                </a:lnTo>
                <a:lnTo>
                  <a:pt x="688" y="555"/>
                </a:lnTo>
                <a:lnTo>
                  <a:pt x="724" y="543"/>
                </a:lnTo>
                <a:lnTo>
                  <a:pt x="730" y="531"/>
                </a:lnTo>
                <a:lnTo>
                  <a:pt x="730" y="525"/>
                </a:lnTo>
                <a:lnTo>
                  <a:pt x="724" y="508"/>
                </a:lnTo>
                <a:lnTo>
                  <a:pt x="724" y="496"/>
                </a:lnTo>
                <a:lnTo>
                  <a:pt x="730" y="478"/>
                </a:lnTo>
                <a:lnTo>
                  <a:pt x="742" y="484"/>
                </a:lnTo>
                <a:lnTo>
                  <a:pt x="730" y="448"/>
                </a:lnTo>
                <a:lnTo>
                  <a:pt x="736" y="430"/>
                </a:lnTo>
                <a:lnTo>
                  <a:pt x="730" y="394"/>
                </a:lnTo>
                <a:lnTo>
                  <a:pt x="724" y="370"/>
                </a:lnTo>
                <a:lnTo>
                  <a:pt x="718" y="358"/>
                </a:lnTo>
                <a:lnTo>
                  <a:pt x="694" y="328"/>
                </a:lnTo>
                <a:lnTo>
                  <a:pt x="682" y="293"/>
                </a:lnTo>
                <a:lnTo>
                  <a:pt x="658" y="263"/>
                </a:lnTo>
                <a:lnTo>
                  <a:pt x="664" y="263"/>
                </a:lnTo>
                <a:lnTo>
                  <a:pt x="658" y="257"/>
                </a:lnTo>
                <a:lnTo>
                  <a:pt x="652" y="245"/>
                </a:lnTo>
                <a:lnTo>
                  <a:pt x="652" y="233"/>
                </a:lnTo>
                <a:lnTo>
                  <a:pt x="658" y="227"/>
                </a:lnTo>
                <a:lnTo>
                  <a:pt x="658" y="221"/>
                </a:lnTo>
                <a:lnTo>
                  <a:pt x="634" y="191"/>
                </a:lnTo>
                <a:lnTo>
                  <a:pt x="622" y="173"/>
                </a:lnTo>
                <a:lnTo>
                  <a:pt x="610" y="167"/>
                </a:lnTo>
                <a:lnTo>
                  <a:pt x="610" y="167"/>
                </a:lnTo>
                <a:lnTo>
                  <a:pt x="592" y="143"/>
                </a:lnTo>
                <a:lnTo>
                  <a:pt x="569" y="107"/>
                </a:lnTo>
                <a:lnTo>
                  <a:pt x="569" y="84"/>
                </a:lnTo>
                <a:lnTo>
                  <a:pt x="551" y="48"/>
                </a:lnTo>
                <a:lnTo>
                  <a:pt x="551" y="48"/>
                </a:lnTo>
                <a:lnTo>
                  <a:pt x="545" y="42"/>
                </a:lnTo>
                <a:lnTo>
                  <a:pt x="545" y="36"/>
                </a:lnTo>
                <a:lnTo>
                  <a:pt x="539" y="12"/>
                </a:lnTo>
                <a:lnTo>
                  <a:pt x="539" y="6"/>
                </a:lnTo>
                <a:lnTo>
                  <a:pt x="533" y="12"/>
                </a:lnTo>
                <a:lnTo>
                  <a:pt x="515" y="6"/>
                </a:lnTo>
                <a:lnTo>
                  <a:pt x="497" y="0"/>
                </a:lnTo>
                <a:lnTo>
                  <a:pt x="491" y="6"/>
                </a:lnTo>
                <a:lnTo>
                  <a:pt x="491" y="12"/>
                </a:lnTo>
                <a:lnTo>
                  <a:pt x="491" y="18"/>
                </a:lnTo>
                <a:lnTo>
                  <a:pt x="497" y="42"/>
                </a:lnTo>
                <a:lnTo>
                  <a:pt x="491" y="54"/>
                </a:lnTo>
                <a:lnTo>
                  <a:pt x="479" y="48"/>
                </a:lnTo>
                <a:lnTo>
                  <a:pt x="479" y="48"/>
                </a:lnTo>
                <a:lnTo>
                  <a:pt x="473" y="36"/>
                </a:lnTo>
                <a:lnTo>
                  <a:pt x="240" y="48"/>
                </a:lnTo>
                <a:lnTo>
                  <a:pt x="234" y="42"/>
                </a:lnTo>
                <a:lnTo>
                  <a:pt x="234" y="36"/>
                </a:lnTo>
                <a:lnTo>
                  <a:pt x="228" y="24"/>
                </a:lnTo>
                <a:lnTo>
                  <a:pt x="228" y="24"/>
                </a:lnTo>
                <a:lnTo>
                  <a:pt x="228" y="2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1" name="Freeform 85"/>
          <p:cNvSpPr>
            <a:spLocks/>
          </p:cNvSpPr>
          <p:nvPr/>
        </p:nvSpPr>
        <p:spPr bwMode="auto">
          <a:xfrm rot="21394386">
            <a:off x="6794984" y="3248432"/>
            <a:ext cx="1293815" cy="723272"/>
          </a:xfrm>
          <a:custGeom>
            <a:avLst/>
            <a:gdLst/>
            <a:ahLst/>
            <a:cxnLst>
              <a:cxn ang="0">
                <a:pos x="197" y="334"/>
              </a:cxn>
              <a:cxn ang="0">
                <a:pos x="161" y="340"/>
              </a:cxn>
              <a:cxn ang="0">
                <a:pos x="137" y="340"/>
              </a:cxn>
              <a:cxn ang="0">
                <a:pos x="35" y="340"/>
              </a:cxn>
              <a:cxn ang="0">
                <a:pos x="59" y="310"/>
              </a:cxn>
              <a:cxn ang="0">
                <a:pos x="71" y="292"/>
              </a:cxn>
              <a:cxn ang="0">
                <a:pos x="119" y="244"/>
              </a:cxn>
              <a:cxn ang="0">
                <a:pos x="131" y="268"/>
              </a:cxn>
              <a:cxn ang="0">
                <a:pos x="167" y="268"/>
              </a:cxn>
              <a:cxn ang="0">
                <a:pos x="185" y="262"/>
              </a:cxn>
              <a:cxn ang="0">
                <a:pos x="215" y="256"/>
              </a:cxn>
              <a:cxn ang="0">
                <a:pos x="221" y="244"/>
              </a:cxn>
              <a:cxn ang="0">
                <a:pos x="257" y="215"/>
              </a:cxn>
              <a:cxn ang="0">
                <a:pos x="269" y="173"/>
              </a:cxn>
              <a:cxn ang="0">
                <a:pos x="299" y="113"/>
              </a:cxn>
              <a:cxn ang="0">
                <a:pos x="317" y="119"/>
              </a:cxn>
              <a:cxn ang="0">
                <a:pos x="334" y="71"/>
              </a:cxn>
              <a:cxn ang="0">
                <a:pos x="358" y="59"/>
              </a:cxn>
              <a:cxn ang="0">
                <a:pos x="370" y="35"/>
              </a:cxn>
              <a:cxn ang="0">
                <a:pos x="370" y="6"/>
              </a:cxn>
              <a:cxn ang="0">
                <a:pos x="412" y="23"/>
              </a:cxn>
              <a:cxn ang="0">
                <a:pos x="424" y="6"/>
              </a:cxn>
              <a:cxn ang="0">
                <a:pos x="448" y="12"/>
              </a:cxn>
              <a:cxn ang="0">
                <a:pos x="466" y="29"/>
              </a:cxn>
              <a:cxn ang="0">
                <a:pos x="490" y="47"/>
              </a:cxn>
              <a:cxn ang="0">
                <a:pos x="472" y="89"/>
              </a:cxn>
              <a:cxn ang="0">
                <a:pos x="496" y="89"/>
              </a:cxn>
              <a:cxn ang="0">
                <a:pos x="514" y="107"/>
              </a:cxn>
              <a:cxn ang="0">
                <a:pos x="526" y="107"/>
              </a:cxn>
              <a:cxn ang="0">
                <a:pos x="562" y="125"/>
              </a:cxn>
              <a:cxn ang="0">
                <a:pos x="562" y="137"/>
              </a:cxn>
              <a:cxn ang="0">
                <a:pos x="562" y="155"/>
              </a:cxn>
              <a:cxn ang="0">
                <a:pos x="580" y="173"/>
              </a:cxn>
              <a:cxn ang="0">
                <a:pos x="562" y="179"/>
              </a:cxn>
              <a:cxn ang="0">
                <a:pos x="568" y="191"/>
              </a:cxn>
              <a:cxn ang="0">
                <a:pos x="562" y="197"/>
              </a:cxn>
              <a:cxn ang="0">
                <a:pos x="574" y="203"/>
              </a:cxn>
              <a:cxn ang="0">
                <a:pos x="574" y="220"/>
              </a:cxn>
              <a:cxn ang="0">
                <a:pos x="556" y="220"/>
              </a:cxn>
              <a:cxn ang="0">
                <a:pos x="580" y="226"/>
              </a:cxn>
              <a:cxn ang="0">
                <a:pos x="610" y="220"/>
              </a:cxn>
              <a:cxn ang="0">
                <a:pos x="616" y="256"/>
              </a:cxn>
              <a:cxn ang="0">
                <a:pos x="616" y="262"/>
              </a:cxn>
            </a:cxnLst>
            <a:rect l="0" t="0" r="r" b="b"/>
            <a:pathLst>
              <a:path w="621" h="358">
                <a:moveTo>
                  <a:pt x="616" y="262"/>
                </a:moveTo>
                <a:lnTo>
                  <a:pt x="412" y="298"/>
                </a:lnTo>
                <a:lnTo>
                  <a:pt x="197" y="334"/>
                </a:lnTo>
                <a:lnTo>
                  <a:pt x="191" y="334"/>
                </a:lnTo>
                <a:lnTo>
                  <a:pt x="179" y="334"/>
                </a:lnTo>
                <a:lnTo>
                  <a:pt x="161" y="340"/>
                </a:lnTo>
                <a:lnTo>
                  <a:pt x="161" y="334"/>
                </a:lnTo>
                <a:lnTo>
                  <a:pt x="137" y="340"/>
                </a:lnTo>
                <a:lnTo>
                  <a:pt x="137" y="340"/>
                </a:lnTo>
                <a:lnTo>
                  <a:pt x="0" y="358"/>
                </a:lnTo>
                <a:lnTo>
                  <a:pt x="6" y="352"/>
                </a:lnTo>
                <a:lnTo>
                  <a:pt x="35" y="340"/>
                </a:lnTo>
                <a:lnTo>
                  <a:pt x="41" y="334"/>
                </a:lnTo>
                <a:lnTo>
                  <a:pt x="59" y="322"/>
                </a:lnTo>
                <a:lnTo>
                  <a:pt x="59" y="310"/>
                </a:lnTo>
                <a:lnTo>
                  <a:pt x="59" y="310"/>
                </a:lnTo>
                <a:lnTo>
                  <a:pt x="65" y="304"/>
                </a:lnTo>
                <a:lnTo>
                  <a:pt x="71" y="292"/>
                </a:lnTo>
                <a:lnTo>
                  <a:pt x="77" y="286"/>
                </a:lnTo>
                <a:lnTo>
                  <a:pt x="119" y="250"/>
                </a:lnTo>
                <a:lnTo>
                  <a:pt x="119" y="244"/>
                </a:lnTo>
                <a:lnTo>
                  <a:pt x="125" y="244"/>
                </a:lnTo>
                <a:lnTo>
                  <a:pt x="119" y="256"/>
                </a:lnTo>
                <a:lnTo>
                  <a:pt x="131" y="268"/>
                </a:lnTo>
                <a:lnTo>
                  <a:pt x="149" y="274"/>
                </a:lnTo>
                <a:lnTo>
                  <a:pt x="161" y="274"/>
                </a:lnTo>
                <a:lnTo>
                  <a:pt x="167" y="268"/>
                </a:lnTo>
                <a:lnTo>
                  <a:pt x="167" y="262"/>
                </a:lnTo>
                <a:lnTo>
                  <a:pt x="179" y="256"/>
                </a:lnTo>
                <a:lnTo>
                  <a:pt x="185" y="262"/>
                </a:lnTo>
                <a:lnTo>
                  <a:pt x="185" y="262"/>
                </a:lnTo>
                <a:lnTo>
                  <a:pt x="191" y="262"/>
                </a:lnTo>
                <a:lnTo>
                  <a:pt x="215" y="256"/>
                </a:lnTo>
                <a:lnTo>
                  <a:pt x="215" y="244"/>
                </a:lnTo>
                <a:lnTo>
                  <a:pt x="221" y="244"/>
                </a:lnTo>
                <a:lnTo>
                  <a:pt x="221" y="244"/>
                </a:lnTo>
                <a:lnTo>
                  <a:pt x="239" y="232"/>
                </a:lnTo>
                <a:lnTo>
                  <a:pt x="245" y="232"/>
                </a:lnTo>
                <a:lnTo>
                  <a:pt x="257" y="215"/>
                </a:lnTo>
                <a:lnTo>
                  <a:pt x="257" y="209"/>
                </a:lnTo>
                <a:lnTo>
                  <a:pt x="257" y="197"/>
                </a:lnTo>
                <a:lnTo>
                  <a:pt x="269" y="173"/>
                </a:lnTo>
                <a:lnTo>
                  <a:pt x="287" y="107"/>
                </a:lnTo>
                <a:lnTo>
                  <a:pt x="293" y="107"/>
                </a:lnTo>
                <a:lnTo>
                  <a:pt x="299" y="113"/>
                </a:lnTo>
                <a:lnTo>
                  <a:pt x="299" y="113"/>
                </a:lnTo>
                <a:lnTo>
                  <a:pt x="305" y="119"/>
                </a:lnTo>
                <a:lnTo>
                  <a:pt x="317" y="119"/>
                </a:lnTo>
                <a:lnTo>
                  <a:pt x="322" y="107"/>
                </a:lnTo>
                <a:lnTo>
                  <a:pt x="328" y="83"/>
                </a:lnTo>
                <a:lnTo>
                  <a:pt x="334" y="71"/>
                </a:lnTo>
                <a:lnTo>
                  <a:pt x="346" y="77"/>
                </a:lnTo>
                <a:lnTo>
                  <a:pt x="352" y="59"/>
                </a:lnTo>
                <a:lnTo>
                  <a:pt x="358" y="59"/>
                </a:lnTo>
                <a:lnTo>
                  <a:pt x="364" y="53"/>
                </a:lnTo>
                <a:lnTo>
                  <a:pt x="370" y="35"/>
                </a:lnTo>
                <a:lnTo>
                  <a:pt x="370" y="35"/>
                </a:lnTo>
                <a:lnTo>
                  <a:pt x="376" y="29"/>
                </a:lnTo>
                <a:lnTo>
                  <a:pt x="370" y="29"/>
                </a:lnTo>
                <a:lnTo>
                  <a:pt x="370" y="6"/>
                </a:lnTo>
                <a:lnTo>
                  <a:pt x="376" y="6"/>
                </a:lnTo>
                <a:lnTo>
                  <a:pt x="376" y="0"/>
                </a:lnTo>
                <a:lnTo>
                  <a:pt x="412" y="23"/>
                </a:lnTo>
                <a:lnTo>
                  <a:pt x="418" y="29"/>
                </a:lnTo>
                <a:lnTo>
                  <a:pt x="424" y="23"/>
                </a:lnTo>
                <a:lnTo>
                  <a:pt x="424" y="6"/>
                </a:lnTo>
                <a:lnTo>
                  <a:pt x="430" y="6"/>
                </a:lnTo>
                <a:lnTo>
                  <a:pt x="436" y="6"/>
                </a:lnTo>
                <a:lnTo>
                  <a:pt x="448" y="12"/>
                </a:lnTo>
                <a:lnTo>
                  <a:pt x="442" y="17"/>
                </a:lnTo>
                <a:lnTo>
                  <a:pt x="448" y="29"/>
                </a:lnTo>
                <a:lnTo>
                  <a:pt x="466" y="29"/>
                </a:lnTo>
                <a:lnTo>
                  <a:pt x="472" y="35"/>
                </a:lnTo>
                <a:lnTo>
                  <a:pt x="484" y="41"/>
                </a:lnTo>
                <a:lnTo>
                  <a:pt x="490" y="47"/>
                </a:lnTo>
                <a:lnTo>
                  <a:pt x="490" y="53"/>
                </a:lnTo>
                <a:lnTo>
                  <a:pt x="478" y="71"/>
                </a:lnTo>
                <a:lnTo>
                  <a:pt x="472" y="89"/>
                </a:lnTo>
                <a:lnTo>
                  <a:pt x="472" y="95"/>
                </a:lnTo>
                <a:lnTo>
                  <a:pt x="484" y="95"/>
                </a:lnTo>
                <a:lnTo>
                  <a:pt x="496" y="89"/>
                </a:lnTo>
                <a:lnTo>
                  <a:pt x="502" y="101"/>
                </a:lnTo>
                <a:lnTo>
                  <a:pt x="508" y="101"/>
                </a:lnTo>
                <a:lnTo>
                  <a:pt x="514" y="107"/>
                </a:lnTo>
                <a:lnTo>
                  <a:pt x="520" y="113"/>
                </a:lnTo>
                <a:lnTo>
                  <a:pt x="520" y="113"/>
                </a:lnTo>
                <a:lnTo>
                  <a:pt x="526" y="107"/>
                </a:lnTo>
                <a:lnTo>
                  <a:pt x="532" y="107"/>
                </a:lnTo>
                <a:lnTo>
                  <a:pt x="550" y="119"/>
                </a:lnTo>
                <a:lnTo>
                  <a:pt x="562" y="125"/>
                </a:lnTo>
                <a:lnTo>
                  <a:pt x="568" y="131"/>
                </a:lnTo>
                <a:lnTo>
                  <a:pt x="568" y="137"/>
                </a:lnTo>
                <a:lnTo>
                  <a:pt x="562" y="137"/>
                </a:lnTo>
                <a:lnTo>
                  <a:pt x="568" y="149"/>
                </a:lnTo>
                <a:lnTo>
                  <a:pt x="562" y="155"/>
                </a:lnTo>
                <a:lnTo>
                  <a:pt x="562" y="155"/>
                </a:lnTo>
                <a:lnTo>
                  <a:pt x="562" y="155"/>
                </a:lnTo>
                <a:lnTo>
                  <a:pt x="574" y="167"/>
                </a:lnTo>
                <a:lnTo>
                  <a:pt x="580" y="173"/>
                </a:lnTo>
                <a:lnTo>
                  <a:pt x="580" y="179"/>
                </a:lnTo>
                <a:lnTo>
                  <a:pt x="574" y="185"/>
                </a:lnTo>
                <a:lnTo>
                  <a:pt x="562" y="179"/>
                </a:lnTo>
                <a:lnTo>
                  <a:pt x="562" y="185"/>
                </a:lnTo>
                <a:lnTo>
                  <a:pt x="568" y="191"/>
                </a:lnTo>
                <a:lnTo>
                  <a:pt x="568" y="191"/>
                </a:lnTo>
                <a:lnTo>
                  <a:pt x="568" y="191"/>
                </a:lnTo>
                <a:lnTo>
                  <a:pt x="562" y="197"/>
                </a:lnTo>
                <a:lnTo>
                  <a:pt x="562" y="197"/>
                </a:lnTo>
                <a:lnTo>
                  <a:pt x="562" y="197"/>
                </a:lnTo>
                <a:lnTo>
                  <a:pt x="562" y="203"/>
                </a:lnTo>
                <a:lnTo>
                  <a:pt x="574" y="203"/>
                </a:lnTo>
                <a:lnTo>
                  <a:pt x="580" y="203"/>
                </a:lnTo>
                <a:lnTo>
                  <a:pt x="586" y="209"/>
                </a:lnTo>
                <a:lnTo>
                  <a:pt x="574" y="220"/>
                </a:lnTo>
                <a:lnTo>
                  <a:pt x="568" y="220"/>
                </a:lnTo>
                <a:lnTo>
                  <a:pt x="556" y="215"/>
                </a:lnTo>
                <a:lnTo>
                  <a:pt x="556" y="220"/>
                </a:lnTo>
                <a:lnTo>
                  <a:pt x="568" y="226"/>
                </a:lnTo>
                <a:lnTo>
                  <a:pt x="574" y="232"/>
                </a:lnTo>
                <a:lnTo>
                  <a:pt x="580" y="226"/>
                </a:lnTo>
                <a:lnTo>
                  <a:pt x="592" y="220"/>
                </a:lnTo>
                <a:lnTo>
                  <a:pt x="598" y="220"/>
                </a:lnTo>
                <a:lnTo>
                  <a:pt x="610" y="220"/>
                </a:lnTo>
                <a:lnTo>
                  <a:pt x="610" y="220"/>
                </a:lnTo>
                <a:lnTo>
                  <a:pt x="621" y="250"/>
                </a:lnTo>
                <a:lnTo>
                  <a:pt x="616" y="256"/>
                </a:lnTo>
                <a:lnTo>
                  <a:pt x="616" y="256"/>
                </a:lnTo>
                <a:lnTo>
                  <a:pt x="616" y="262"/>
                </a:lnTo>
                <a:lnTo>
                  <a:pt x="616" y="26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 rot="21394386">
            <a:off x="5450446" y="1873555"/>
            <a:ext cx="1269238" cy="1183217"/>
            <a:chOff x="5448300" y="1717457"/>
            <a:chExt cx="1147763" cy="10699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9" name="Freeform 98"/>
            <p:cNvSpPr>
              <a:spLocks/>
            </p:cNvSpPr>
            <p:nvPr/>
          </p:nvSpPr>
          <p:spPr bwMode="auto">
            <a:xfrm>
              <a:off x="5448300" y="1717457"/>
              <a:ext cx="922338" cy="447675"/>
            </a:xfrm>
            <a:custGeom>
              <a:avLst/>
              <a:gdLst/>
              <a:ahLst/>
              <a:cxnLst>
                <a:cxn ang="0">
                  <a:pos x="17" y="96"/>
                </a:cxn>
                <a:cxn ang="0">
                  <a:pos x="47" y="78"/>
                </a:cxn>
                <a:cxn ang="0">
                  <a:pos x="113" y="36"/>
                </a:cxn>
                <a:cxn ang="0">
                  <a:pos x="149" y="6"/>
                </a:cxn>
                <a:cxn ang="0">
                  <a:pos x="179" y="6"/>
                </a:cxn>
                <a:cxn ang="0">
                  <a:pos x="161" y="24"/>
                </a:cxn>
                <a:cxn ang="0">
                  <a:pos x="137" y="54"/>
                </a:cxn>
                <a:cxn ang="0">
                  <a:pos x="137" y="72"/>
                </a:cxn>
                <a:cxn ang="0">
                  <a:pos x="161" y="60"/>
                </a:cxn>
                <a:cxn ang="0">
                  <a:pos x="233" y="96"/>
                </a:cxn>
                <a:cxn ang="0">
                  <a:pos x="251" y="102"/>
                </a:cxn>
                <a:cxn ang="0">
                  <a:pos x="263" y="102"/>
                </a:cxn>
                <a:cxn ang="0">
                  <a:pos x="287" y="78"/>
                </a:cxn>
                <a:cxn ang="0">
                  <a:pos x="376" y="54"/>
                </a:cxn>
                <a:cxn ang="0">
                  <a:pos x="376" y="72"/>
                </a:cxn>
                <a:cxn ang="0">
                  <a:pos x="394" y="84"/>
                </a:cxn>
                <a:cxn ang="0">
                  <a:pos x="430" y="78"/>
                </a:cxn>
                <a:cxn ang="0">
                  <a:pos x="454" y="108"/>
                </a:cxn>
                <a:cxn ang="0">
                  <a:pos x="490" y="114"/>
                </a:cxn>
                <a:cxn ang="0">
                  <a:pos x="484" y="126"/>
                </a:cxn>
                <a:cxn ang="0">
                  <a:pos x="466" y="126"/>
                </a:cxn>
                <a:cxn ang="0">
                  <a:pos x="448" y="126"/>
                </a:cxn>
                <a:cxn ang="0">
                  <a:pos x="412" y="126"/>
                </a:cxn>
                <a:cxn ang="0">
                  <a:pos x="406" y="143"/>
                </a:cxn>
                <a:cxn ang="0">
                  <a:pos x="364" y="131"/>
                </a:cxn>
                <a:cxn ang="0">
                  <a:pos x="334" y="143"/>
                </a:cxn>
                <a:cxn ang="0">
                  <a:pos x="322" y="149"/>
                </a:cxn>
                <a:cxn ang="0">
                  <a:pos x="299" y="149"/>
                </a:cxn>
                <a:cxn ang="0">
                  <a:pos x="269" y="185"/>
                </a:cxn>
                <a:cxn ang="0">
                  <a:pos x="275" y="167"/>
                </a:cxn>
                <a:cxn ang="0">
                  <a:pos x="257" y="173"/>
                </a:cxn>
                <a:cxn ang="0">
                  <a:pos x="245" y="161"/>
                </a:cxn>
                <a:cxn ang="0">
                  <a:pos x="233" y="191"/>
                </a:cxn>
                <a:cxn ang="0">
                  <a:pos x="215" y="233"/>
                </a:cxn>
                <a:cxn ang="0">
                  <a:pos x="203" y="239"/>
                </a:cxn>
                <a:cxn ang="0">
                  <a:pos x="203" y="215"/>
                </a:cxn>
                <a:cxn ang="0">
                  <a:pos x="185" y="215"/>
                </a:cxn>
                <a:cxn ang="0">
                  <a:pos x="173" y="173"/>
                </a:cxn>
                <a:cxn ang="0">
                  <a:pos x="167" y="167"/>
                </a:cxn>
                <a:cxn ang="0">
                  <a:pos x="137" y="155"/>
                </a:cxn>
                <a:cxn ang="0">
                  <a:pos x="125" y="155"/>
                </a:cxn>
                <a:cxn ang="0">
                  <a:pos x="89" y="143"/>
                </a:cxn>
                <a:cxn ang="0">
                  <a:pos x="17" y="114"/>
                </a:cxn>
                <a:cxn ang="0">
                  <a:pos x="0" y="108"/>
                </a:cxn>
              </a:cxnLst>
              <a:rect l="0" t="0" r="r" b="b"/>
              <a:pathLst>
                <a:path w="490" h="245">
                  <a:moveTo>
                    <a:pt x="0" y="108"/>
                  </a:moveTo>
                  <a:lnTo>
                    <a:pt x="12" y="102"/>
                  </a:lnTo>
                  <a:lnTo>
                    <a:pt x="17" y="96"/>
                  </a:lnTo>
                  <a:lnTo>
                    <a:pt x="35" y="90"/>
                  </a:lnTo>
                  <a:lnTo>
                    <a:pt x="35" y="78"/>
                  </a:lnTo>
                  <a:lnTo>
                    <a:pt x="47" y="78"/>
                  </a:lnTo>
                  <a:lnTo>
                    <a:pt x="71" y="66"/>
                  </a:lnTo>
                  <a:lnTo>
                    <a:pt x="89" y="60"/>
                  </a:lnTo>
                  <a:lnTo>
                    <a:pt x="113" y="36"/>
                  </a:lnTo>
                  <a:lnTo>
                    <a:pt x="119" y="30"/>
                  </a:lnTo>
                  <a:lnTo>
                    <a:pt x="137" y="12"/>
                  </a:lnTo>
                  <a:lnTo>
                    <a:pt x="149" y="6"/>
                  </a:lnTo>
                  <a:lnTo>
                    <a:pt x="173" y="0"/>
                  </a:lnTo>
                  <a:lnTo>
                    <a:pt x="179" y="6"/>
                  </a:lnTo>
                  <a:lnTo>
                    <a:pt x="179" y="6"/>
                  </a:lnTo>
                  <a:lnTo>
                    <a:pt x="167" y="12"/>
                  </a:lnTo>
                  <a:lnTo>
                    <a:pt x="167" y="12"/>
                  </a:lnTo>
                  <a:lnTo>
                    <a:pt x="161" y="24"/>
                  </a:lnTo>
                  <a:lnTo>
                    <a:pt x="143" y="42"/>
                  </a:lnTo>
                  <a:lnTo>
                    <a:pt x="137" y="48"/>
                  </a:lnTo>
                  <a:lnTo>
                    <a:pt x="137" y="54"/>
                  </a:lnTo>
                  <a:lnTo>
                    <a:pt x="131" y="66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49" y="60"/>
                  </a:lnTo>
                  <a:lnTo>
                    <a:pt x="161" y="60"/>
                  </a:lnTo>
                  <a:lnTo>
                    <a:pt x="161" y="60"/>
                  </a:lnTo>
                  <a:lnTo>
                    <a:pt x="191" y="72"/>
                  </a:lnTo>
                  <a:lnTo>
                    <a:pt x="215" y="96"/>
                  </a:lnTo>
                  <a:lnTo>
                    <a:pt x="233" y="96"/>
                  </a:lnTo>
                  <a:lnTo>
                    <a:pt x="239" y="96"/>
                  </a:lnTo>
                  <a:lnTo>
                    <a:pt x="245" y="96"/>
                  </a:lnTo>
                  <a:lnTo>
                    <a:pt x="251" y="102"/>
                  </a:lnTo>
                  <a:lnTo>
                    <a:pt x="257" y="96"/>
                  </a:lnTo>
                  <a:lnTo>
                    <a:pt x="263" y="102"/>
                  </a:lnTo>
                  <a:lnTo>
                    <a:pt x="263" y="102"/>
                  </a:lnTo>
                  <a:lnTo>
                    <a:pt x="263" y="102"/>
                  </a:lnTo>
                  <a:lnTo>
                    <a:pt x="269" y="96"/>
                  </a:lnTo>
                  <a:lnTo>
                    <a:pt x="287" y="78"/>
                  </a:lnTo>
                  <a:lnTo>
                    <a:pt x="352" y="66"/>
                  </a:lnTo>
                  <a:lnTo>
                    <a:pt x="370" y="54"/>
                  </a:lnTo>
                  <a:lnTo>
                    <a:pt x="376" y="54"/>
                  </a:lnTo>
                  <a:lnTo>
                    <a:pt x="382" y="54"/>
                  </a:lnTo>
                  <a:lnTo>
                    <a:pt x="376" y="66"/>
                  </a:lnTo>
                  <a:lnTo>
                    <a:pt x="376" y="72"/>
                  </a:lnTo>
                  <a:lnTo>
                    <a:pt x="382" y="84"/>
                  </a:lnTo>
                  <a:lnTo>
                    <a:pt x="388" y="90"/>
                  </a:lnTo>
                  <a:lnTo>
                    <a:pt x="394" y="84"/>
                  </a:lnTo>
                  <a:lnTo>
                    <a:pt x="400" y="84"/>
                  </a:lnTo>
                  <a:lnTo>
                    <a:pt x="406" y="84"/>
                  </a:lnTo>
                  <a:lnTo>
                    <a:pt x="430" y="78"/>
                  </a:lnTo>
                  <a:lnTo>
                    <a:pt x="436" y="84"/>
                  </a:lnTo>
                  <a:lnTo>
                    <a:pt x="442" y="102"/>
                  </a:lnTo>
                  <a:lnTo>
                    <a:pt x="454" y="108"/>
                  </a:lnTo>
                  <a:lnTo>
                    <a:pt x="466" y="114"/>
                  </a:lnTo>
                  <a:lnTo>
                    <a:pt x="484" y="114"/>
                  </a:lnTo>
                  <a:lnTo>
                    <a:pt x="490" y="114"/>
                  </a:lnTo>
                  <a:lnTo>
                    <a:pt x="490" y="114"/>
                  </a:lnTo>
                  <a:lnTo>
                    <a:pt x="490" y="120"/>
                  </a:lnTo>
                  <a:lnTo>
                    <a:pt x="484" y="126"/>
                  </a:lnTo>
                  <a:lnTo>
                    <a:pt x="478" y="131"/>
                  </a:lnTo>
                  <a:lnTo>
                    <a:pt x="472" y="126"/>
                  </a:lnTo>
                  <a:lnTo>
                    <a:pt x="466" y="126"/>
                  </a:lnTo>
                  <a:lnTo>
                    <a:pt x="466" y="126"/>
                  </a:lnTo>
                  <a:lnTo>
                    <a:pt x="454" y="131"/>
                  </a:lnTo>
                  <a:lnTo>
                    <a:pt x="448" y="126"/>
                  </a:lnTo>
                  <a:lnTo>
                    <a:pt x="442" y="126"/>
                  </a:lnTo>
                  <a:lnTo>
                    <a:pt x="424" y="131"/>
                  </a:lnTo>
                  <a:lnTo>
                    <a:pt x="412" y="126"/>
                  </a:lnTo>
                  <a:lnTo>
                    <a:pt x="406" y="131"/>
                  </a:lnTo>
                  <a:lnTo>
                    <a:pt x="412" y="137"/>
                  </a:lnTo>
                  <a:lnTo>
                    <a:pt x="406" y="143"/>
                  </a:lnTo>
                  <a:lnTo>
                    <a:pt x="406" y="143"/>
                  </a:lnTo>
                  <a:lnTo>
                    <a:pt x="394" y="131"/>
                  </a:lnTo>
                  <a:lnTo>
                    <a:pt x="364" y="131"/>
                  </a:lnTo>
                  <a:lnTo>
                    <a:pt x="364" y="131"/>
                  </a:lnTo>
                  <a:lnTo>
                    <a:pt x="352" y="131"/>
                  </a:lnTo>
                  <a:lnTo>
                    <a:pt x="334" y="143"/>
                  </a:lnTo>
                  <a:lnTo>
                    <a:pt x="334" y="143"/>
                  </a:lnTo>
                  <a:lnTo>
                    <a:pt x="328" y="143"/>
                  </a:lnTo>
                  <a:lnTo>
                    <a:pt x="322" y="149"/>
                  </a:lnTo>
                  <a:lnTo>
                    <a:pt x="317" y="149"/>
                  </a:lnTo>
                  <a:lnTo>
                    <a:pt x="311" y="149"/>
                  </a:lnTo>
                  <a:lnTo>
                    <a:pt x="299" y="149"/>
                  </a:lnTo>
                  <a:lnTo>
                    <a:pt x="299" y="161"/>
                  </a:lnTo>
                  <a:lnTo>
                    <a:pt x="293" y="161"/>
                  </a:lnTo>
                  <a:lnTo>
                    <a:pt x="269" y="185"/>
                  </a:lnTo>
                  <a:lnTo>
                    <a:pt x="269" y="185"/>
                  </a:lnTo>
                  <a:lnTo>
                    <a:pt x="269" y="179"/>
                  </a:lnTo>
                  <a:lnTo>
                    <a:pt x="275" y="167"/>
                  </a:lnTo>
                  <a:lnTo>
                    <a:pt x="275" y="161"/>
                  </a:lnTo>
                  <a:lnTo>
                    <a:pt x="263" y="161"/>
                  </a:lnTo>
                  <a:lnTo>
                    <a:pt x="257" y="173"/>
                  </a:lnTo>
                  <a:lnTo>
                    <a:pt x="251" y="179"/>
                  </a:lnTo>
                  <a:lnTo>
                    <a:pt x="251" y="173"/>
                  </a:lnTo>
                  <a:lnTo>
                    <a:pt x="245" y="161"/>
                  </a:lnTo>
                  <a:lnTo>
                    <a:pt x="245" y="161"/>
                  </a:lnTo>
                  <a:lnTo>
                    <a:pt x="245" y="179"/>
                  </a:lnTo>
                  <a:lnTo>
                    <a:pt x="233" y="191"/>
                  </a:lnTo>
                  <a:lnTo>
                    <a:pt x="227" y="203"/>
                  </a:lnTo>
                  <a:lnTo>
                    <a:pt x="227" y="215"/>
                  </a:lnTo>
                  <a:lnTo>
                    <a:pt x="215" y="233"/>
                  </a:lnTo>
                  <a:lnTo>
                    <a:pt x="215" y="239"/>
                  </a:lnTo>
                  <a:lnTo>
                    <a:pt x="209" y="245"/>
                  </a:lnTo>
                  <a:lnTo>
                    <a:pt x="203" y="239"/>
                  </a:lnTo>
                  <a:lnTo>
                    <a:pt x="197" y="227"/>
                  </a:lnTo>
                  <a:lnTo>
                    <a:pt x="203" y="221"/>
                  </a:lnTo>
                  <a:lnTo>
                    <a:pt x="203" y="215"/>
                  </a:lnTo>
                  <a:lnTo>
                    <a:pt x="203" y="215"/>
                  </a:lnTo>
                  <a:lnTo>
                    <a:pt x="191" y="221"/>
                  </a:lnTo>
                  <a:lnTo>
                    <a:pt x="185" y="215"/>
                  </a:lnTo>
                  <a:lnTo>
                    <a:pt x="191" y="191"/>
                  </a:lnTo>
                  <a:lnTo>
                    <a:pt x="191" y="185"/>
                  </a:lnTo>
                  <a:lnTo>
                    <a:pt x="173" y="173"/>
                  </a:lnTo>
                  <a:lnTo>
                    <a:pt x="167" y="17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1" y="161"/>
                  </a:lnTo>
                  <a:lnTo>
                    <a:pt x="149" y="161"/>
                  </a:lnTo>
                  <a:lnTo>
                    <a:pt x="137" y="155"/>
                  </a:lnTo>
                  <a:lnTo>
                    <a:pt x="131" y="155"/>
                  </a:lnTo>
                  <a:lnTo>
                    <a:pt x="125" y="161"/>
                  </a:lnTo>
                  <a:lnTo>
                    <a:pt x="125" y="155"/>
                  </a:lnTo>
                  <a:lnTo>
                    <a:pt x="113" y="155"/>
                  </a:lnTo>
                  <a:lnTo>
                    <a:pt x="101" y="143"/>
                  </a:lnTo>
                  <a:lnTo>
                    <a:pt x="89" y="143"/>
                  </a:lnTo>
                  <a:lnTo>
                    <a:pt x="23" y="131"/>
                  </a:lnTo>
                  <a:lnTo>
                    <a:pt x="17" y="131"/>
                  </a:lnTo>
                  <a:lnTo>
                    <a:pt x="17" y="114"/>
                  </a:lnTo>
                  <a:lnTo>
                    <a:pt x="12" y="114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04"/>
            <p:cNvSpPr>
              <a:spLocks/>
            </p:cNvSpPr>
            <p:nvPr/>
          </p:nvSpPr>
          <p:spPr bwMode="auto">
            <a:xfrm>
              <a:off x="5999163" y="1990507"/>
              <a:ext cx="596900" cy="796925"/>
            </a:xfrm>
            <a:custGeom>
              <a:avLst/>
              <a:gdLst/>
              <a:ahLst/>
              <a:cxnLst>
                <a:cxn ang="0">
                  <a:pos x="161" y="412"/>
                </a:cxn>
                <a:cxn ang="0">
                  <a:pos x="263" y="406"/>
                </a:cxn>
                <a:cxn ang="0">
                  <a:pos x="275" y="377"/>
                </a:cxn>
                <a:cxn ang="0">
                  <a:pos x="275" y="353"/>
                </a:cxn>
                <a:cxn ang="0">
                  <a:pos x="293" y="329"/>
                </a:cxn>
                <a:cxn ang="0">
                  <a:pos x="299" y="317"/>
                </a:cxn>
                <a:cxn ang="0">
                  <a:pos x="305" y="299"/>
                </a:cxn>
                <a:cxn ang="0">
                  <a:pos x="311" y="311"/>
                </a:cxn>
                <a:cxn ang="0">
                  <a:pos x="317" y="305"/>
                </a:cxn>
                <a:cxn ang="0">
                  <a:pos x="317" y="281"/>
                </a:cxn>
                <a:cxn ang="0">
                  <a:pos x="311" y="251"/>
                </a:cxn>
                <a:cxn ang="0">
                  <a:pos x="287" y="168"/>
                </a:cxn>
                <a:cxn ang="0">
                  <a:pos x="257" y="168"/>
                </a:cxn>
                <a:cxn ang="0">
                  <a:pos x="221" y="215"/>
                </a:cxn>
                <a:cxn ang="0">
                  <a:pos x="215" y="215"/>
                </a:cxn>
                <a:cxn ang="0">
                  <a:pos x="197" y="209"/>
                </a:cxn>
                <a:cxn ang="0">
                  <a:pos x="197" y="185"/>
                </a:cxn>
                <a:cxn ang="0">
                  <a:pos x="215" y="168"/>
                </a:cxn>
                <a:cxn ang="0">
                  <a:pos x="221" y="156"/>
                </a:cxn>
                <a:cxn ang="0">
                  <a:pos x="227" y="144"/>
                </a:cxn>
                <a:cxn ang="0">
                  <a:pos x="233" y="108"/>
                </a:cxn>
                <a:cxn ang="0">
                  <a:pos x="227" y="84"/>
                </a:cxn>
                <a:cxn ang="0">
                  <a:pos x="215" y="72"/>
                </a:cxn>
                <a:cxn ang="0">
                  <a:pos x="227" y="66"/>
                </a:cxn>
                <a:cxn ang="0">
                  <a:pos x="215" y="42"/>
                </a:cxn>
                <a:cxn ang="0">
                  <a:pos x="185" y="24"/>
                </a:cxn>
                <a:cxn ang="0">
                  <a:pos x="155" y="18"/>
                </a:cxn>
                <a:cxn ang="0">
                  <a:pos x="125" y="6"/>
                </a:cxn>
                <a:cxn ang="0">
                  <a:pos x="113" y="6"/>
                </a:cxn>
                <a:cxn ang="0">
                  <a:pos x="95" y="24"/>
                </a:cxn>
                <a:cxn ang="0">
                  <a:pos x="95" y="42"/>
                </a:cxn>
                <a:cxn ang="0">
                  <a:pos x="101" y="42"/>
                </a:cxn>
                <a:cxn ang="0">
                  <a:pos x="89" y="48"/>
                </a:cxn>
                <a:cxn ang="0">
                  <a:pos x="77" y="60"/>
                </a:cxn>
                <a:cxn ang="0">
                  <a:pos x="77" y="84"/>
                </a:cxn>
                <a:cxn ang="0">
                  <a:pos x="71" y="102"/>
                </a:cxn>
                <a:cxn ang="0">
                  <a:pos x="59" y="102"/>
                </a:cxn>
                <a:cxn ang="0">
                  <a:pos x="59" y="78"/>
                </a:cxn>
                <a:cxn ang="0">
                  <a:pos x="59" y="72"/>
                </a:cxn>
                <a:cxn ang="0">
                  <a:pos x="53" y="84"/>
                </a:cxn>
                <a:cxn ang="0">
                  <a:pos x="47" y="96"/>
                </a:cxn>
                <a:cxn ang="0">
                  <a:pos x="35" y="102"/>
                </a:cxn>
                <a:cxn ang="0">
                  <a:pos x="29" y="120"/>
                </a:cxn>
                <a:cxn ang="0">
                  <a:pos x="18" y="144"/>
                </a:cxn>
                <a:cxn ang="0">
                  <a:pos x="18" y="174"/>
                </a:cxn>
                <a:cxn ang="0">
                  <a:pos x="6" y="197"/>
                </a:cxn>
                <a:cxn ang="0">
                  <a:pos x="12" y="227"/>
                </a:cxn>
                <a:cxn ang="0">
                  <a:pos x="18" y="251"/>
                </a:cxn>
                <a:cxn ang="0">
                  <a:pos x="41" y="305"/>
                </a:cxn>
                <a:cxn ang="0">
                  <a:pos x="47" y="329"/>
                </a:cxn>
                <a:cxn ang="0">
                  <a:pos x="41" y="341"/>
                </a:cxn>
                <a:cxn ang="0">
                  <a:pos x="35" y="377"/>
                </a:cxn>
                <a:cxn ang="0">
                  <a:pos x="18" y="418"/>
                </a:cxn>
                <a:cxn ang="0">
                  <a:pos x="0" y="436"/>
                </a:cxn>
              </a:cxnLst>
              <a:rect l="0" t="0" r="r" b="b"/>
              <a:pathLst>
                <a:path w="317" h="436">
                  <a:moveTo>
                    <a:pt x="0" y="436"/>
                  </a:moveTo>
                  <a:lnTo>
                    <a:pt x="161" y="412"/>
                  </a:lnTo>
                  <a:lnTo>
                    <a:pt x="161" y="418"/>
                  </a:lnTo>
                  <a:lnTo>
                    <a:pt x="263" y="406"/>
                  </a:lnTo>
                  <a:lnTo>
                    <a:pt x="263" y="400"/>
                  </a:lnTo>
                  <a:lnTo>
                    <a:pt x="275" y="377"/>
                  </a:lnTo>
                  <a:lnTo>
                    <a:pt x="275" y="371"/>
                  </a:lnTo>
                  <a:lnTo>
                    <a:pt x="275" y="353"/>
                  </a:lnTo>
                  <a:lnTo>
                    <a:pt x="281" y="341"/>
                  </a:lnTo>
                  <a:lnTo>
                    <a:pt x="293" y="329"/>
                  </a:lnTo>
                  <a:lnTo>
                    <a:pt x="293" y="317"/>
                  </a:lnTo>
                  <a:lnTo>
                    <a:pt x="299" y="317"/>
                  </a:lnTo>
                  <a:lnTo>
                    <a:pt x="299" y="311"/>
                  </a:lnTo>
                  <a:lnTo>
                    <a:pt x="305" y="299"/>
                  </a:lnTo>
                  <a:lnTo>
                    <a:pt x="305" y="311"/>
                  </a:lnTo>
                  <a:lnTo>
                    <a:pt x="311" y="311"/>
                  </a:lnTo>
                  <a:lnTo>
                    <a:pt x="317" y="305"/>
                  </a:lnTo>
                  <a:lnTo>
                    <a:pt x="317" y="305"/>
                  </a:lnTo>
                  <a:lnTo>
                    <a:pt x="317" y="293"/>
                  </a:lnTo>
                  <a:lnTo>
                    <a:pt x="317" y="281"/>
                  </a:lnTo>
                  <a:lnTo>
                    <a:pt x="317" y="263"/>
                  </a:lnTo>
                  <a:lnTo>
                    <a:pt x="311" y="251"/>
                  </a:lnTo>
                  <a:lnTo>
                    <a:pt x="311" y="227"/>
                  </a:lnTo>
                  <a:lnTo>
                    <a:pt x="287" y="168"/>
                  </a:lnTo>
                  <a:lnTo>
                    <a:pt x="263" y="162"/>
                  </a:lnTo>
                  <a:lnTo>
                    <a:pt x="257" y="168"/>
                  </a:lnTo>
                  <a:lnTo>
                    <a:pt x="245" y="180"/>
                  </a:lnTo>
                  <a:lnTo>
                    <a:pt x="221" y="215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03" y="215"/>
                  </a:lnTo>
                  <a:lnTo>
                    <a:pt x="197" y="209"/>
                  </a:lnTo>
                  <a:lnTo>
                    <a:pt x="197" y="203"/>
                  </a:lnTo>
                  <a:lnTo>
                    <a:pt x="197" y="185"/>
                  </a:lnTo>
                  <a:lnTo>
                    <a:pt x="203" y="180"/>
                  </a:lnTo>
                  <a:lnTo>
                    <a:pt x="215" y="168"/>
                  </a:lnTo>
                  <a:lnTo>
                    <a:pt x="221" y="162"/>
                  </a:lnTo>
                  <a:lnTo>
                    <a:pt x="221" y="156"/>
                  </a:lnTo>
                  <a:lnTo>
                    <a:pt x="221" y="150"/>
                  </a:lnTo>
                  <a:lnTo>
                    <a:pt x="227" y="144"/>
                  </a:lnTo>
                  <a:lnTo>
                    <a:pt x="233" y="132"/>
                  </a:lnTo>
                  <a:lnTo>
                    <a:pt x="233" y="108"/>
                  </a:lnTo>
                  <a:lnTo>
                    <a:pt x="233" y="96"/>
                  </a:lnTo>
                  <a:lnTo>
                    <a:pt x="227" y="84"/>
                  </a:lnTo>
                  <a:lnTo>
                    <a:pt x="221" y="78"/>
                  </a:lnTo>
                  <a:lnTo>
                    <a:pt x="215" y="72"/>
                  </a:lnTo>
                  <a:lnTo>
                    <a:pt x="215" y="66"/>
                  </a:lnTo>
                  <a:lnTo>
                    <a:pt x="227" y="66"/>
                  </a:lnTo>
                  <a:lnTo>
                    <a:pt x="227" y="60"/>
                  </a:lnTo>
                  <a:lnTo>
                    <a:pt x="215" y="42"/>
                  </a:lnTo>
                  <a:lnTo>
                    <a:pt x="209" y="36"/>
                  </a:lnTo>
                  <a:lnTo>
                    <a:pt x="185" y="24"/>
                  </a:lnTo>
                  <a:lnTo>
                    <a:pt x="161" y="24"/>
                  </a:lnTo>
                  <a:lnTo>
                    <a:pt x="155" y="18"/>
                  </a:lnTo>
                  <a:lnTo>
                    <a:pt x="143" y="12"/>
                  </a:lnTo>
                  <a:lnTo>
                    <a:pt x="125" y="6"/>
                  </a:lnTo>
                  <a:lnTo>
                    <a:pt x="119" y="0"/>
                  </a:lnTo>
                  <a:lnTo>
                    <a:pt x="113" y="6"/>
                  </a:lnTo>
                  <a:lnTo>
                    <a:pt x="101" y="6"/>
                  </a:lnTo>
                  <a:lnTo>
                    <a:pt x="95" y="24"/>
                  </a:lnTo>
                  <a:lnTo>
                    <a:pt x="95" y="36"/>
                  </a:lnTo>
                  <a:lnTo>
                    <a:pt x="95" y="42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5" y="48"/>
                  </a:lnTo>
                  <a:lnTo>
                    <a:pt x="89" y="48"/>
                  </a:lnTo>
                  <a:lnTo>
                    <a:pt x="89" y="54"/>
                  </a:lnTo>
                  <a:lnTo>
                    <a:pt x="77" y="60"/>
                  </a:lnTo>
                  <a:lnTo>
                    <a:pt x="77" y="72"/>
                  </a:lnTo>
                  <a:lnTo>
                    <a:pt x="77" y="84"/>
                  </a:lnTo>
                  <a:lnTo>
                    <a:pt x="77" y="90"/>
                  </a:lnTo>
                  <a:lnTo>
                    <a:pt x="71" y="102"/>
                  </a:lnTo>
                  <a:lnTo>
                    <a:pt x="65" y="108"/>
                  </a:lnTo>
                  <a:lnTo>
                    <a:pt x="59" y="102"/>
                  </a:lnTo>
                  <a:lnTo>
                    <a:pt x="65" y="90"/>
                  </a:lnTo>
                  <a:lnTo>
                    <a:pt x="59" y="78"/>
                  </a:lnTo>
                  <a:lnTo>
                    <a:pt x="65" y="72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3" y="84"/>
                  </a:lnTo>
                  <a:lnTo>
                    <a:pt x="53" y="90"/>
                  </a:lnTo>
                  <a:lnTo>
                    <a:pt x="47" y="96"/>
                  </a:lnTo>
                  <a:lnTo>
                    <a:pt x="41" y="96"/>
                  </a:lnTo>
                  <a:lnTo>
                    <a:pt x="35" y="102"/>
                  </a:lnTo>
                  <a:lnTo>
                    <a:pt x="29" y="114"/>
                  </a:lnTo>
                  <a:lnTo>
                    <a:pt x="29" y="120"/>
                  </a:lnTo>
                  <a:lnTo>
                    <a:pt x="24" y="126"/>
                  </a:lnTo>
                  <a:lnTo>
                    <a:pt x="18" y="144"/>
                  </a:lnTo>
                  <a:lnTo>
                    <a:pt x="18" y="162"/>
                  </a:lnTo>
                  <a:lnTo>
                    <a:pt x="18" y="174"/>
                  </a:lnTo>
                  <a:lnTo>
                    <a:pt x="12" y="185"/>
                  </a:lnTo>
                  <a:lnTo>
                    <a:pt x="6" y="197"/>
                  </a:lnTo>
                  <a:lnTo>
                    <a:pt x="6" y="203"/>
                  </a:lnTo>
                  <a:lnTo>
                    <a:pt x="12" y="227"/>
                  </a:lnTo>
                  <a:lnTo>
                    <a:pt x="12" y="239"/>
                  </a:lnTo>
                  <a:lnTo>
                    <a:pt x="18" y="251"/>
                  </a:lnTo>
                  <a:lnTo>
                    <a:pt x="29" y="281"/>
                  </a:lnTo>
                  <a:lnTo>
                    <a:pt x="41" y="305"/>
                  </a:lnTo>
                  <a:lnTo>
                    <a:pt x="41" y="329"/>
                  </a:lnTo>
                  <a:lnTo>
                    <a:pt x="47" y="329"/>
                  </a:lnTo>
                  <a:lnTo>
                    <a:pt x="47" y="335"/>
                  </a:lnTo>
                  <a:lnTo>
                    <a:pt x="41" y="341"/>
                  </a:lnTo>
                  <a:lnTo>
                    <a:pt x="41" y="359"/>
                  </a:lnTo>
                  <a:lnTo>
                    <a:pt x="35" y="377"/>
                  </a:lnTo>
                  <a:lnTo>
                    <a:pt x="29" y="388"/>
                  </a:lnTo>
                  <a:lnTo>
                    <a:pt x="18" y="418"/>
                  </a:lnTo>
                  <a:lnTo>
                    <a:pt x="6" y="430"/>
                  </a:lnTo>
                  <a:lnTo>
                    <a:pt x="0" y="436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" name="Freeform 86"/>
          <p:cNvSpPr>
            <a:spLocks/>
          </p:cNvSpPr>
          <p:nvPr/>
        </p:nvSpPr>
        <p:spPr bwMode="auto">
          <a:xfrm rot="21394386">
            <a:off x="6694919" y="3779205"/>
            <a:ext cx="1493944" cy="628474"/>
          </a:xfrm>
          <a:custGeom>
            <a:avLst/>
            <a:gdLst/>
            <a:ahLst/>
            <a:cxnLst>
              <a:cxn ang="0">
                <a:pos x="12" y="251"/>
              </a:cxn>
              <a:cxn ang="0">
                <a:pos x="24" y="233"/>
              </a:cxn>
              <a:cxn ang="0">
                <a:pos x="30" y="215"/>
              </a:cxn>
              <a:cxn ang="0">
                <a:pos x="83" y="185"/>
              </a:cxn>
              <a:cxn ang="0">
                <a:pos x="107" y="161"/>
              </a:cxn>
              <a:cxn ang="0">
                <a:pos x="119" y="161"/>
              </a:cxn>
              <a:cxn ang="0">
                <a:pos x="125" y="150"/>
              </a:cxn>
              <a:cxn ang="0">
                <a:pos x="143" y="150"/>
              </a:cxn>
              <a:cxn ang="0">
                <a:pos x="167" y="138"/>
              </a:cxn>
              <a:cxn ang="0">
                <a:pos x="197" y="102"/>
              </a:cxn>
              <a:cxn ang="0">
                <a:pos x="197" y="78"/>
              </a:cxn>
              <a:cxn ang="0">
                <a:pos x="221" y="78"/>
              </a:cxn>
              <a:cxn ang="0">
                <a:pos x="257" y="72"/>
              </a:cxn>
              <a:cxn ang="0">
                <a:pos x="676" y="0"/>
              </a:cxn>
              <a:cxn ang="0">
                <a:pos x="687" y="12"/>
              </a:cxn>
              <a:cxn ang="0">
                <a:pos x="699" y="30"/>
              </a:cxn>
              <a:cxn ang="0">
                <a:pos x="693" y="30"/>
              </a:cxn>
              <a:cxn ang="0">
                <a:pos x="681" y="30"/>
              </a:cxn>
              <a:cxn ang="0">
                <a:pos x="681" y="36"/>
              </a:cxn>
              <a:cxn ang="0">
                <a:pos x="658" y="48"/>
              </a:cxn>
              <a:cxn ang="0">
                <a:pos x="634" y="66"/>
              </a:cxn>
              <a:cxn ang="0">
                <a:pos x="640" y="66"/>
              </a:cxn>
              <a:cxn ang="0">
                <a:pos x="670" y="54"/>
              </a:cxn>
              <a:cxn ang="0">
                <a:pos x="681" y="66"/>
              </a:cxn>
              <a:cxn ang="0">
                <a:pos x="693" y="66"/>
              </a:cxn>
              <a:cxn ang="0">
                <a:pos x="711" y="54"/>
              </a:cxn>
              <a:cxn ang="0">
                <a:pos x="717" y="84"/>
              </a:cxn>
              <a:cxn ang="0">
                <a:pos x="705" y="102"/>
              </a:cxn>
              <a:cxn ang="0">
                <a:pos x="687" y="114"/>
              </a:cxn>
              <a:cxn ang="0">
                <a:pos x="664" y="120"/>
              </a:cxn>
              <a:cxn ang="0">
                <a:pos x="658" y="114"/>
              </a:cxn>
              <a:cxn ang="0">
                <a:pos x="652" y="108"/>
              </a:cxn>
              <a:cxn ang="0">
                <a:pos x="652" y="126"/>
              </a:cxn>
              <a:cxn ang="0">
                <a:pos x="658" y="132"/>
              </a:cxn>
              <a:cxn ang="0">
                <a:pos x="664" y="150"/>
              </a:cxn>
              <a:cxn ang="0">
                <a:pos x="634" y="167"/>
              </a:cxn>
              <a:cxn ang="0">
                <a:pos x="634" y="173"/>
              </a:cxn>
              <a:cxn ang="0">
                <a:pos x="676" y="161"/>
              </a:cxn>
              <a:cxn ang="0">
                <a:pos x="687" y="161"/>
              </a:cxn>
              <a:cxn ang="0">
                <a:pos x="652" y="191"/>
              </a:cxn>
              <a:cxn ang="0">
                <a:pos x="616" y="215"/>
              </a:cxn>
              <a:cxn ang="0">
                <a:pos x="610" y="221"/>
              </a:cxn>
              <a:cxn ang="0">
                <a:pos x="580" y="263"/>
              </a:cxn>
              <a:cxn ang="0">
                <a:pos x="562" y="299"/>
              </a:cxn>
              <a:cxn ang="0">
                <a:pos x="412" y="233"/>
              </a:cxn>
              <a:cxn ang="0">
                <a:pos x="305" y="215"/>
              </a:cxn>
              <a:cxn ang="0">
                <a:pos x="293" y="215"/>
              </a:cxn>
              <a:cxn ang="0">
                <a:pos x="179" y="227"/>
              </a:cxn>
              <a:cxn ang="0">
                <a:pos x="155" y="245"/>
              </a:cxn>
              <a:cxn ang="0">
                <a:pos x="0" y="275"/>
              </a:cxn>
            </a:cxnLst>
            <a:rect l="0" t="0" r="r" b="b"/>
            <a:pathLst>
              <a:path w="717" h="311">
                <a:moveTo>
                  <a:pt x="0" y="275"/>
                </a:moveTo>
                <a:lnTo>
                  <a:pt x="6" y="251"/>
                </a:lnTo>
                <a:lnTo>
                  <a:pt x="12" y="251"/>
                </a:lnTo>
                <a:lnTo>
                  <a:pt x="12" y="245"/>
                </a:lnTo>
                <a:lnTo>
                  <a:pt x="18" y="239"/>
                </a:lnTo>
                <a:lnTo>
                  <a:pt x="24" y="233"/>
                </a:lnTo>
                <a:lnTo>
                  <a:pt x="18" y="233"/>
                </a:lnTo>
                <a:lnTo>
                  <a:pt x="24" y="227"/>
                </a:lnTo>
                <a:lnTo>
                  <a:pt x="30" y="215"/>
                </a:lnTo>
                <a:lnTo>
                  <a:pt x="48" y="209"/>
                </a:lnTo>
                <a:lnTo>
                  <a:pt x="66" y="203"/>
                </a:lnTo>
                <a:lnTo>
                  <a:pt x="83" y="185"/>
                </a:lnTo>
                <a:lnTo>
                  <a:pt x="89" y="185"/>
                </a:lnTo>
                <a:lnTo>
                  <a:pt x="101" y="173"/>
                </a:lnTo>
                <a:lnTo>
                  <a:pt x="107" y="161"/>
                </a:lnTo>
                <a:lnTo>
                  <a:pt x="107" y="161"/>
                </a:lnTo>
                <a:lnTo>
                  <a:pt x="113" y="161"/>
                </a:lnTo>
                <a:lnTo>
                  <a:pt x="119" y="161"/>
                </a:lnTo>
                <a:lnTo>
                  <a:pt x="119" y="156"/>
                </a:lnTo>
                <a:lnTo>
                  <a:pt x="125" y="150"/>
                </a:lnTo>
                <a:lnTo>
                  <a:pt x="125" y="150"/>
                </a:lnTo>
                <a:lnTo>
                  <a:pt x="131" y="156"/>
                </a:lnTo>
                <a:lnTo>
                  <a:pt x="137" y="150"/>
                </a:lnTo>
                <a:lnTo>
                  <a:pt x="143" y="150"/>
                </a:lnTo>
                <a:lnTo>
                  <a:pt x="149" y="138"/>
                </a:lnTo>
                <a:lnTo>
                  <a:pt x="155" y="138"/>
                </a:lnTo>
                <a:lnTo>
                  <a:pt x="167" y="138"/>
                </a:lnTo>
                <a:lnTo>
                  <a:pt x="185" y="114"/>
                </a:lnTo>
                <a:lnTo>
                  <a:pt x="197" y="108"/>
                </a:lnTo>
                <a:lnTo>
                  <a:pt x="197" y="102"/>
                </a:lnTo>
                <a:lnTo>
                  <a:pt x="197" y="90"/>
                </a:lnTo>
                <a:lnTo>
                  <a:pt x="197" y="84"/>
                </a:lnTo>
                <a:lnTo>
                  <a:pt x="197" y="78"/>
                </a:lnTo>
                <a:lnTo>
                  <a:pt x="197" y="78"/>
                </a:lnTo>
                <a:lnTo>
                  <a:pt x="221" y="72"/>
                </a:lnTo>
                <a:lnTo>
                  <a:pt x="221" y="78"/>
                </a:lnTo>
                <a:lnTo>
                  <a:pt x="239" y="72"/>
                </a:lnTo>
                <a:lnTo>
                  <a:pt x="251" y="72"/>
                </a:lnTo>
                <a:lnTo>
                  <a:pt x="257" y="72"/>
                </a:lnTo>
                <a:lnTo>
                  <a:pt x="472" y="36"/>
                </a:lnTo>
                <a:lnTo>
                  <a:pt x="676" y="0"/>
                </a:lnTo>
                <a:lnTo>
                  <a:pt x="676" y="0"/>
                </a:lnTo>
                <a:lnTo>
                  <a:pt x="681" y="6"/>
                </a:lnTo>
                <a:lnTo>
                  <a:pt x="681" y="6"/>
                </a:lnTo>
                <a:lnTo>
                  <a:pt x="687" y="12"/>
                </a:lnTo>
                <a:lnTo>
                  <a:pt x="693" y="12"/>
                </a:lnTo>
                <a:lnTo>
                  <a:pt x="693" y="18"/>
                </a:lnTo>
                <a:lnTo>
                  <a:pt x="699" y="30"/>
                </a:lnTo>
                <a:lnTo>
                  <a:pt x="699" y="30"/>
                </a:lnTo>
                <a:lnTo>
                  <a:pt x="699" y="30"/>
                </a:lnTo>
                <a:lnTo>
                  <a:pt x="693" y="30"/>
                </a:lnTo>
                <a:lnTo>
                  <a:pt x="693" y="30"/>
                </a:lnTo>
                <a:lnTo>
                  <a:pt x="687" y="30"/>
                </a:lnTo>
                <a:lnTo>
                  <a:pt x="681" y="30"/>
                </a:lnTo>
                <a:lnTo>
                  <a:pt x="681" y="30"/>
                </a:lnTo>
                <a:lnTo>
                  <a:pt x="676" y="30"/>
                </a:lnTo>
                <a:lnTo>
                  <a:pt x="681" y="36"/>
                </a:lnTo>
                <a:lnTo>
                  <a:pt x="681" y="36"/>
                </a:lnTo>
                <a:lnTo>
                  <a:pt x="658" y="48"/>
                </a:lnTo>
                <a:lnTo>
                  <a:pt x="658" y="48"/>
                </a:lnTo>
                <a:lnTo>
                  <a:pt x="646" y="54"/>
                </a:lnTo>
                <a:lnTo>
                  <a:pt x="634" y="60"/>
                </a:lnTo>
                <a:lnTo>
                  <a:pt x="634" y="66"/>
                </a:lnTo>
                <a:lnTo>
                  <a:pt x="634" y="72"/>
                </a:lnTo>
                <a:lnTo>
                  <a:pt x="634" y="72"/>
                </a:lnTo>
                <a:lnTo>
                  <a:pt x="640" y="66"/>
                </a:lnTo>
                <a:lnTo>
                  <a:pt x="652" y="60"/>
                </a:lnTo>
                <a:lnTo>
                  <a:pt x="664" y="60"/>
                </a:lnTo>
                <a:lnTo>
                  <a:pt x="670" y="54"/>
                </a:lnTo>
                <a:lnTo>
                  <a:pt x="681" y="54"/>
                </a:lnTo>
                <a:lnTo>
                  <a:pt x="687" y="54"/>
                </a:lnTo>
                <a:lnTo>
                  <a:pt x="681" y="66"/>
                </a:lnTo>
                <a:lnTo>
                  <a:pt x="687" y="66"/>
                </a:lnTo>
                <a:lnTo>
                  <a:pt x="687" y="72"/>
                </a:lnTo>
                <a:lnTo>
                  <a:pt x="693" y="66"/>
                </a:lnTo>
                <a:lnTo>
                  <a:pt x="693" y="66"/>
                </a:lnTo>
                <a:lnTo>
                  <a:pt x="705" y="54"/>
                </a:lnTo>
                <a:lnTo>
                  <a:pt x="711" y="54"/>
                </a:lnTo>
                <a:lnTo>
                  <a:pt x="711" y="66"/>
                </a:lnTo>
                <a:lnTo>
                  <a:pt x="717" y="84"/>
                </a:lnTo>
                <a:lnTo>
                  <a:pt x="717" y="84"/>
                </a:lnTo>
                <a:lnTo>
                  <a:pt x="717" y="90"/>
                </a:lnTo>
                <a:lnTo>
                  <a:pt x="705" y="96"/>
                </a:lnTo>
                <a:lnTo>
                  <a:pt x="705" y="102"/>
                </a:lnTo>
                <a:lnTo>
                  <a:pt x="699" y="108"/>
                </a:lnTo>
                <a:lnTo>
                  <a:pt x="693" y="114"/>
                </a:lnTo>
                <a:lnTo>
                  <a:pt x="687" y="114"/>
                </a:lnTo>
                <a:lnTo>
                  <a:pt x="681" y="120"/>
                </a:lnTo>
                <a:lnTo>
                  <a:pt x="670" y="120"/>
                </a:lnTo>
                <a:lnTo>
                  <a:pt x="664" y="120"/>
                </a:lnTo>
                <a:lnTo>
                  <a:pt x="664" y="120"/>
                </a:lnTo>
                <a:lnTo>
                  <a:pt x="658" y="120"/>
                </a:lnTo>
                <a:lnTo>
                  <a:pt x="658" y="114"/>
                </a:lnTo>
                <a:lnTo>
                  <a:pt x="658" y="108"/>
                </a:lnTo>
                <a:lnTo>
                  <a:pt x="658" y="108"/>
                </a:lnTo>
                <a:lnTo>
                  <a:pt x="652" y="108"/>
                </a:lnTo>
                <a:lnTo>
                  <a:pt x="652" y="108"/>
                </a:lnTo>
                <a:lnTo>
                  <a:pt x="652" y="120"/>
                </a:lnTo>
                <a:lnTo>
                  <a:pt x="652" y="126"/>
                </a:lnTo>
                <a:lnTo>
                  <a:pt x="646" y="126"/>
                </a:lnTo>
                <a:lnTo>
                  <a:pt x="652" y="132"/>
                </a:lnTo>
                <a:lnTo>
                  <a:pt x="658" y="132"/>
                </a:lnTo>
                <a:lnTo>
                  <a:pt x="664" y="138"/>
                </a:lnTo>
                <a:lnTo>
                  <a:pt x="658" y="144"/>
                </a:lnTo>
                <a:lnTo>
                  <a:pt x="664" y="150"/>
                </a:lnTo>
                <a:lnTo>
                  <a:pt x="646" y="167"/>
                </a:lnTo>
                <a:lnTo>
                  <a:pt x="640" y="167"/>
                </a:lnTo>
                <a:lnTo>
                  <a:pt x="634" y="167"/>
                </a:lnTo>
                <a:lnTo>
                  <a:pt x="628" y="167"/>
                </a:lnTo>
                <a:lnTo>
                  <a:pt x="628" y="167"/>
                </a:lnTo>
                <a:lnTo>
                  <a:pt x="634" y="173"/>
                </a:lnTo>
                <a:lnTo>
                  <a:pt x="646" y="167"/>
                </a:lnTo>
                <a:lnTo>
                  <a:pt x="658" y="167"/>
                </a:lnTo>
                <a:lnTo>
                  <a:pt x="676" y="161"/>
                </a:lnTo>
                <a:lnTo>
                  <a:pt x="676" y="156"/>
                </a:lnTo>
                <a:lnTo>
                  <a:pt x="681" y="156"/>
                </a:lnTo>
                <a:lnTo>
                  <a:pt x="687" y="161"/>
                </a:lnTo>
                <a:lnTo>
                  <a:pt x="681" y="173"/>
                </a:lnTo>
                <a:lnTo>
                  <a:pt x="670" y="185"/>
                </a:lnTo>
                <a:lnTo>
                  <a:pt x="652" y="191"/>
                </a:lnTo>
                <a:lnTo>
                  <a:pt x="646" y="191"/>
                </a:lnTo>
                <a:lnTo>
                  <a:pt x="634" y="197"/>
                </a:lnTo>
                <a:lnTo>
                  <a:pt x="616" y="215"/>
                </a:lnTo>
                <a:lnTo>
                  <a:pt x="610" y="221"/>
                </a:lnTo>
                <a:lnTo>
                  <a:pt x="610" y="221"/>
                </a:lnTo>
                <a:lnTo>
                  <a:pt x="610" y="221"/>
                </a:lnTo>
                <a:lnTo>
                  <a:pt x="598" y="233"/>
                </a:lnTo>
                <a:lnTo>
                  <a:pt x="586" y="245"/>
                </a:lnTo>
                <a:lnTo>
                  <a:pt x="580" y="263"/>
                </a:lnTo>
                <a:lnTo>
                  <a:pt x="574" y="293"/>
                </a:lnTo>
                <a:lnTo>
                  <a:pt x="568" y="293"/>
                </a:lnTo>
                <a:lnTo>
                  <a:pt x="562" y="299"/>
                </a:lnTo>
                <a:lnTo>
                  <a:pt x="526" y="305"/>
                </a:lnTo>
                <a:lnTo>
                  <a:pt x="526" y="311"/>
                </a:lnTo>
                <a:lnTo>
                  <a:pt x="412" y="233"/>
                </a:lnTo>
                <a:lnTo>
                  <a:pt x="323" y="245"/>
                </a:lnTo>
                <a:lnTo>
                  <a:pt x="317" y="233"/>
                </a:lnTo>
                <a:lnTo>
                  <a:pt x="305" y="215"/>
                </a:lnTo>
                <a:lnTo>
                  <a:pt x="293" y="221"/>
                </a:lnTo>
                <a:lnTo>
                  <a:pt x="293" y="221"/>
                </a:lnTo>
                <a:lnTo>
                  <a:pt x="293" y="215"/>
                </a:lnTo>
                <a:lnTo>
                  <a:pt x="293" y="215"/>
                </a:lnTo>
                <a:lnTo>
                  <a:pt x="185" y="227"/>
                </a:lnTo>
                <a:lnTo>
                  <a:pt x="179" y="227"/>
                </a:lnTo>
                <a:lnTo>
                  <a:pt x="179" y="227"/>
                </a:lnTo>
                <a:lnTo>
                  <a:pt x="155" y="239"/>
                </a:lnTo>
                <a:lnTo>
                  <a:pt x="155" y="245"/>
                </a:lnTo>
                <a:lnTo>
                  <a:pt x="149" y="245"/>
                </a:lnTo>
                <a:lnTo>
                  <a:pt x="125" y="257"/>
                </a:lnTo>
                <a:lnTo>
                  <a:pt x="0" y="275"/>
                </a:lnTo>
                <a:lnTo>
                  <a:pt x="0" y="2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Freeform 106"/>
          <p:cNvSpPr>
            <a:spLocks/>
          </p:cNvSpPr>
          <p:nvPr/>
        </p:nvSpPr>
        <p:spPr bwMode="auto">
          <a:xfrm rot="21394386">
            <a:off x="7095988" y="2626848"/>
            <a:ext cx="995378" cy="628474"/>
          </a:xfrm>
          <a:custGeom>
            <a:avLst/>
            <a:gdLst/>
            <a:ahLst/>
            <a:cxnLst>
              <a:cxn ang="0">
                <a:pos x="120" y="293"/>
              </a:cxn>
              <a:cxn ang="0">
                <a:pos x="335" y="251"/>
              </a:cxn>
              <a:cxn ang="0">
                <a:pos x="401" y="239"/>
              </a:cxn>
              <a:cxn ang="0">
                <a:pos x="401" y="239"/>
              </a:cxn>
              <a:cxn ang="0">
                <a:pos x="401" y="239"/>
              </a:cxn>
              <a:cxn ang="0">
                <a:pos x="407" y="233"/>
              </a:cxn>
              <a:cxn ang="0">
                <a:pos x="413" y="221"/>
              </a:cxn>
              <a:cxn ang="0">
                <a:pos x="419" y="221"/>
              </a:cxn>
              <a:cxn ang="0">
                <a:pos x="425" y="221"/>
              </a:cxn>
              <a:cxn ang="0">
                <a:pos x="449" y="209"/>
              </a:cxn>
              <a:cxn ang="0">
                <a:pos x="449" y="197"/>
              </a:cxn>
              <a:cxn ang="0">
                <a:pos x="460" y="185"/>
              </a:cxn>
              <a:cxn ang="0">
                <a:pos x="472" y="179"/>
              </a:cxn>
              <a:cxn ang="0">
                <a:pos x="478" y="173"/>
              </a:cxn>
              <a:cxn ang="0">
                <a:pos x="466" y="167"/>
              </a:cxn>
              <a:cxn ang="0">
                <a:pos x="460" y="161"/>
              </a:cxn>
              <a:cxn ang="0">
                <a:pos x="455" y="161"/>
              </a:cxn>
              <a:cxn ang="0">
                <a:pos x="449" y="155"/>
              </a:cxn>
              <a:cxn ang="0">
                <a:pos x="443" y="155"/>
              </a:cxn>
              <a:cxn ang="0">
                <a:pos x="437" y="143"/>
              </a:cxn>
              <a:cxn ang="0">
                <a:pos x="431" y="143"/>
              </a:cxn>
              <a:cxn ang="0">
                <a:pos x="431" y="137"/>
              </a:cxn>
              <a:cxn ang="0">
                <a:pos x="425" y="119"/>
              </a:cxn>
              <a:cxn ang="0">
                <a:pos x="431" y="119"/>
              </a:cxn>
              <a:cxn ang="0">
                <a:pos x="431" y="108"/>
              </a:cxn>
              <a:cxn ang="0">
                <a:pos x="425" y="102"/>
              </a:cxn>
              <a:cxn ang="0">
                <a:pos x="425" y="96"/>
              </a:cxn>
              <a:cxn ang="0">
                <a:pos x="425" y="96"/>
              </a:cxn>
              <a:cxn ang="0">
                <a:pos x="437" y="84"/>
              </a:cxn>
              <a:cxn ang="0">
                <a:pos x="437" y="72"/>
              </a:cxn>
              <a:cxn ang="0">
                <a:pos x="437" y="66"/>
              </a:cxn>
              <a:cxn ang="0">
                <a:pos x="443" y="60"/>
              </a:cxn>
              <a:cxn ang="0">
                <a:pos x="449" y="54"/>
              </a:cxn>
              <a:cxn ang="0">
                <a:pos x="443" y="48"/>
              </a:cxn>
              <a:cxn ang="0">
                <a:pos x="425" y="48"/>
              </a:cxn>
              <a:cxn ang="0">
                <a:pos x="419" y="48"/>
              </a:cxn>
              <a:cxn ang="0">
                <a:pos x="419" y="42"/>
              </a:cxn>
              <a:cxn ang="0">
                <a:pos x="419" y="36"/>
              </a:cxn>
              <a:cxn ang="0">
                <a:pos x="407" y="18"/>
              </a:cxn>
              <a:cxn ang="0">
                <a:pos x="401" y="18"/>
              </a:cxn>
              <a:cxn ang="0">
                <a:pos x="395" y="12"/>
              </a:cxn>
              <a:cxn ang="0">
                <a:pos x="395" y="12"/>
              </a:cxn>
              <a:cxn ang="0">
                <a:pos x="395" y="12"/>
              </a:cxn>
              <a:cxn ang="0">
                <a:pos x="389" y="6"/>
              </a:cxn>
              <a:cxn ang="0">
                <a:pos x="383" y="0"/>
              </a:cxn>
              <a:cxn ang="0">
                <a:pos x="54" y="66"/>
              </a:cxn>
              <a:cxn ang="0">
                <a:pos x="48" y="42"/>
              </a:cxn>
              <a:cxn ang="0">
                <a:pos x="30" y="60"/>
              </a:cxn>
              <a:cxn ang="0">
                <a:pos x="30" y="60"/>
              </a:cxn>
              <a:cxn ang="0">
                <a:pos x="24" y="54"/>
              </a:cxn>
              <a:cxn ang="0">
                <a:pos x="24" y="54"/>
              </a:cxn>
              <a:cxn ang="0">
                <a:pos x="18" y="66"/>
              </a:cxn>
              <a:cxn ang="0">
                <a:pos x="6" y="78"/>
              </a:cxn>
              <a:cxn ang="0">
                <a:pos x="0" y="84"/>
              </a:cxn>
              <a:cxn ang="0">
                <a:pos x="24" y="215"/>
              </a:cxn>
              <a:cxn ang="0">
                <a:pos x="36" y="311"/>
              </a:cxn>
              <a:cxn ang="0">
                <a:pos x="120" y="293"/>
              </a:cxn>
              <a:cxn ang="0">
                <a:pos x="120" y="293"/>
              </a:cxn>
            </a:cxnLst>
            <a:rect l="0" t="0" r="r" b="b"/>
            <a:pathLst>
              <a:path w="478" h="311">
                <a:moveTo>
                  <a:pt x="120" y="293"/>
                </a:moveTo>
                <a:lnTo>
                  <a:pt x="335" y="251"/>
                </a:lnTo>
                <a:lnTo>
                  <a:pt x="401" y="239"/>
                </a:lnTo>
                <a:lnTo>
                  <a:pt x="401" y="239"/>
                </a:lnTo>
                <a:lnTo>
                  <a:pt x="401" y="239"/>
                </a:lnTo>
                <a:lnTo>
                  <a:pt x="407" y="233"/>
                </a:lnTo>
                <a:lnTo>
                  <a:pt x="413" y="221"/>
                </a:lnTo>
                <a:lnTo>
                  <a:pt x="419" y="221"/>
                </a:lnTo>
                <a:lnTo>
                  <a:pt x="425" y="221"/>
                </a:lnTo>
                <a:lnTo>
                  <a:pt x="449" y="209"/>
                </a:lnTo>
                <a:lnTo>
                  <a:pt x="449" y="197"/>
                </a:lnTo>
                <a:lnTo>
                  <a:pt x="460" y="185"/>
                </a:lnTo>
                <a:lnTo>
                  <a:pt x="472" y="179"/>
                </a:lnTo>
                <a:lnTo>
                  <a:pt x="478" y="173"/>
                </a:lnTo>
                <a:lnTo>
                  <a:pt x="466" y="167"/>
                </a:lnTo>
                <a:lnTo>
                  <a:pt x="460" y="161"/>
                </a:lnTo>
                <a:lnTo>
                  <a:pt x="455" y="161"/>
                </a:lnTo>
                <a:lnTo>
                  <a:pt x="449" y="155"/>
                </a:lnTo>
                <a:lnTo>
                  <a:pt x="443" y="155"/>
                </a:lnTo>
                <a:lnTo>
                  <a:pt x="437" y="143"/>
                </a:lnTo>
                <a:lnTo>
                  <a:pt x="431" y="143"/>
                </a:lnTo>
                <a:lnTo>
                  <a:pt x="431" y="137"/>
                </a:lnTo>
                <a:lnTo>
                  <a:pt x="425" y="119"/>
                </a:lnTo>
                <a:lnTo>
                  <a:pt x="431" y="119"/>
                </a:lnTo>
                <a:lnTo>
                  <a:pt x="431" y="108"/>
                </a:lnTo>
                <a:lnTo>
                  <a:pt x="425" y="102"/>
                </a:lnTo>
                <a:lnTo>
                  <a:pt x="425" y="96"/>
                </a:lnTo>
                <a:lnTo>
                  <a:pt x="425" y="96"/>
                </a:lnTo>
                <a:lnTo>
                  <a:pt x="437" y="84"/>
                </a:lnTo>
                <a:lnTo>
                  <a:pt x="437" y="72"/>
                </a:lnTo>
                <a:lnTo>
                  <a:pt x="437" y="66"/>
                </a:lnTo>
                <a:lnTo>
                  <a:pt x="443" y="60"/>
                </a:lnTo>
                <a:lnTo>
                  <a:pt x="449" y="54"/>
                </a:lnTo>
                <a:lnTo>
                  <a:pt x="443" y="48"/>
                </a:lnTo>
                <a:lnTo>
                  <a:pt x="425" y="48"/>
                </a:lnTo>
                <a:lnTo>
                  <a:pt x="419" y="48"/>
                </a:lnTo>
                <a:lnTo>
                  <a:pt x="419" y="42"/>
                </a:lnTo>
                <a:lnTo>
                  <a:pt x="419" y="36"/>
                </a:lnTo>
                <a:lnTo>
                  <a:pt x="407" y="18"/>
                </a:lnTo>
                <a:lnTo>
                  <a:pt x="401" y="18"/>
                </a:lnTo>
                <a:lnTo>
                  <a:pt x="395" y="12"/>
                </a:lnTo>
                <a:lnTo>
                  <a:pt x="395" y="12"/>
                </a:lnTo>
                <a:lnTo>
                  <a:pt x="395" y="12"/>
                </a:lnTo>
                <a:lnTo>
                  <a:pt x="389" y="6"/>
                </a:lnTo>
                <a:lnTo>
                  <a:pt x="383" y="0"/>
                </a:lnTo>
                <a:lnTo>
                  <a:pt x="54" y="66"/>
                </a:lnTo>
                <a:lnTo>
                  <a:pt x="48" y="42"/>
                </a:lnTo>
                <a:lnTo>
                  <a:pt x="30" y="60"/>
                </a:lnTo>
                <a:lnTo>
                  <a:pt x="30" y="60"/>
                </a:lnTo>
                <a:lnTo>
                  <a:pt x="24" y="54"/>
                </a:lnTo>
                <a:lnTo>
                  <a:pt x="24" y="54"/>
                </a:lnTo>
                <a:lnTo>
                  <a:pt x="18" y="66"/>
                </a:lnTo>
                <a:lnTo>
                  <a:pt x="6" y="78"/>
                </a:lnTo>
                <a:lnTo>
                  <a:pt x="0" y="84"/>
                </a:lnTo>
                <a:lnTo>
                  <a:pt x="24" y="215"/>
                </a:lnTo>
                <a:lnTo>
                  <a:pt x="36" y="311"/>
                </a:lnTo>
                <a:lnTo>
                  <a:pt x="120" y="293"/>
                </a:lnTo>
                <a:lnTo>
                  <a:pt x="120" y="29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Freeform 103"/>
          <p:cNvSpPr>
            <a:spLocks/>
          </p:cNvSpPr>
          <p:nvPr/>
        </p:nvSpPr>
        <p:spPr bwMode="auto">
          <a:xfrm rot="21394386">
            <a:off x="5094005" y="2042069"/>
            <a:ext cx="884780" cy="918135"/>
          </a:xfrm>
          <a:custGeom>
            <a:avLst/>
            <a:gdLst/>
            <a:ahLst/>
            <a:cxnLst>
              <a:cxn ang="0">
                <a:pos x="180" y="442"/>
              </a:cxn>
              <a:cxn ang="0">
                <a:pos x="144" y="430"/>
              </a:cxn>
              <a:cxn ang="0">
                <a:pos x="138" y="388"/>
              </a:cxn>
              <a:cxn ang="0">
                <a:pos x="144" y="370"/>
              </a:cxn>
              <a:cxn ang="0">
                <a:pos x="126" y="352"/>
              </a:cxn>
              <a:cxn ang="0">
                <a:pos x="126" y="322"/>
              </a:cxn>
              <a:cxn ang="0">
                <a:pos x="102" y="298"/>
              </a:cxn>
              <a:cxn ang="0">
                <a:pos x="72" y="268"/>
              </a:cxn>
              <a:cxn ang="0">
                <a:pos x="48" y="257"/>
              </a:cxn>
              <a:cxn ang="0">
                <a:pos x="42" y="245"/>
              </a:cxn>
              <a:cxn ang="0">
                <a:pos x="18" y="239"/>
              </a:cxn>
              <a:cxn ang="0">
                <a:pos x="6" y="227"/>
              </a:cxn>
              <a:cxn ang="0">
                <a:pos x="12" y="185"/>
              </a:cxn>
              <a:cxn ang="0">
                <a:pos x="18" y="161"/>
              </a:cxn>
              <a:cxn ang="0">
                <a:pos x="0" y="143"/>
              </a:cxn>
              <a:cxn ang="0">
                <a:pos x="6" y="125"/>
              </a:cxn>
              <a:cxn ang="0">
                <a:pos x="30" y="101"/>
              </a:cxn>
              <a:cxn ang="0">
                <a:pos x="42" y="89"/>
              </a:cxn>
              <a:cxn ang="0">
                <a:pos x="42" y="30"/>
              </a:cxn>
              <a:cxn ang="0">
                <a:pos x="54" y="30"/>
              </a:cxn>
              <a:cxn ang="0">
                <a:pos x="78" y="30"/>
              </a:cxn>
              <a:cxn ang="0">
                <a:pos x="132" y="0"/>
              </a:cxn>
              <a:cxn ang="0">
                <a:pos x="144" y="0"/>
              </a:cxn>
              <a:cxn ang="0">
                <a:pos x="138" y="12"/>
              </a:cxn>
              <a:cxn ang="0">
                <a:pos x="132" y="36"/>
              </a:cxn>
              <a:cxn ang="0">
                <a:pos x="156" y="24"/>
              </a:cxn>
              <a:cxn ang="0">
                <a:pos x="174" y="36"/>
              </a:cxn>
              <a:cxn ang="0">
                <a:pos x="186" y="42"/>
              </a:cxn>
              <a:cxn ang="0">
                <a:pos x="191" y="59"/>
              </a:cxn>
              <a:cxn ang="0">
                <a:pos x="263" y="71"/>
              </a:cxn>
              <a:cxn ang="0">
                <a:pos x="287" y="83"/>
              </a:cxn>
              <a:cxn ang="0">
                <a:pos x="299" y="89"/>
              </a:cxn>
              <a:cxn ang="0">
                <a:pos x="311" y="83"/>
              </a:cxn>
              <a:cxn ang="0">
                <a:pos x="335" y="89"/>
              </a:cxn>
              <a:cxn ang="0">
                <a:pos x="341" y="95"/>
              </a:cxn>
              <a:cxn ang="0">
                <a:pos x="347" y="101"/>
              </a:cxn>
              <a:cxn ang="0">
                <a:pos x="365" y="119"/>
              </a:cxn>
              <a:cxn ang="0">
                <a:pos x="365" y="149"/>
              </a:cxn>
              <a:cxn ang="0">
                <a:pos x="377" y="143"/>
              </a:cxn>
              <a:cxn ang="0">
                <a:pos x="371" y="155"/>
              </a:cxn>
              <a:cxn ang="0">
                <a:pos x="383" y="173"/>
              </a:cxn>
              <a:cxn ang="0">
                <a:pos x="371" y="191"/>
              </a:cxn>
              <a:cxn ang="0">
                <a:pos x="353" y="221"/>
              </a:cxn>
              <a:cxn ang="0">
                <a:pos x="359" y="233"/>
              </a:cxn>
              <a:cxn ang="0">
                <a:pos x="383" y="203"/>
              </a:cxn>
              <a:cxn ang="0">
                <a:pos x="401" y="191"/>
              </a:cxn>
              <a:cxn ang="0">
                <a:pos x="407" y="179"/>
              </a:cxn>
              <a:cxn ang="0">
                <a:pos x="407" y="167"/>
              </a:cxn>
              <a:cxn ang="0">
                <a:pos x="413" y="161"/>
              </a:cxn>
              <a:cxn ang="0">
                <a:pos x="419" y="149"/>
              </a:cxn>
              <a:cxn ang="0">
                <a:pos x="425" y="155"/>
              </a:cxn>
              <a:cxn ang="0">
                <a:pos x="413" y="191"/>
              </a:cxn>
              <a:cxn ang="0">
                <a:pos x="407" y="209"/>
              </a:cxn>
              <a:cxn ang="0">
                <a:pos x="401" y="233"/>
              </a:cxn>
              <a:cxn ang="0">
                <a:pos x="395" y="262"/>
              </a:cxn>
              <a:cxn ang="0">
                <a:pos x="383" y="280"/>
              </a:cxn>
              <a:cxn ang="0">
                <a:pos x="389" y="322"/>
              </a:cxn>
              <a:cxn ang="0">
                <a:pos x="377" y="352"/>
              </a:cxn>
              <a:cxn ang="0">
                <a:pos x="395" y="412"/>
              </a:cxn>
              <a:cxn ang="0">
                <a:pos x="389" y="424"/>
              </a:cxn>
              <a:cxn ang="0">
                <a:pos x="389" y="442"/>
              </a:cxn>
              <a:cxn ang="0">
                <a:pos x="180" y="454"/>
              </a:cxn>
            </a:cxnLst>
            <a:rect l="0" t="0" r="r" b="b"/>
            <a:pathLst>
              <a:path w="425" h="454">
                <a:moveTo>
                  <a:pt x="180" y="454"/>
                </a:moveTo>
                <a:lnTo>
                  <a:pt x="180" y="442"/>
                </a:lnTo>
                <a:lnTo>
                  <a:pt x="168" y="436"/>
                </a:lnTo>
                <a:lnTo>
                  <a:pt x="144" y="430"/>
                </a:lnTo>
                <a:lnTo>
                  <a:pt x="138" y="400"/>
                </a:lnTo>
                <a:lnTo>
                  <a:pt x="138" y="388"/>
                </a:lnTo>
                <a:lnTo>
                  <a:pt x="144" y="382"/>
                </a:lnTo>
                <a:lnTo>
                  <a:pt x="144" y="370"/>
                </a:lnTo>
                <a:lnTo>
                  <a:pt x="132" y="364"/>
                </a:lnTo>
                <a:lnTo>
                  <a:pt x="126" y="352"/>
                </a:lnTo>
                <a:lnTo>
                  <a:pt x="126" y="334"/>
                </a:lnTo>
                <a:lnTo>
                  <a:pt x="126" y="322"/>
                </a:lnTo>
                <a:lnTo>
                  <a:pt x="126" y="316"/>
                </a:lnTo>
                <a:lnTo>
                  <a:pt x="102" y="298"/>
                </a:lnTo>
                <a:lnTo>
                  <a:pt x="78" y="280"/>
                </a:lnTo>
                <a:lnTo>
                  <a:pt x="72" y="268"/>
                </a:lnTo>
                <a:lnTo>
                  <a:pt x="48" y="257"/>
                </a:lnTo>
                <a:lnTo>
                  <a:pt x="48" y="257"/>
                </a:lnTo>
                <a:lnTo>
                  <a:pt x="42" y="251"/>
                </a:lnTo>
                <a:lnTo>
                  <a:pt x="42" y="245"/>
                </a:lnTo>
                <a:lnTo>
                  <a:pt x="24" y="245"/>
                </a:lnTo>
                <a:lnTo>
                  <a:pt x="18" y="239"/>
                </a:lnTo>
                <a:lnTo>
                  <a:pt x="12" y="233"/>
                </a:lnTo>
                <a:lnTo>
                  <a:pt x="6" y="227"/>
                </a:lnTo>
                <a:lnTo>
                  <a:pt x="6" y="203"/>
                </a:lnTo>
                <a:lnTo>
                  <a:pt x="12" y="185"/>
                </a:lnTo>
                <a:lnTo>
                  <a:pt x="12" y="173"/>
                </a:lnTo>
                <a:lnTo>
                  <a:pt x="18" y="161"/>
                </a:lnTo>
                <a:lnTo>
                  <a:pt x="6" y="149"/>
                </a:lnTo>
                <a:lnTo>
                  <a:pt x="0" y="143"/>
                </a:lnTo>
                <a:lnTo>
                  <a:pt x="0" y="125"/>
                </a:lnTo>
                <a:lnTo>
                  <a:pt x="6" y="125"/>
                </a:lnTo>
                <a:lnTo>
                  <a:pt x="6" y="119"/>
                </a:lnTo>
                <a:lnTo>
                  <a:pt x="30" y="101"/>
                </a:lnTo>
                <a:lnTo>
                  <a:pt x="36" y="95"/>
                </a:lnTo>
                <a:lnTo>
                  <a:pt x="42" y="89"/>
                </a:lnTo>
                <a:lnTo>
                  <a:pt x="36" y="36"/>
                </a:lnTo>
                <a:lnTo>
                  <a:pt x="42" y="30"/>
                </a:lnTo>
                <a:lnTo>
                  <a:pt x="48" y="24"/>
                </a:lnTo>
                <a:lnTo>
                  <a:pt x="54" y="30"/>
                </a:lnTo>
                <a:lnTo>
                  <a:pt x="66" y="30"/>
                </a:lnTo>
                <a:lnTo>
                  <a:pt x="78" y="30"/>
                </a:lnTo>
                <a:lnTo>
                  <a:pt x="96" y="18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44" y="6"/>
                </a:lnTo>
                <a:lnTo>
                  <a:pt x="138" y="12"/>
                </a:lnTo>
                <a:lnTo>
                  <a:pt x="138" y="18"/>
                </a:lnTo>
                <a:lnTo>
                  <a:pt x="132" y="36"/>
                </a:lnTo>
                <a:lnTo>
                  <a:pt x="150" y="24"/>
                </a:lnTo>
                <a:lnTo>
                  <a:pt x="156" y="24"/>
                </a:lnTo>
                <a:lnTo>
                  <a:pt x="162" y="36"/>
                </a:lnTo>
                <a:lnTo>
                  <a:pt x="174" y="36"/>
                </a:lnTo>
                <a:lnTo>
                  <a:pt x="174" y="42"/>
                </a:lnTo>
                <a:lnTo>
                  <a:pt x="186" y="42"/>
                </a:lnTo>
                <a:lnTo>
                  <a:pt x="191" y="42"/>
                </a:lnTo>
                <a:lnTo>
                  <a:pt x="191" y="59"/>
                </a:lnTo>
                <a:lnTo>
                  <a:pt x="197" y="59"/>
                </a:lnTo>
                <a:lnTo>
                  <a:pt x="263" y="71"/>
                </a:lnTo>
                <a:lnTo>
                  <a:pt x="275" y="71"/>
                </a:lnTo>
                <a:lnTo>
                  <a:pt x="287" y="83"/>
                </a:lnTo>
                <a:lnTo>
                  <a:pt x="299" y="83"/>
                </a:lnTo>
                <a:lnTo>
                  <a:pt x="299" y="89"/>
                </a:lnTo>
                <a:lnTo>
                  <a:pt x="305" y="83"/>
                </a:lnTo>
                <a:lnTo>
                  <a:pt x="311" y="83"/>
                </a:lnTo>
                <a:lnTo>
                  <a:pt x="323" y="89"/>
                </a:lnTo>
                <a:lnTo>
                  <a:pt x="335" y="89"/>
                </a:lnTo>
                <a:lnTo>
                  <a:pt x="341" y="95"/>
                </a:lnTo>
                <a:lnTo>
                  <a:pt x="341" y="95"/>
                </a:lnTo>
                <a:lnTo>
                  <a:pt x="341" y="101"/>
                </a:lnTo>
                <a:lnTo>
                  <a:pt x="347" y="101"/>
                </a:lnTo>
                <a:lnTo>
                  <a:pt x="365" y="113"/>
                </a:lnTo>
                <a:lnTo>
                  <a:pt x="365" y="119"/>
                </a:lnTo>
                <a:lnTo>
                  <a:pt x="359" y="143"/>
                </a:lnTo>
                <a:lnTo>
                  <a:pt x="365" y="149"/>
                </a:lnTo>
                <a:lnTo>
                  <a:pt x="377" y="143"/>
                </a:lnTo>
                <a:lnTo>
                  <a:pt x="377" y="143"/>
                </a:lnTo>
                <a:lnTo>
                  <a:pt x="377" y="149"/>
                </a:lnTo>
                <a:lnTo>
                  <a:pt x="371" y="155"/>
                </a:lnTo>
                <a:lnTo>
                  <a:pt x="377" y="167"/>
                </a:lnTo>
                <a:lnTo>
                  <a:pt x="383" y="173"/>
                </a:lnTo>
                <a:lnTo>
                  <a:pt x="383" y="173"/>
                </a:lnTo>
                <a:lnTo>
                  <a:pt x="371" y="191"/>
                </a:lnTo>
                <a:lnTo>
                  <a:pt x="359" y="209"/>
                </a:lnTo>
                <a:lnTo>
                  <a:pt x="353" y="221"/>
                </a:lnTo>
                <a:lnTo>
                  <a:pt x="353" y="233"/>
                </a:lnTo>
                <a:lnTo>
                  <a:pt x="359" y="233"/>
                </a:lnTo>
                <a:lnTo>
                  <a:pt x="371" y="227"/>
                </a:lnTo>
                <a:lnTo>
                  <a:pt x="383" y="203"/>
                </a:lnTo>
                <a:lnTo>
                  <a:pt x="395" y="197"/>
                </a:lnTo>
                <a:lnTo>
                  <a:pt x="401" y="191"/>
                </a:lnTo>
                <a:lnTo>
                  <a:pt x="401" y="185"/>
                </a:lnTo>
                <a:lnTo>
                  <a:pt x="407" y="179"/>
                </a:lnTo>
                <a:lnTo>
                  <a:pt x="413" y="173"/>
                </a:lnTo>
                <a:lnTo>
                  <a:pt x="407" y="167"/>
                </a:lnTo>
                <a:lnTo>
                  <a:pt x="413" y="161"/>
                </a:lnTo>
                <a:lnTo>
                  <a:pt x="413" y="161"/>
                </a:lnTo>
                <a:lnTo>
                  <a:pt x="419" y="149"/>
                </a:lnTo>
                <a:lnTo>
                  <a:pt x="419" y="149"/>
                </a:lnTo>
                <a:lnTo>
                  <a:pt x="425" y="149"/>
                </a:lnTo>
                <a:lnTo>
                  <a:pt x="425" y="155"/>
                </a:lnTo>
                <a:lnTo>
                  <a:pt x="425" y="167"/>
                </a:lnTo>
                <a:lnTo>
                  <a:pt x="413" y="191"/>
                </a:lnTo>
                <a:lnTo>
                  <a:pt x="407" y="197"/>
                </a:lnTo>
                <a:lnTo>
                  <a:pt x="407" y="209"/>
                </a:lnTo>
                <a:lnTo>
                  <a:pt x="407" y="215"/>
                </a:lnTo>
                <a:lnTo>
                  <a:pt x="401" y="233"/>
                </a:lnTo>
                <a:lnTo>
                  <a:pt x="401" y="251"/>
                </a:lnTo>
                <a:lnTo>
                  <a:pt x="395" y="262"/>
                </a:lnTo>
                <a:lnTo>
                  <a:pt x="389" y="274"/>
                </a:lnTo>
                <a:lnTo>
                  <a:pt x="383" y="280"/>
                </a:lnTo>
                <a:lnTo>
                  <a:pt x="389" y="292"/>
                </a:lnTo>
                <a:lnTo>
                  <a:pt x="389" y="322"/>
                </a:lnTo>
                <a:lnTo>
                  <a:pt x="383" y="328"/>
                </a:lnTo>
                <a:lnTo>
                  <a:pt x="377" y="352"/>
                </a:lnTo>
                <a:lnTo>
                  <a:pt x="383" y="388"/>
                </a:lnTo>
                <a:lnTo>
                  <a:pt x="395" y="412"/>
                </a:lnTo>
                <a:lnTo>
                  <a:pt x="389" y="418"/>
                </a:lnTo>
                <a:lnTo>
                  <a:pt x="389" y="424"/>
                </a:lnTo>
                <a:lnTo>
                  <a:pt x="389" y="430"/>
                </a:lnTo>
                <a:lnTo>
                  <a:pt x="389" y="442"/>
                </a:lnTo>
                <a:lnTo>
                  <a:pt x="180" y="454"/>
                </a:lnTo>
                <a:lnTo>
                  <a:pt x="180" y="4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Freeform 105"/>
          <p:cNvSpPr>
            <a:spLocks/>
          </p:cNvSpPr>
          <p:nvPr/>
        </p:nvSpPr>
        <p:spPr bwMode="auto">
          <a:xfrm rot="21394386">
            <a:off x="6446027" y="2838365"/>
            <a:ext cx="710984" cy="772427"/>
          </a:xfrm>
          <a:custGeom>
            <a:avLst/>
            <a:gdLst/>
            <a:ahLst/>
            <a:cxnLst>
              <a:cxn ang="0">
                <a:pos x="30" y="334"/>
              </a:cxn>
              <a:cxn ang="0">
                <a:pos x="42" y="334"/>
              </a:cxn>
              <a:cxn ang="0">
                <a:pos x="60" y="334"/>
              </a:cxn>
              <a:cxn ang="0">
                <a:pos x="78" y="358"/>
              </a:cxn>
              <a:cxn ang="0">
                <a:pos x="108" y="364"/>
              </a:cxn>
              <a:cxn ang="0">
                <a:pos x="132" y="364"/>
              </a:cxn>
              <a:cxn ang="0">
                <a:pos x="150" y="370"/>
              </a:cxn>
              <a:cxn ang="0">
                <a:pos x="168" y="364"/>
              </a:cxn>
              <a:cxn ang="0">
                <a:pos x="173" y="358"/>
              </a:cxn>
              <a:cxn ang="0">
                <a:pos x="185" y="358"/>
              </a:cxn>
              <a:cxn ang="0">
                <a:pos x="203" y="370"/>
              </a:cxn>
              <a:cxn ang="0">
                <a:pos x="215" y="382"/>
              </a:cxn>
              <a:cxn ang="0">
                <a:pos x="233" y="364"/>
              </a:cxn>
              <a:cxn ang="0">
                <a:pos x="239" y="352"/>
              </a:cxn>
              <a:cxn ang="0">
                <a:pos x="245" y="316"/>
              </a:cxn>
              <a:cxn ang="0">
                <a:pos x="263" y="328"/>
              </a:cxn>
              <a:cxn ang="0">
                <a:pos x="269" y="304"/>
              </a:cxn>
              <a:cxn ang="0">
                <a:pos x="281" y="280"/>
              </a:cxn>
              <a:cxn ang="0">
                <a:pos x="287" y="268"/>
              </a:cxn>
              <a:cxn ang="0">
                <a:pos x="305" y="268"/>
              </a:cxn>
              <a:cxn ang="0">
                <a:pos x="323" y="244"/>
              </a:cxn>
              <a:cxn ang="0">
                <a:pos x="335" y="238"/>
              </a:cxn>
              <a:cxn ang="0">
                <a:pos x="329" y="221"/>
              </a:cxn>
              <a:cxn ang="0">
                <a:pos x="335" y="203"/>
              </a:cxn>
              <a:cxn ang="0">
                <a:pos x="323" y="155"/>
              </a:cxn>
              <a:cxn ang="0">
                <a:pos x="335" y="137"/>
              </a:cxn>
              <a:cxn ang="0">
                <a:pos x="341" y="131"/>
              </a:cxn>
              <a:cxn ang="0">
                <a:pos x="275" y="18"/>
              </a:cxn>
              <a:cxn ang="0">
                <a:pos x="251" y="35"/>
              </a:cxn>
              <a:cxn ang="0">
                <a:pos x="227" y="59"/>
              </a:cxn>
              <a:cxn ang="0">
                <a:pos x="203" y="59"/>
              </a:cxn>
              <a:cxn ang="0">
                <a:pos x="179" y="77"/>
              </a:cxn>
              <a:cxn ang="0">
                <a:pos x="156" y="71"/>
              </a:cxn>
              <a:cxn ang="0">
                <a:pos x="150" y="71"/>
              </a:cxn>
              <a:cxn ang="0">
                <a:pos x="150" y="65"/>
              </a:cxn>
              <a:cxn ang="0">
                <a:pos x="114" y="53"/>
              </a:cxn>
              <a:cxn ang="0">
                <a:pos x="102" y="59"/>
              </a:cxn>
              <a:cxn ang="0">
                <a:pos x="0" y="65"/>
              </a:cxn>
            </a:cxnLst>
            <a:rect l="0" t="0" r="r" b="b"/>
            <a:pathLst>
              <a:path w="341" h="382">
                <a:moveTo>
                  <a:pt x="0" y="65"/>
                </a:moveTo>
                <a:lnTo>
                  <a:pt x="30" y="334"/>
                </a:lnTo>
                <a:lnTo>
                  <a:pt x="36" y="334"/>
                </a:lnTo>
                <a:lnTo>
                  <a:pt x="42" y="334"/>
                </a:lnTo>
                <a:lnTo>
                  <a:pt x="48" y="334"/>
                </a:lnTo>
                <a:lnTo>
                  <a:pt x="60" y="334"/>
                </a:lnTo>
                <a:lnTo>
                  <a:pt x="72" y="346"/>
                </a:lnTo>
                <a:lnTo>
                  <a:pt x="78" y="358"/>
                </a:lnTo>
                <a:lnTo>
                  <a:pt x="90" y="364"/>
                </a:lnTo>
                <a:lnTo>
                  <a:pt x="108" y="364"/>
                </a:lnTo>
                <a:lnTo>
                  <a:pt x="126" y="376"/>
                </a:lnTo>
                <a:lnTo>
                  <a:pt x="132" y="364"/>
                </a:lnTo>
                <a:lnTo>
                  <a:pt x="138" y="364"/>
                </a:lnTo>
                <a:lnTo>
                  <a:pt x="150" y="370"/>
                </a:lnTo>
                <a:lnTo>
                  <a:pt x="162" y="370"/>
                </a:lnTo>
                <a:lnTo>
                  <a:pt x="168" y="364"/>
                </a:lnTo>
                <a:lnTo>
                  <a:pt x="173" y="364"/>
                </a:lnTo>
                <a:lnTo>
                  <a:pt x="173" y="358"/>
                </a:lnTo>
                <a:lnTo>
                  <a:pt x="185" y="352"/>
                </a:lnTo>
                <a:lnTo>
                  <a:pt x="185" y="358"/>
                </a:lnTo>
                <a:lnTo>
                  <a:pt x="197" y="370"/>
                </a:lnTo>
                <a:lnTo>
                  <a:pt x="203" y="370"/>
                </a:lnTo>
                <a:lnTo>
                  <a:pt x="215" y="376"/>
                </a:lnTo>
                <a:lnTo>
                  <a:pt x="215" y="382"/>
                </a:lnTo>
                <a:lnTo>
                  <a:pt x="227" y="382"/>
                </a:lnTo>
                <a:lnTo>
                  <a:pt x="233" y="364"/>
                </a:lnTo>
                <a:lnTo>
                  <a:pt x="239" y="364"/>
                </a:lnTo>
                <a:lnTo>
                  <a:pt x="239" y="352"/>
                </a:lnTo>
                <a:lnTo>
                  <a:pt x="239" y="340"/>
                </a:lnTo>
                <a:lnTo>
                  <a:pt x="245" y="316"/>
                </a:lnTo>
                <a:lnTo>
                  <a:pt x="251" y="316"/>
                </a:lnTo>
                <a:lnTo>
                  <a:pt x="263" y="328"/>
                </a:lnTo>
                <a:lnTo>
                  <a:pt x="269" y="316"/>
                </a:lnTo>
                <a:lnTo>
                  <a:pt x="269" y="304"/>
                </a:lnTo>
                <a:lnTo>
                  <a:pt x="275" y="286"/>
                </a:lnTo>
                <a:lnTo>
                  <a:pt x="281" y="280"/>
                </a:lnTo>
                <a:lnTo>
                  <a:pt x="281" y="274"/>
                </a:lnTo>
                <a:lnTo>
                  <a:pt x="287" y="268"/>
                </a:lnTo>
                <a:lnTo>
                  <a:pt x="293" y="268"/>
                </a:lnTo>
                <a:lnTo>
                  <a:pt x="305" y="268"/>
                </a:lnTo>
                <a:lnTo>
                  <a:pt x="305" y="262"/>
                </a:lnTo>
                <a:lnTo>
                  <a:pt x="323" y="244"/>
                </a:lnTo>
                <a:lnTo>
                  <a:pt x="323" y="244"/>
                </a:lnTo>
                <a:lnTo>
                  <a:pt x="335" y="238"/>
                </a:lnTo>
                <a:lnTo>
                  <a:pt x="335" y="227"/>
                </a:lnTo>
                <a:lnTo>
                  <a:pt x="329" y="221"/>
                </a:lnTo>
                <a:lnTo>
                  <a:pt x="329" y="209"/>
                </a:lnTo>
                <a:lnTo>
                  <a:pt x="335" y="203"/>
                </a:lnTo>
                <a:lnTo>
                  <a:pt x="341" y="167"/>
                </a:lnTo>
                <a:lnTo>
                  <a:pt x="323" y="155"/>
                </a:lnTo>
                <a:lnTo>
                  <a:pt x="335" y="149"/>
                </a:lnTo>
                <a:lnTo>
                  <a:pt x="335" y="137"/>
                </a:lnTo>
                <a:lnTo>
                  <a:pt x="335" y="131"/>
                </a:lnTo>
                <a:lnTo>
                  <a:pt x="341" y="131"/>
                </a:lnTo>
                <a:lnTo>
                  <a:pt x="317" y="0"/>
                </a:lnTo>
                <a:lnTo>
                  <a:pt x="275" y="18"/>
                </a:lnTo>
                <a:lnTo>
                  <a:pt x="263" y="30"/>
                </a:lnTo>
                <a:lnTo>
                  <a:pt x="251" y="35"/>
                </a:lnTo>
                <a:lnTo>
                  <a:pt x="233" y="59"/>
                </a:lnTo>
                <a:lnTo>
                  <a:pt x="227" y="59"/>
                </a:lnTo>
                <a:lnTo>
                  <a:pt x="221" y="59"/>
                </a:lnTo>
                <a:lnTo>
                  <a:pt x="203" y="59"/>
                </a:lnTo>
                <a:lnTo>
                  <a:pt x="197" y="65"/>
                </a:lnTo>
                <a:lnTo>
                  <a:pt x="179" y="77"/>
                </a:lnTo>
                <a:lnTo>
                  <a:pt x="173" y="77"/>
                </a:lnTo>
                <a:lnTo>
                  <a:pt x="156" y="71"/>
                </a:lnTo>
                <a:lnTo>
                  <a:pt x="156" y="71"/>
                </a:lnTo>
                <a:lnTo>
                  <a:pt x="150" y="71"/>
                </a:lnTo>
                <a:lnTo>
                  <a:pt x="156" y="65"/>
                </a:lnTo>
                <a:lnTo>
                  <a:pt x="150" y="65"/>
                </a:lnTo>
                <a:lnTo>
                  <a:pt x="138" y="65"/>
                </a:lnTo>
                <a:lnTo>
                  <a:pt x="114" y="53"/>
                </a:lnTo>
                <a:lnTo>
                  <a:pt x="108" y="53"/>
                </a:lnTo>
                <a:lnTo>
                  <a:pt x="102" y="59"/>
                </a:lnTo>
                <a:lnTo>
                  <a:pt x="102" y="53"/>
                </a:lnTo>
                <a:lnTo>
                  <a:pt x="0" y="65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Freeform 3"/>
          <p:cNvSpPr>
            <a:spLocks/>
          </p:cNvSpPr>
          <p:nvPr/>
        </p:nvSpPr>
        <p:spPr bwMode="auto">
          <a:xfrm rot="21394386">
            <a:off x="191597" y="2748782"/>
            <a:ext cx="1344725" cy="2243548"/>
          </a:xfrm>
          <a:custGeom>
            <a:avLst/>
            <a:gdLst/>
            <a:ahLst/>
            <a:cxnLst>
              <a:cxn ang="0">
                <a:pos x="365" y="1086"/>
              </a:cxn>
              <a:cxn ang="0">
                <a:pos x="365" y="1068"/>
              </a:cxn>
              <a:cxn ang="0">
                <a:pos x="359" y="1057"/>
              </a:cxn>
              <a:cxn ang="0">
                <a:pos x="341" y="985"/>
              </a:cxn>
              <a:cxn ang="0">
                <a:pos x="305" y="943"/>
              </a:cxn>
              <a:cxn ang="0">
                <a:pos x="287" y="925"/>
              </a:cxn>
              <a:cxn ang="0">
                <a:pos x="281" y="907"/>
              </a:cxn>
              <a:cxn ang="0">
                <a:pos x="233" y="889"/>
              </a:cxn>
              <a:cxn ang="0">
                <a:pos x="197" y="854"/>
              </a:cxn>
              <a:cxn ang="0">
                <a:pos x="132" y="824"/>
              </a:cxn>
              <a:cxn ang="0">
                <a:pos x="132" y="800"/>
              </a:cxn>
              <a:cxn ang="0">
                <a:pos x="138" y="770"/>
              </a:cxn>
              <a:cxn ang="0">
                <a:pos x="126" y="740"/>
              </a:cxn>
              <a:cxn ang="0">
                <a:pos x="132" y="722"/>
              </a:cxn>
              <a:cxn ang="0">
                <a:pos x="96" y="662"/>
              </a:cxn>
              <a:cxn ang="0">
                <a:pos x="72" y="615"/>
              </a:cxn>
              <a:cxn ang="0">
                <a:pos x="84" y="585"/>
              </a:cxn>
              <a:cxn ang="0">
                <a:pos x="84" y="549"/>
              </a:cxn>
              <a:cxn ang="0">
                <a:pos x="54" y="519"/>
              </a:cxn>
              <a:cxn ang="0">
                <a:pos x="54" y="471"/>
              </a:cxn>
              <a:cxn ang="0">
                <a:pos x="66" y="454"/>
              </a:cxn>
              <a:cxn ang="0">
                <a:pos x="72" y="477"/>
              </a:cxn>
              <a:cxn ang="0">
                <a:pos x="90" y="471"/>
              </a:cxn>
              <a:cxn ang="0">
                <a:pos x="84" y="430"/>
              </a:cxn>
              <a:cxn ang="0">
                <a:pos x="66" y="442"/>
              </a:cxn>
              <a:cxn ang="0">
                <a:pos x="42" y="424"/>
              </a:cxn>
              <a:cxn ang="0">
                <a:pos x="36" y="370"/>
              </a:cxn>
              <a:cxn ang="0">
                <a:pos x="6" y="310"/>
              </a:cxn>
              <a:cxn ang="0">
                <a:pos x="6" y="280"/>
              </a:cxn>
              <a:cxn ang="0">
                <a:pos x="24" y="245"/>
              </a:cxn>
              <a:cxn ang="0">
                <a:pos x="6" y="197"/>
              </a:cxn>
              <a:cxn ang="0">
                <a:pos x="0" y="173"/>
              </a:cxn>
              <a:cxn ang="0">
                <a:pos x="0" y="149"/>
              </a:cxn>
              <a:cxn ang="0">
                <a:pos x="36" y="89"/>
              </a:cxn>
              <a:cxn ang="0">
                <a:pos x="54" y="59"/>
              </a:cxn>
              <a:cxn ang="0">
                <a:pos x="54" y="6"/>
              </a:cxn>
              <a:cxn ang="0">
                <a:pos x="287" y="388"/>
              </a:cxn>
              <a:cxn ang="0">
                <a:pos x="622" y="901"/>
              </a:cxn>
              <a:cxn ang="0">
                <a:pos x="628" y="931"/>
              </a:cxn>
              <a:cxn ang="0">
                <a:pos x="640" y="949"/>
              </a:cxn>
              <a:cxn ang="0">
                <a:pos x="646" y="973"/>
              </a:cxn>
              <a:cxn ang="0">
                <a:pos x="622" y="979"/>
              </a:cxn>
              <a:cxn ang="0">
                <a:pos x="586" y="1045"/>
              </a:cxn>
              <a:cxn ang="0">
                <a:pos x="580" y="1057"/>
              </a:cxn>
              <a:cxn ang="0">
                <a:pos x="580" y="1080"/>
              </a:cxn>
              <a:cxn ang="0">
                <a:pos x="592" y="1098"/>
              </a:cxn>
              <a:cxn ang="0">
                <a:pos x="574" y="1110"/>
              </a:cxn>
            </a:cxnLst>
            <a:rect l="0" t="0" r="r" b="b"/>
            <a:pathLst>
              <a:path w="646" h="1110">
                <a:moveTo>
                  <a:pt x="562" y="1110"/>
                </a:moveTo>
                <a:lnTo>
                  <a:pt x="365" y="1092"/>
                </a:lnTo>
                <a:lnTo>
                  <a:pt x="365" y="1086"/>
                </a:lnTo>
                <a:lnTo>
                  <a:pt x="365" y="1074"/>
                </a:lnTo>
                <a:lnTo>
                  <a:pt x="365" y="1074"/>
                </a:lnTo>
                <a:lnTo>
                  <a:pt x="365" y="1068"/>
                </a:lnTo>
                <a:lnTo>
                  <a:pt x="365" y="1068"/>
                </a:lnTo>
                <a:lnTo>
                  <a:pt x="359" y="1068"/>
                </a:lnTo>
                <a:lnTo>
                  <a:pt x="359" y="1057"/>
                </a:lnTo>
                <a:lnTo>
                  <a:pt x="359" y="1057"/>
                </a:lnTo>
                <a:lnTo>
                  <a:pt x="359" y="1021"/>
                </a:lnTo>
                <a:lnTo>
                  <a:pt x="341" y="985"/>
                </a:lnTo>
                <a:lnTo>
                  <a:pt x="329" y="979"/>
                </a:lnTo>
                <a:lnTo>
                  <a:pt x="323" y="961"/>
                </a:lnTo>
                <a:lnTo>
                  <a:pt x="305" y="943"/>
                </a:lnTo>
                <a:lnTo>
                  <a:pt x="293" y="943"/>
                </a:lnTo>
                <a:lnTo>
                  <a:pt x="287" y="937"/>
                </a:lnTo>
                <a:lnTo>
                  <a:pt x="287" y="925"/>
                </a:lnTo>
                <a:lnTo>
                  <a:pt x="287" y="919"/>
                </a:lnTo>
                <a:lnTo>
                  <a:pt x="287" y="913"/>
                </a:lnTo>
                <a:lnTo>
                  <a:pt x="281" y="907"/>
                </a:lnTo>
                <a:lnTo>
                  <a:pt x="257" y="907"/>
                </a:lnTo>
                <a:lnTo>
                  <a:pt x="245" y="901"/>
                </a:lnTo>
                <a:lnTo>
                  <a:pt x="233" y="889"/>
                </a:lnTo>
                <a:lnTo>
                  <a:pt x="221" y="865"/>
                </a:lnTo>
                <a:lnTo>
                  <a:pt x="209" y="854"/>
                </a:lnTo>
                <a:lnTo>
                  <a:pt x="197" y="854"/>
                </a:lnTo>
                <a:lnTo>
                  <a:pt x="161" y="836"/>
                </a:lnTo>
                <a:lnTo>
                  <a:pt x="150" y="836"/>
                </a:lnTo>
                <a:lnTo>
                  <a:pt x="132" y="824"/>
                </a:lnTo>
                <a:lnTo>
                  <a:pt x="126" y="818"/>
                </a:lnTo>
                <a:lnTo>
                  <a:pt x="126" y="806"/>
                </a:lnTo>
                <a:lnTo>
                  <a:pt x="132" y="800"/>
                </a:lnTo>
                <a:lnTo>
                  <a:pt x="132" y="782"/>
                </a:lnTo>
                <a:lnTo>
                  <a:pt x="138" y="770"/>
                </a:lnTo>
                <a:lnTo>
                  <a:pt x="138" y="770"/>
                </a:lnTo>
                <a:lnTo>
                  <a:pt x="138" y="752"/>
                </a:lnTo>
                <a:lnTo>
                  <a:pt x="126" y="752"/>
                </a:lnTo>
                <a:lnTo>
                  <a:pt x="126" y="740"/>
                </a:lnTo>
                <a:lnTo>
                  <a:pt x="126" y="734"/>
                </a:lnTo>
                <a:lnTo>
                  <a:pt x="132" y="734"/>
                </a:lnTo>
                <a:lnTo>
                  <a:pt x="132" y="722"/>
                </a:lnTo>
                <a:lnTo>
                  <a:pt x="120" y="716"/>
                </a:lnTo>
                <a:lnTo>
                  <a:pt x="96" y="674"/>
                </a:lnTo>
                <a:lnTo>
                  <a:pt x="96" y="662"/>
                </a:lnTo>
                <a:lnTo>
                  <a:pt x="90" y="651"/>
                </a:lnTo>
                <a:lnTo>
                  <a:pt x="90" y="639"/>
                </a:lnTo>
                <a:lnTo>
                  <a:pt x="72" y="615"/>
                </a:lnTo>
                <a:lnTo>
                  <a:pt x="72" y="591"/>
                </a:lnTo>
                <a:lnTo>
                  <a:pt x="78" y="585"/>
                </a:lnTo>
                <a:lnTo>
                  <a:pt x="84" y="585"/>
                </a:lnTo>
                <a:lnTo>
                  <a:pt x="90" y="573"/>
                </a:lnTo>
                <a:lnTo>
                  <a:pt x="90" y="555"/>
                </a:lnTo>
                <a:lnTo>
                  <a:pt x="84" y="549"/>
                </a:lnTo>
                <a:lnTo>
                  <a:pt x="72" y="543"/>
                </a:lnTo>
                <a:lnTo>
                  <a:pt x="60" y="531"/>
                </a:lnTo>
                <a:lnTo>
                  <a:pt x="54" y="519"/>
                </a:lnTo>
                <a:lnTo>
                  <a:pt x="54" y="489"/>
                </a:lnTo>
                <a:lnTo>
                  <a:pt x="60" y="483"/>
                </a:lnTo>
                <a:lnTo>
                  <a:pt x="54" y="471"/>
                </a:lnTo>
                <a:lnTo>
                  <a:pt x="60" y="471"/>
                </a:lnTo>
                <a:lnTo>
                  <a:pt x="66" y="454"/>
                </a:lnTo>
                <a:lnTo>
                  <a:pt x="66" y="454"/>
                </a:lnTo>
                <a:lnTo>
                  <a:pt x="72" y="459"/>
                </a:lnTo>
                <a:lnTo>
                  <a:pt x="72" y="471"/>
                </a:lnTo>
                <a:lnTo>
                  <a:pt x="72" y="477"/>
                </a:lnTo>
                <a:lnTo>
                  <a:pt x="84" y="483"/>
                </a:lnTo>
                <a:lnTo>
                  <a:pt x="84" y="483"/>
                </a:lnTo>
                <a:lnTo>
                  <a:pt x="90" y="471"/>
                </a:lnTo>
                <a:lnTo>
                  <a:pt x="84" y="454"/>
                </a:lnTo>
                <a:lnTo>
                  <a:pt x="78" y="442"/>
                </a:lnTo>
                <a:lnTo>
                  <a:pt x="84" y="430"/>
                </a:lnTo>
                <a:lnTo>
                  <a:pt x="78" y="430"/>
                </a:lnTo>
                <a:lnTo>
                  <a:pt x="72" y="436"/>
                </a:lnTo>
                <a:lnTo>
                  <a:pt x="66" y="442"/>
                </a:lnTo>
                <a:lnTo>
                  <a:pt x="66" y="448"/>
                </a:lnTo>
                <a:lnTo>
                  <a:pt x="54" y="442"/>
                </a:lnTo>
                <a:lnTo>
                  <a:pt x="42" y="424"/>
                </a:lnTo>
                <a:lnTo>
                  <a:pt x="30" y="424"/>
                </a:lnTo>
                <a:lnTo>
                  <a:pt x="36" y="412"/>
                </a:lnTo>
                <a:lnTo>
                  <a:pt x="36" y="370"/>
                </a:lnTo>
                <a:lnTo>
                  <a:pt x="24" y="358"/>
                </a:lnTo>
                <a:lnTo>
                  <a:pt x="12" y="340"/>
                </a:lnTo>
                <a:lnTo>
                  <a:pt x="6" y="310"/>
                </a:lnTo>
                <a:lnTo>
                  <a:pt x="12" y="298"/>
                </a:lnTo>
                <a:lnTo>
                  <a:pt x="6" y="292"/>
                </a:lnTo>
                <a:lnTo>
                  <a:pt x="6" y="280"/>
                </a:lnTo>
                <a:lnTo>
                  <a:pt x="12" y="262"/>
                </a:lnTo>
                <a:lnTo>
                  <a:pt x="18" y="251"/>
                </a:lnTo>
                <a:lnTo>
                  <a:pt x="24" y="245"/>
                </a:lnTo>
                <a:lnTo>
                  <a:pt x="18" y="221"/>
                </a:lnTo>
                <a:lnTo>
                  <a:pt x="12" y="203"/>
                </a:lnTo>
                <a:lnTo>
                  <a:pt x="6" y="197"/>
                </a:lnTo>
                <a:lnTo>
                  <a:pt x="6" y="191"/>
                </a:lnTo>
                <a:lnTo>
                  <a:pt x="0" y="185"/>
                </a:lnTo>
                <a:lnTo>
                  <a:pt x="0" y="173"/>
                </a:lnTo>
                <a:lnTo>
                  <a:pt x="0" y="161"/>
                </a:lnTo>
                <a:lnTo>
                  <a:pt x="0" y="155"/>
                </a:lnTo>
                <a:lnTo>
                  <a:pt x="0" y="149"/>
                </a:lnTo>
                <a:lnTo>
                  <a:pt x="6" y="131"/>
                </a:lnTo>
                <a:lnTo>
                  <a:pt x="36" y="95"/>
                </a:lnTo>
                <a:lnTo>
                  <a:pt x="36" y="89"/>
                </a:lnTo>
                <a:lnTo>
                  <a:pt x="42" y="77"/>
                </a:lnTo>
                <a:lnTo>
                  <a:pt x="48" y="71"/>
                </a:lnTo>
                <a:lnTo>
                  <a:pt x="54" y="59"/>
                </a:lnTo>
                <a:lnTo>
                  <a:pt x="54" y="36"/>
                </a:lnTo>
                <a:lnTo>
                  <a:pt x="48" y="18"/>
                </a:lnTo>
                <a:lnTo>
                  <a:pt x="54" y="6"/>
                </a:lnTo>
                <a:lnTo>
                  <a:pt x="60" y="0"/>
                </a:lnTo>
                <a:lnTo>
                  <a:pt x="365" y="83"/>
                </a:lnTo>
                <a:lnTo>
                  <a:pt x="287" y="388"/>
                </a:lnTo>
                <a:lnTo>
                  <a:pt x="622" y="883"/>
                </a:lnTo>
                <a:lnTo>
                  <a:pt x="622" y="895"/>
                </a:lnTo>
                <a:lnTo>
                  <a:pt x="622" y="901"/>
                </a:lnTo>
                <a:lnTo>
                  <a:pt x="622" y="907"/>
                </a:lnTo>
                <a:lnTo>
                  <a:pt x="628" y="919"/>
                </a:lnTo>
                <a:lnTo>
                  <a:pt x="628" y="931"/>
                </a:lnTo>
                <a:lnTo>
                  <a:pt x="634" y="937"/>
                </a:lnTo>
                <a:lnTo>
                  <a:pt x="634" y="949"/>
                </a:lnTo>
                <a:lnTo>
                  <a:pt x="640" y="949"/>
                </a:lnTo>
                <a:lnTo>
                  <a:pt x="646" y="961"/>
                </a:lnTo>
                <a:lnTo>
                  <a:pt x="646" y="967"/>
                </a:lnTo>
                <a:lnTo>
                  <a:pt x="646" y="973"/>
                </a:lnTo>
                <a:lnTo>
                  <a:pt x="640" y="967"/>
                </a:lnTo>
                <a:lnTo>
                  <a:pt x="634" y="979"/>
                </a:lnTo>
                <a:lnTo>
                  <a:pt x="622" y="979"/>
                </a:lnTo>
                <a:lnTo>
                  <a:pt x="610" y="997"/>
                </a:lnTo>
                <a:lnTo>
                  <a:pt x="604" y="1021"/>
                </a:lnTo>
                <a:lnTo>
                  <a:pt x="586" y="1045"/>
                </a:lnTo>
                <a:lnTo>
                  <a:pt x="580" y="1045"/>
                </a:lnTo>
                <a:lnTo>
                  <a:pt x="580" y="1051"/>
                </a:lnTo>
                <a:lnTo>
                  <a:pt x="580" y="1057"/>
                </a:lnTo>
                <a:lnTo>
                  <a:pt x="580" y="1063"/>
                </a:lnTo>
                <a:lnTo>
                  <a:pt x="574" y="1074"/>
                </a:lnTo>
                <a:lnTo>
                  <a:pt x="580" y="1080"/>
                </a:lnTo>
                <a:lnTo>
                  <a:pt x="592" y="1092"/>
                </a:lnTo>
                <a:lnTo>
                  <a:pt x="592" y="1092"/>
                </a:lnTo>
                <a:lnTo>
                  <a:pt x="592" y="1098"/>
                </a:lnTo>
                <a:lnTo>
                  <a:pt x="586" y="1104"/>
                </a:lnTo>
                <a:lnTo>
                  <a:pt x="580" y="1110"/>
                </a:lnTo>
                <a:lnTo>
                  <a:pt x="574" y="1110"/>
                </a:lnTo>
                <a:lnTo>
                  <a:pt x="562" y="1110"/>
                </a:lnTo>
                <a:lnTo>
                  <a:pt x="562" y="111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1167615" y="5989592"/>
            <a:ext cx="266387" cy="16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4413" y="5907296"/>
            <a:ext cx="2144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Presidential Battlefield</a:t>
            </a:r>
          </a:p>
        </p:txBody>
      </p:sp>
      <p:grpSp>
        <p:nvGrpSpPr>
          <p:cNvPr id="129" name="Group 128"/>
          <p:cNvGrpSpPr/>
          <p:nvPr/>
        </p:nvGrpSpPr>
        <p:grpSpPr>
          <a:xfrm rot="399811">
            <a:off x="286602" y="5303607"/>
            <a:ext cx="1511818" cy="785895"/>
            <a:chOff x="208388" y="5169612"/>
            <a:chExt cx="2870626" cy="1492250"/>
          </a:xfrm>
          <a:noFill/>
        </p:grpSpPr>
        <p:grpSp>
          <p:nvGrpSpPr>
            <p:cNvPr id="130" name="Group 30"/>
            <p:cNvGrpSpPr>
              <a:grpSpLocks/>
            </p:cNvGrpSpPr>
            <p:nvPr/>
          </p:nvGrpSpPr>
          <p:grpSpPr bwMode="auto">
            <a:xfrm>
              <a:off x="208388" y="5169612"/>
              <a:ext cx="2168525" cy="1492250"/>
              <a:chOff x="802" y="3387"/>
              <a:chExt cx="1366" cy="940"/>
            </a:xfrm>
            <a:grpFill/>
          </p:grpSpPr>
          <p:sp>
            <p:nvSpPr>
              <p:cNvPr id="148" name="Freeform 31"/>
              <p:cNvSpPr>
                <a:spLocks/>
              </p:cNvSpPr>
              <p:nvPr/>
            </p:nvSpPr>
            <p:spPr bwMode="auto">
              <a:xfrm>
                <a:off x="1210" y="3387"/>
                <a:ext cx="958" cy="839"/>
              </a:xfrm>
              <a:custGeom>
                <a:avLst/>
                <a:gdLst/>
                <a:ahLst/>
                <a:cxnLst>
                  <a:cxn ang="0">
                    <a:pos x="173" y="364"/>
                  </a:cxn>
                  <a:cxn ang="0">
                    <a:pos x="306" y="480"/>
                  </a:cxn>
                  <a:cxn ang="0">
                    <a:pos x="211" y="596"/>
                  </a:cxn>
                  <a:cxn ang="0">
                    <a:pos x="192" y="520"/>
                  </a:cxn>
                  <a:cxn ang="0">
                    <a:pos x="58" y="654"/>
                  </a:cxn>
                  <a:cxn ang="0">
                    <a:pos x="134" y="769"/>
                  </a:cxn>
                  <a:cxn ang="0">
                    <a:pos x="327" y="730"/>
                  </a:cxn>
                  <a:cxn ang="0">
                    <a:pos x="269" y="883"/>
                  </a:cxn>
                  <a:cxn ang="0">
                    <a:pos x="211" y="940"/>
                  </a:cxn>
                  <a:cxn ang="0">
                    <a:pos x="115" y="980"/>
                  </a:cxn>
                  <a:cxn ang="0">
                    <a:pos x="77" y="1171"/>
                  </a:cxn>
                  <a:cxn ang="0">
                    <a:pos x="134" y="1285"/>
                  </a:cxn>
                  <a:cxn ang="0">
                    <a:pos x="269" y="1343"/>
                  </a:cxn>
                  <a:cxn ang="0">
                    <a:pos x="269" y="1439"/>
                  </a:cxn>
                  <a:cxn ang="0">
                    <a:pos x="421" y="1478"/>
                  </a:cxn>
                  <a:cxn ang="0">
                    <a:pos x="498" y="1497"/>
                  </a:cxn>
                  <a:cxn ang="0">
                    <a:pos x="345" y="1689"/>
                  </a:cxn>
                  <a:cxn ang="0">
                    <a:pos x="230" y="1765"/>
                  </a:cxn>
                  <a:cxn ang="0">
                    <a:pos x="39" y="1861"/>
                  </a:cxn>
                  <a:cxn ang="0">
                    <a:pos x="39" y="1918"/>
                  </a:cxn>
                  <a:cxn ang="0">
                    <a:pos x="345" y="1785"/>
                  </a:cxn>
                  <a:cxn ang="0">
                    <a:pos x="748" y="1439"/>
                  </a:cxn>
                  <a:cxn ang="0">
                    <a:pos x="710" y="1400"/>
                  </a:cxn>
                  <a:cxn ang="0">
                    <a:pos x="921" y="1133"/>
                  </a:cxn>
                  <a:cxn ang="0">
                    <a:pos x="863" y="1209"/>
                  </a:cxn>
                  <a:cxn ang="0">
                    <a:pos x="882" y="1305"/>
                  </a:cxn>
                  <a:cxn ang="0">
                    <a:pos x="863" y="1363"/>
                  </a:cxn>
                  <a:cxn ang="0">
                    <a:pos x="1035" y="1266"/>
                  </a:cxn>
                  <a:cxn ang="0">
                    <a:pos x="1035" y="1171"/>
                  </a:cxn>
                  <a:cxn ang="0">
                    <a:pos x="1285" y="1229"/>
                  </a:cxn>
                  <a:cxn ang="0">
                    <a:pos x="1457" y="1209"/>
                  </a:cxn>
                  <a:cxn ang="0">
                    <a:pos x="1745" y="1305"/>
                  </a:cxn>
                  <a:cxn ang="0">
                    <a:pos x="1841" y="1419"/>
                  </a:cxn>
                  <a:cxn ang="0">
                    <a:pos x="1995" y="1535"/>
                  </a:cxn>
                  <a:cxn ang="0">
                    <a:pos x="2262" y="1555"/>
                  </a:cxn>
                  <a:cxn ang="0">
                    <a:pos x="2225" y="1400"/>
                  </a:cxn>
                  <a:cxn ang="0">
                    <a:pos x="2110" y="1381"/>
                  </a:cxn>
                  <a:cxn ang="0">
                    <a:pos x="1955" y="1266"/>
                  </a:cxn>
                  <a:cxn ang="0">
                    <a:pos x="1765" y="1133"/>
                  </a:cxn>
                  <a:cxn ang="0">
                    <a:pos x="1687" y="1229"/>
                  </a:cxn>
                  <a:cxn ang="0">
                    <a:pos x="1553" y="1114"/>
                  </a:cxn>
                  <a:cxn ang="0">
                    <a:pos x="1400" y="959"/>
                  </a:cxn>
                  <a:cxn ang="0">
                    <a:pos x="1226" y="250"/>
                  </a:cxn>
                  <a:cxn ang="0">
                    <a:pos x="1074" y="59"/>
                  </a:cxn>
                  <a:cxn ang="0">
                    <a:pos x="824" y="59"/>
                  </a:cxn>
                  <a:cxn ang="0">
                    <a:pos x="710" y="59"/>
                  </a:cxn>
                  <a:cxn ang="0">
                    <a:pos x="536" y="0"/>
                  </a:cxn>
                  <a:cxn ang="0">
                    <a:pos x="421" y="41"/>
                  </a:cxn>
                  <a:cxn ang="0">
                    <a:pos x="288" y="155"/>
                  </a:cxn>
                  <a:cxn ang="0">
                    <a:pos x="230" y="250"/>
                  </a:cxn>
                  <a:cxn ang="0">
                    <a:pos x="115" y="309"/>
                  </a:cxn>
                </a:cxnLst>
                <a:rect l="0" t="0" r="r" b="b"/>
                <a:pathLst>
                  <a:path w="2262" h="1918">
                    <a:moveTo>
                      <a:pt x="115" y="309"/>
                    </a:moveTo>
                    <a:lnTo>
                      <a:pt x="173" y="364"/>
                    </a:lnTo>
                    <a:lnTo>
                      <a:pt x="230" y="461"/>
                    </a:lnTo>
                    <a:lnTo>
                      <a:pt x="306" y="480"/>
                    </a:lnTo>
                    <a:lnTo>
                      <a:pt x="306" y="596"/>
                    </a:lnTo>
                    <a:lnTo>
                      <a:pt x="211" y="596"/>
                    </a:lnTo>
                    <a:lnTo>
                      <a:pt x="211" y="520"/>
                    </a:lnTo>
                    <a:lnTo>
                      <a:pt x="192" y="520"/>
                    </a:lnTo>
                    <a:lnTo>
                      <a:pt x="0" y="596"/>
                    </a:lnTo>
                    <a:lnTo>
                      <a:pt x="58" y="654"/>
                    </a:lnTo>
                    <a:lnTo>
                      <a:pt x="58" y="730"/>
                    </a:lnTo>
                    <a:lnTo>
                      <a:pt x="134" y="769"/>
                    </a:lnTo>
                    <a:lnTo>
                      <a:pt x="250" y="788"/>
                    </a:lnTo>
                    <a:lnTo>
                      <a:pt x="327" y="730"/>
                    </a:lnTo>
                    <a:lnTo>
                      <a:pt x="345" y="864"/>
                    </a:lnTo>
                    <a:lnTo>
                      <a:pt x="269" y="883"/>
                    </a:lnTo>
                    <a:lnTo>
                      <a:pt x="250" y="921"/>
                    </a:lnTo>
                    <a:lnTo>
                      <a:pt x="211" y="940"/>
                    </a:lnTo>
                    <a:lnTo>
                      <a:pt x="154" y="903"/>
                    </a:lnTo>
                    <a:lnTo>
                      <a:pt x="115" y="980"/>
                    </a:lnTo>
                    <a:lnTo>
                      <a:pt x="19" y="1075"/>
                    </a:lnTo>
                    <a:lnTo>
                      <a:pt x="77" y="1171"/>
                    </a:lnTo>
                    <a:lnTo>
                      <a:pt x="58" y="1209"/>
                    </a:lnTo>
                    <a:lnTo>
                      <a:pt x="134" y="1285"/>
                    </a:lnTo>
                    <a:lnTo>
                      <a:pt x="230" y="1285"/>
                    </a:lnTo>
                    <a:lnTo>
                      <a:pt x="269" y="1343"/>
                    </a:lnTo>
                    <a:lnTo>
                      <a:pt x="250" y="1381"/>
                    </a:lnTo>
                    <a:lnTo>
                      <a:pt x="269" y="1439"/>
                    </a:lnTo>
                    <a:lnTo>
                      <a:pt x="345" y="1400"/>
                    </a:lnTo>
                    <a:lnTo>
                      <a:pt x="421" y="1478"/>
                    </a:lnTo>
                    <a:lnTo>
                      <a:pt x="536" y="1419"/>
                    </a:lnTo>
                    <a:lnTo>
                      <a:pt x="498" y="1497"/>
                    </a:lnTo>
                    <a:lnTo>
                      <a:pt x="498" y="1574"/>
                    </a:lnTo>
                    <a:lnTo>
                      <a:pt x="345" y="1689"/>
                    </a:lnTo>
                    <a:lnTo>
                      <a:pt x="288" y="1765"/>
                    </a:lnTo>
                    <a:lnTo>
                      <a:pt x="230" y="1765"/>
                    </a:lnTo>
                    <a:lnTo>
                      <a:pt x="134" y="1841"/>
                    </a:lnTo>
                    <a:lnTo>
                      <a:pt x="39" y="1861"/>
                    </a:lnTo>
                    <a:lnTo>
                      <a:pt x="0" y="1900"/>
                    </a:lnTo>
                    <a:lnTo>
                      <a:pt x="39" y="1918"/>
                    </a:lnTo>
                    <a:lnTo>
                      <a:pt x="230" y="1841"/>
                    </a:lnTo>
                    <a:lnTo>
                      <a:pt x="345" y="1785"/>
                    </a:lnTo>
                    <a:lnTo>
                      <a:pt x="574" y="1631"/>
                    </a:lnTo>
                    <a:lnTo>
                      <a:pt x="748" y="1439"/>
                    </a:lnTo>
                    <a:lnTo>
                      <a:pt x="767" y="1400"/>
                    </a:lnTo>
                    <a:lnTo>
                      <a:pt x="710" y="1400"/>
                    </a:lnTo>
                    <a:lnTo>
                      <a:pt x="882" y="1151"/>
                    </a:lnTo>
                    <a:lnTo>
                      <a:pt x="921" y="1133"/>
                    </a:lnTo>
                    <a:lnTo>
                      <a:pt x="921" y="1171"/>
                    </a:lnTo>
                    <a:lnTo>
                      <a:pt x="863" y="1209"/>
                    </a:lnTo>
                    <a:lnTo>
                      <a:pt x="845" y="1324"/>
                    </a:lnTo>
                    <a:lnTo>
                      <a:pt x="882" y="1305"/>
                    </a:lnTo>
                    <a:lnTo>
                      <a:pt x="845" y="1343"/>
                    </a:lnTo>
                    <a:lnTo>
                      <a:pt x="863" y="1363"/>
                    </a:lnTo>
                    <a:lnTo>
                      <a:pt x="979" y="1285"/>
                    </a:lnTo>
                    <a:lnTo>
                      <a:pt x="1035" y="1266"/>
                    </a:lnTo>
                    <a:lnTo>
                      <a:pt x="1055" y="1209"/>
                    </a:lnTo>
                    <a:lnTo>
                      <a:pt x="1035" y="1171"/>
                    </a:lnTo>
                    <a:lnTo>
                      <a:pt x="1150" y="1151"/>
                    </a:lnTo>
                    <a:lnTo>
                      <a:pt x="1285" y="1229"/>
                    </a:lnTo>
                    <a:lnTo>
                      <a:pt x="1400" y="1190"/>
                    </a:lnTo>
                    <a:lnTo>
                      <a:pt x="1457" y="1209"/>
                    </a:lnTo>
                    <a:lnTo>
                      <a:pt x="1534" y="1209"/>
                    </a:lnTo>
                    <a:lnTo>
                      <a:pt x="1745" y="1305"/>
                    </a:lnTo>
                    <a:lnTo>
                      <a:pt x="1784" y="1343"/>
                    </a:lnTo>
                    <a:lnTo>
                      <a:pt x="1841" y="1419"/>
                    </a:lnTo>
                    <a:lnTo>
                      <a:pt x="1955" y="1497"/>
                    </a:lnTo>
                    <a:lnTo>
                      <a:pt x="1995" y="1535"/>
                    </a:lnTo>
                    <a:lnTo>
                      <a:pt x="2129" y="1611"/>
                    </a:lnTo>
                    <a:lnTo>
                      <a:pt x="2262" y="1555"/>
                    </a:lnTo>
                    <a:lnTo>
                      <a:pt x="2262" y="1478"/>
                    </a:lnTo>
                    <a:lnTo>
                      <a:pt x="2225" y="1400"/>
                    </a:lnTo>
                    <a:lnTo>
                      <a:pt x="2167" y="1381"/>
                    </a:lnTo>
                    <a:lnTo>
                      <a:pt x="2110" y="1381"/>
                    </a:lnTo>
                    <a:lnTo>
                      <a:pt x="2033" y="1324"/>
                    </a:lnTo>
                    <a:lnTo>
                      <a:pt x="1955" y="1266"/>
                    </a:lnTo>
                    <a:lnTo>
                      <a:pt x="1802" y="1114"/>
                    </a:lnTo>
                    <a:lnTo>
                      <a:pt x="1765" y="1133"/>
                    </a:lnTo>
                    <a:lnTo>
                      <a:pt x="1726" y="1190"/>
                    </a:lnTo>
                    <a:lnTo>
                      <a:pt x="1687" y="1229"/>
                    </a:lnTo>
                    <a:lnTo>
                      <a:pt x="1553" y="1151"/>
                    </a:lnTo>
                    <a:lnTo>
                      <a:pt x="1553" y="1114"/>
                    </a:lnTo>
                    <a:lnTo>
                      <a:pt x="1439" y="1151"/>
                    </a:lnTo>
                    <a:lnTo>
                      <a:pt x="1400" y="959"/>
                    </a:lnTo>
                    <a:lnTo>
                      <a:pt x="1305" y="538"/>
                    </a:lnTo>
                    <a:lnTo>
                      <a:pt x="1226" y="250"/>
                    </a:lnTo>
                    <a:lnTo>
                      <a:pt x="1189" y="117"/>
                    </a:lnTo>
                    <a:lnTo>
                      <a:pt x="1074" y="59"/>
                    </a:lnTo>
                    <a:lnTo>
                      <a:pt x="1015" y="97"/>
                    </a:lnTo>
                    <a:lnTo>
                      <a:pt x="824" y="59"/>
                    </a:lnTo>
                    <a:lnTo>
                      <a:pt x="767" y="79"/>
                    </a:lnTo>
                    <a:lnTo>
                      <a:pt x="710" y="59"/>
                    </a:lnTo>
                    <a:lnTo>
                      <a:pt x="710" y="41"/>
                    </a:lnTo>
                    <a:lnTo>
                      <a:pt x="536" y="0"/>
                    </a:lnTo>
                    <a:lnTo>
                      <a:pt x="519" y="41"/>
                    </a:lnTo>
                    <a:lnTo>
                      <a:pt x="421" y="41"/>
                    </a:lnTo>
                    <a:lnTo>
                      <a:pt x="345" y="97"/>
                    </a:lnTo>
                    <a:lnTo>
                      <a:pt x="288" y="155"/>
                    </a:lnTo>
                    <a:lnTo>
                      <a:pt x="269" y="212"/>
                    </a:lnTo>
                    <a:lnTo>
                      <a:pt x="230" y="250"/>
                    </a:lnTo>
                    <a:lnTo>
                      <a:pt x="154" y="250"/>
                    </a:lnTo>
                    <a:lnTo>
                      <a:pt x="115" y="309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9" name="Group 32"/>
              <p:cNvGrpSpPr>
                <a:grpSpLocks/>
              </p:cNvGrpSpPr>
              <p:nvPr/>
            </p:nvGrpSpPr>
            <p:grpSpPr bwMode="auto">
              <a:xfrm>
                <a:off x="802" y="4222"/>
                <a:ext cx="394" cy="105"/>
                <a:chOff x="802" y="4222"/>
                <a:chExt cx="394" cy="105"/>
              </a:xfrm>
              <a:grpFill/>
            </p:grpSpPr>
            <p:sp>
              <p:nvSpPr>
                <p:cNvPr id="150" name="Freeform 33"/>
                <p:cNvSpPr>
                  <a:spLocks/>
                </p:cNvSpPr>
                <p:nvPr/>
              </p:nvSpPr>
              <p:spPr bwMode="auto">
                <a:xfrm>
                  <a:off x="1174" y="4222"/>
                  <a:ext cx="22" cy="12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17"/>
                    </a:cxn>
                    <a:cxn ang="0">
                      <a:pos x="28" y="15"/>
                    </a:cxn>
                    <a:cxn ang="0">
                      <a:pos x="28" y="12"/>
                    </a:cxn>
                    <a:cxn ang="0">
                      <a:pos x="28" y="9"/>
                    </a:cxn>
                    <a:cxn ang="0">
                      <a:pos x="28" y="8"/>
                    </a:cxn>
                    <a:cxn ang="0">
                      <a:pos x="28" y="8"/>
                    </a:cxn>
                    <a:cxn ang="0">
                      <a:pos x="20" y="5"/>
                    </a:cxn>
                    <a:cxn ang="0">
                      <a:pos x="12" y="2"/>
                    </a:cxn>
                    <a:cxn ang="0">
                      <a:pos x="4" y="2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12"/>
                    </a:cxn>
                    <a:cxn ang="0">
                      <a:pos x="3" y="16"/>
                    </a:cxn>
                    <a:cxn ang="0">
                      <a:pos x="6" y="21"/>
                    </a:cxn>
                    <a:cxn ang="0">
                      <a:pos x="11" y="24"/>
                    </a:cxn>
                    <a:cxn ang="0">
                      <a:pos x="16" y="26"/>
                    </a:cxn>
                    <a:cxn ang="0">
                      <a:pos x="22" y="29"/>
                    </a:cxn>
                    <a:cxn ang="0">
                      <a:pos x="29" y="29"/>
                    </a:cxn>
                    <a:cxn ang="0">
                      <a:pos x="35" y="28"/>
                    </a:cxn>
                    <a:cxn ang="0">
                      <a:pos x="35" y="28"/>
                    </a:cxn>
                    <a:cxn ang="0">
                      <a:pos x="42" y="24"/>
                    </a:cxn>
                    <a:cxn ang="0">
                      <a:pos x="49" y="17"/>
                    </a:cxn>
                    <a:cxn ang="0">
                      <a:pos x="52" y="9"/>
                    </a:cxn>
                    <a:cxn ang="0">
                      <a:pos x="51" y="2"/>
                    </a:cxn>
                    <a:cxn ang="0">
                      <a:pos x="51" y="2"/>
                    </a:cxn>
                    <a:cxn ang="0">
                      <a:pos x="46" y="0"/>
                    </a:cxn>
                    <a:cxn ang="0">
                      <a:pos x="41" y="5"/>
                    </a:cxn>
                    <a:cxn ang="0">
                      <a:pos x="36" y="12"/>
                    </a:cxn>
                    <a:cxn ang="0">
                      <a:pos x="29" y="17"/>
                    </a:cxn>
                    <a:cxn ang="0">
                      <a:pos x="29" y="17"/>
                    </a:cxn>
                    <a:cxn ang="0">
                      <a:pos x="28" y="20"/>
                    </a:cxn>
                    <a:cxn ang="0">
                      <a:pos x="28" y="22"/>
                    </a:cxn>
                    <a:cxn ang="0">
                      <a:pos x="28" y="2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52" h="29">
                      <a:moveTo>
                        <a:pt x="27" y="17"/>
                      </a:moveTo>
                      <a:lnTo>
                        <a:pt x="27" y="17"/>
                      </a:lnTo>
                      <a:lnTo>
                        <a:pt x="28" y="15"/>
                      </a:lnTo>
                      <a:lnTo>
                        <a:pt x="28" y="12"/>
                      </a:lnTo>
                      <a:lnTo>
                        <a:pt x="28" y="9"/>
                      </a:lnTo>
                      <a:lnTo>
                        <a:pt x="28" y="8"/>
                      </a:lnTo>
                      <a:lnTo>
                        <a:pt x="28" y="8"/>
                      </a:lnTo>
                      <a:lnTo>
                        <a:pt x="20" y="5"/>
                      </a:lnTo>
                      <a:lnTo>
                        <a:pt x="12" y="2"/>
                      </a:lnTo>
                      <a:lnTo>
                        <a:pt x="4" y="2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3" y="16"/>
                      </a:lnTo>
                      <a:lnTo>
                        <a:pt x="6" y="21"/>
                      </a:lnTo>
                      <a:lnTo>
                        <a:pt x="11" y="24"/>
                      </a:lnTo>
                      <a:lnTo>
                        <a:pt x="16" y="26"/>
                      </a:lnTo>
                      <a:lnTo>
                        <a:pt x="22" y="29"/>
                      </a:lnTo>
                      <a:lnTo>
                        <a:pt x="29" y="29"/>
                      </a:lnTo>
                      <a:lnTo>
                        <a:pt x="35" y="28"/>
                      </a:lnTo>
                      <a:lnTo>
                        <a:pt x="35" y="28"/>
                      </a:lnTo>
                      <a:lnTo>
                        <a:pt x="42" y="24"/>
                      </a:lnTo>
                      <a:lnTo>
                        <a:pt x="49" y="17"/>
                      </a:lnTo>
                      <a:lnTo>
                        <a:pt x="52" y="9"/>
                      </a:lnTo>
                      <a:lnTo>
                        <a:pt x="51" y="2"/>
                      </a:lnTo>
                      <a:lnTo>
                        <a:pt x="51" y="2"/>
                      </a:lnTo>
                      <a:lnTo>
                        <a:pt x="46" y="0"/>
                      </a:lnTo>
                      <a:lnTo>
                        <a:pt x="41" y="5"/>
                      </a:lnTo>
                      <a:lnTo>
                        <a:pt x="36" y="12"/>
                      </a:lnTo>
                      <a:lnTo>
                        <a:pt x="29" y="17"/>
                      </a:lnTo>
                      <a:lnTo>
                        <a:pt x="29" y="17"/>
                      </a:lnTo>
                      <a:lnTo>
                        <a:pt x="28" y="20"/>
                      </a:lnTo>
                      <a:lnTo>
                        <a:pt x="28" y="22"/>
                      </a:lnTo>
                      <a:lnTo>
                        <a:pt x="28" y="25"/>
                      </a:lnTo>
                      <a:lnTo>
                        <a:pt x="29" y="29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34"/>
                <p:cNvSpPr>
                  <a:spLocks/>
                </p:cNvSpPr>
                <p:nvPr/>
              </p:nvSpPr>
              <p:spPr bwMode="auto">
                <a:xfrm>
                  <a:off x="1127" y="4232"/>
                  <a:ext cx="45" cy="31"/>
                </a:xfrm>
                <a:custGeom>
                  <a:avLst/>
                  <a:gdLst/>
                  <a:ahLst/>
                  <a:cxnLst>
                    <a:cxn ang="0">
                      <a:pos x="93" y="2"/>
                    </a:cxn>
                    <a:cxn ang="0">
                      <a:pos x="77" y="2"/>
                    </a:cxn>
                    <a:cxn ang="0">
                      <a:pos x="62" y="1"/>
                    </a:cxn>
                    <a:cxn ang="0">
                      <a:pos x="47" y="3"/>
                    </a:cxn>
                    <a:cxn ang="0">
                      <a:pos x="35" y="12"/>
                    </a:cxn>
                    <a:cxn ang="0">
                      <a:pos x="34" y="23"/>
                    </a:cxn>
                    <a:cxn ang="0">
                      <a:pos x="30" y="28"/>
                    </a:cxn>
                    <a:cxn ang="0">
                      <a:pos x="17" y="32"/>
                    </a:cxn>
                    <a:cxn ang="0">
                      <a:pos x="11" y="40"/>
                    </a:cxn>
                    <a:cxn ang="0">
                      <a:pos x="10" y="48"/>
                    </a:cxn>
                    <a:cxn ang="0">
                      <a:pos x="8" y="56"/>
                    </a:cxn>
                    <a:cxn ang="0">
                      <a:pos x="1" y="61"/>
                    </a:cxn>
                    <a:cxn ang="0">
                      <a:pos x="1" y="67"/>
                    </a:cxn>
                    <a:cxn ang="0">
                      <a:pos x="1" y="68"/>
                    </a:cxn>
                    <a:cxn ang="0">
                      <a:pos x="2" y="68"/>
                    </a:cxn>
                    <a:cxn ang="0">
                      <a:pos x="5" y="68"/>
                    </a:cxn>
                    <a:cxn ang="0">
                      <a:pos x="5" y="68"/>
                    </a:cxn>
                    <a:cxn ang="0">
                      <a:pos x="4" y="69"/>
                    </a:cxn>
                    <a:cxn ang="0">
                      <a:pos x="8" y="70"/>
                    </a:cxn>
                    <a:cxn ang="0">
                      <a:pos x="17" y="69"/>
                    </a:cxn>
                    <a:cxn ang="0">
                      <a:pos x="25" y="63"/>
                    </a:cxn>
                    <a:cxn ang="0">
                      <a:pos x="35" y="56"/>
                    </a:cxn>
                    <a:cxn ang="0">
                      <a:pos x="46" y="51"/>
                    </a:cxn>
                    <a:cxn ang="0">
                      <a:pos x="56" y="45"/>
                    </a:cxn>
                    <a:cxn ang="0">
                      <a:pos x="66" y="38"/>
                    </a:cxn>
                    <a:cxn ang="0">
                      <a:pos x="77" y="29"/>
                    </a:cxn>
                    <a:cxn ang="0">
                      <a:pos x="86" y="23"/>
                    </a:cxn>
                    <a:cxn ang="0">
                      <a:pos x="94" y="20"/>
                    </a:cxn>
                    <a:cxn ang="0">
                      <a:pos x="102" y="15"/>
                    </a:cxn>
                    <a:cxn ang="0">
                      <a:pos x="107" y="9"/>
                    </a:cxn>
                    <a:cxn ang="0">
                      <a:pos x="104" y="3"/>
                    </a:cxn>
                    <a:cxn ang="0">
                      <a:pos x="101" y="0"/>
                    </a:cxn>
                    <a:cxn ang="0">
                      <a:pos x="99" y="0"/>
                    </a:cxn>
                    <a:cxn ang="0">
                      <a:pos x="99" y="1"/>
                    </a:cxn>
                  </a:cxnLst>
                  <a:rect l="0" t="0" r="r" b="b"/>
                  <a:pathLst>
                    <a:path w="107" h="70">
                      <a:moveTo>
                        <a:pt x="100" y="1"/>
                      </a:moveTo>
                      <a:lnTo>
                        <a:pt x="93" y="2"/>
                      </a:lnTo>
                      <a:lnTo>
                        <a:pt x="85" y="2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2" y="1"/>
                      </a:lnTo>
                      <a:lnTo>
                        <a:pt x="54" y="2"/>
                      </a:lnTo>
                      <a:lnTo>
                        <a:pt x="47" y="3"/>
                      </a:lnTo>
                      <a:lnTo>
                        <a:pt x="40" y="7"/>
                      </a:lnTo>
                      <a:lnTo>
                        <a:pt x="35" y="12"/>
                      </a:lnTo>
                      <a:lnTo>
                        <a:pt x="33" y="17"/>
                      </a:lnTo>
                      <a:lnTo>
                        <a:pt x="34" y="23"/>
                      </a:lnTo>
                      <a:lnTo>
                        <a:pt x="37" y="29"/>
                      </a:lnTo>
                      <a:lnTo>
                        <a:pt x="30" y="28"/>
                      </a:lnTo>
                      <a:lnTo>
                        <a:pt x="23" y="29"/>
                      </a:lnTo>
                      <a:lnTo>
                        <a:pt x="17" y="32"/>
                      </a:lnTo>
                      <a:lnTo>
                        <a:pt x="12" y="37"/>
                      </a:lnTo>
                      <a:lnTo>
                        <a:pt x="11" y="40"/>
                      </a:lnTo>
                      <a:lnTo>
                        <a:pt x="10" y="45"/>
                      </a:lnTo>
                      <a:lnTo>
                        <a:pt x="10" y="48"/>
                      </a:lnTo>
                      <a:lnTo>
                        <a:pt x="10" y="53"/>
                      </a:lnTo>
                      <a:lnTo>
                        <a:pt x="8" y="56"/>
                      </a:lnTo>
                      <a:lnTo>
                        <a:pt x="4" y="59"/>
                      </a:lnTo>
                      <a:lnTo>
                        <a:pt x="1" y="61"/>
                      </a:lnTo>
                      <a:lnTo>
                        <a:pt x="0" y="67"/>
                      </a:lnTo>
                      <a:lnTo>
                        <a:pt x="1" y="67"/>
                      </a:lnTo>
                      <a:lnTo>
                        <a:pt x="1" y="67"/>
                      </a:lnTo>
                      <a:lnTo>
                        <a:pt x="1" y="68"/>
                      </a:lnTo>
                      <a:lnTo>
                        <a:pt x="1" y="68"/>
                      </a:lnTo>
                      <a:lnTo>
                        <a:pt x="2" y="68"/>
                      </a:lnTo>
                      <a:lnTo>
                        <a:pt x="4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4" y="69"/>
                      </a:lnTo>
                      <a:lnTo>
                        <a:pt x="4" y="69"/>
                      </a:lnTo>
                      <a:lnTo>
                        <a:pt x="3" y="70"/>
                      </a:lnTo>
                      <a:lnTo>
                        <a:pt x="8" y="70"/>
                      </a:lnTo>
                      <a:lnTo>
                        <a:pt x="12" y="70"/>
                      </a:lnTo>
                      <a:lnTo>
                        <a:pt x="17" y="69"/>
                      </a:lnTo>
                      <a:lnTo>
                        <a:pt x="20" y="67"/>
                      </a:lnTo>
                      <a:lnTo>
                        <a:pt x="25" y="63"/>
                      </a:lnTo>
                      <a:lnTo>
                        <a:pt x="31" y="59"/>
                      </a:lnTo>
                      <a:lnTo>
                        <a:pt x="35" y="56"/>
                      </a:lnTo>
                      <a:lnTo>
                        <a:pt x="41" y="53"/>
                      </a:lnTo>
                      <a:lnTo>
                        <a:pt x="46" y="51"/>
                      </a:lnTo>
                      <a:lnTo>
                        <a:pt x="50" y="47"/>
                      </a:lnTo>
                      <a:lnTo>
                        <a:pt x="56" y="45"/>
                      </a:lnTo>
                      <a:lnTo>
                        <a:pt x="61" y="41"/>
                      </a:lnTo>
                      <a:lnTo>
                        <a:pt x="66" y="38"/>
                      </a:lnTo>
                      <a:lnTo>
                        <a:pt x="71" y="33"/>
                      </a:lnTo>
                      <a:lnTo>
                        <a:pt x="77" y="29"/>
                      </a:lnTo>
                      <a:lnTo>
                        <a:pt x="81" y="25"/>
                      </a:lnTo>
                      <a:lnTo>
                        <a:pt x="86" y="23"/>
                      </a:lnTo>
                      <a:lnTo>
                        <a:pt x="91" y="21"/>
                      </a:lnTo>
                      <a:lnTo>
                        <a:pt x="94" y="20"/>
                      </a:lnTo>
                      <a:lnTo>
                        <a:pt x="99" y="17"/>
                      </a:lnTo>
                      <a:lnTo>
                        <a:pt x="102" y="15"/>
                      </a:lnTo>
                      <a:lnTo>
                        <a:pt x="106" y="13"/>
                      </a:lnTo>
                      <a:lnTo>
                        <a:pt x="107" y="9"/>
                      </a:lnTo>
                      <a:lnTo>
                        <a:pt x="106" y="5"/>
                      </a:lnTo>
                      <a:lnTo>
                        <a:pt x="104" y="3"/>
                      </a:lnTo>
                      <a:lnTo>
                        <a:pt x="103" y="2"/>
                      </a:lnTo>
                      <a:lnTo>
                        <a:pt x="101" y="0"/>
                      </a:lnTo>
                      <a:lnTo>
                        <a:pt x="98" y="0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99" y="1"/>
                      </a:lnTo>
                      <a:lnTo>
                        <a:pt x="100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35"/>
                <p:cNvSpPr>
                  <a:spLocks/>
                </p:cNvSpPr>
                <p:nvPr/>
              </p:nvSpPr>
              <p:spPr bwMode="auto">
                <a:xfrm>
                  <a:off x="1127" y="4232"/>
                  <a:ext cx="45" cy="31"/>
                </a:xfrm>
                <a:custGeom>
                  <a:avLst/>
                  <a:gdLst/>
                  <a:ahLst/>
                  <a:cxnLst>
                    <a:cxn ang="0">
                      <a:pos x="100" y="1"/>
                    </a:cxn>
                    <a:cxn ang="0">
                      <a:pos x="85" y="2"/>
                    </a:cxn>
                    <a:cxn ang="0">
                      <a:pos x="70" y="1"/>
                    </a:cxn>
                    <a:cxn ang="0">
                      <a:pos x="54" y="2"/>
                    </a:cxn>
                    <a:cxn ang="0">
                      <a:pos x="40" y="7"/>
                    </a:cxn>
                    <a:cxn ang="0">
                      <a:pos x="35" y="12"/>
                    </a:cxn>
                    <a:cxn ang="0">
                      <a:pos x="34" y="23"/>
                    </a:cxn>
                    <a:cxn ang="0">
                      <a:pos x="37" y="29"/>
                    </a:cxn>
                    <a:cxn ang="0">
                      <a:pos x="23" y="29"/>
                    </a:cxn>
                    <a:cxn ang="0">
                      <a:pos x="12" y="37"/>
                    </a:cxn>
                    <a:cxn ang="0">
                      <a:pos x="11" y="40"/>
                    </a:cxn>
                    <a:cxn ang="0">
                      <a:pos x="10" y="48"/>
                    </a:cxn>
                    <a:cxn ang="0">
                      <a:pos x="10" y="53"/>
                    </a:cxn>
                    <a:cxn ang="0">
                      <a:pos x="4" y="59"/>
                    </a:cxn>
                    <a:cxn ang="0">
                      <a:pos x="0" y="67"/>
                    </a:cxn>
                    <a:cxn ang="0">
                      <a:pos x="1" y="67"/>
                    </a:cxn>
                    <a:cxn ang="0">
                      <a:pos x="1" y="68"/>
                    </a:cxn>
                    <a:cxn ang="0">
                      <a:pos x="1" y="68"/>
                    </a:cxn>
                    <a:cxn ang="0">
                      <a:pos x="4" y="68"/>
                    </a:cxn>
                    <a:cxn ang="0">
                      <a:pos x="5" y="68"/>
                    </a:cxn>
                    <a:cxn ang="0">
                      <a:pos x="5" y="68"/>
                    </a:cxn>
                    <a:cxn ang="0">
                      <a:pos x="4" y="69"/>
                    </a:cxn>
                    <a:cxn ang="0">
                      <a:pos x="3" y="70"/>
                    </a:cxn>
                    <a:cxn ang="0">
                      <a:pos x="12" y="70"/>
                    </a:cxn>
                    <a:cxn ang="0">
                      <a:pos x="20" y="67"/>
                    </a:cxn>
                    <a:cxn ang="0">
                      <a:pos x="25" y="63"/>
                    </a:cxn>
                    <a:cxn ang="0">
                      <a:pos x="35" y="56"/>
                    </a:cxn>
                    <a:cxn ang="0">
                      <a:pos x="46" y="51"/>
                    </a:cxn>
                    <a:cxn ang="0">
                      <a:pos x="56" y="45"/>
                    </a:cxn>
                    <a:cxn ang="0">
                      <a:pos x="61" y="41"/>
                    </a:cxn>
                    <a:cxn ang="0">
                      <a:pos x="71" y="33"/>
                    </a:cxn>
                    <a:cxn ang="0">
                      <a:pos x="81" y="25"/>
                    </a:cxn>
                    <a:cxn ang="0">
                      <a:pos x="86" y="23"/>
                    </a:cxn>
                    <a:cxn ang="0">
                      <a:pos x="94" y="20"/>
                    </a:cxn>
                    <a:cxn ang="0">
                      <a:pos x="99" y="17"/>
                    </a:cxn>
                    <a:cxn ang="0">
                      <a:pos x="106" y="13"/>
                    </a:cxn>
                    <a:cxn ang="0">
                      <a:pos x="106" y="5"/>
                    </a:cxn>
                    <a:cxn ang="0">
                      <a:pos x="104" y="3"/>
                    </a:cxn>
                    <a:cxn ang="0">
                      <a:pos x="101" y="0"/>
                    </a:cxn>
                    <a:cxn ang="0">
                      <a:pos x="98" y="0"/>
                    </a:cxn>
                    <a:cxn ang="0">
                      <a:pos x="99" y="0"/>
                    </a:cxn>
                    <a:cxn ang="0">
                      <a:pos x="100" y="1"/>
                    </a:cxn>
                  </a:cxnLst>
                  <a:rect l="0" t="0" r="r" b="b"/>
                  <a:pathLst>
                    <a:path w="107" h="70">
                      <a:moveTo>
                        <a:pt x="100" y="1"/>
                      </a:moveTo>
                      <a:lnTo>
                        <a:pt x="100" y="1"/>
                      </a:lnTo>
                      <a:lnTo>
                        <a:pt x="93" y="2"/>
                      </a:lnTo>
                      <a:lnTo>
                        <a:pt x="85" y="2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2" y="1"/>
                      </a:lnTo>
                      <a:lnTo>
                        <a:pt x="54" y="2"/>
                      </a:lnTo>
                      <a:lnTo>
                        <a:pt x="47" y="3"/>
                      </a:lnTo>
                      <a:lnTo>
                        <a:pt x="40" y="7"/>
                      </a:lnTo>
                      <a:lnTo>
                        <a:pt x="40" y="7"/>
                      </a:lnTo>
                      <a:lnTo>
                        <a:pt x="35" y="12"/>
                      </a:lnTo>
                      <a:lnTo>
                        <a:pt x="33" y="17"/>
                      </a:lnTo>
                      <a:lnTo>
                        <a:pt x="34" y="23"/>
                      </a:lnTo>
                      <a:lnTo>
                        <a:pt x="37" y="29"/>
                      </a:lnTo>
                      <a:lnTo>
                        <a:pt x="37" y="29"/>
                      </a:lnTo>
                      <a:lnTo>
                        <a:pt x="30" y="28"/>
                      </a:lnTo>
                      <a:lnTo>
                        <a:pt x="23" y="29"/>
                      </a:lnTo>
                      <a:lnTo>
                        <a:pt x="17" y="32"/>
                      </a:lnTo>
                      <a:lnTo>
                        <a:pt x="12" y="37"/>
                      </a:lnTo>
                      <a:lnTo>
                        <a:pt x="12" y="37"/>
                      </a:lnTo>
                      <a:lnTo>
                        <a:pt x="11" y="40"/>
                      </a:lnTo>
                      <a:lnTo>
                        <a:pt x="10" y="45"/>
                      </a:lnTo>
                      <a:lnTo>
                        <a:pt x="10" y="48"/>
                      </a:lnTo>
                      <a:lnTo>
                        <a:pt x="10" y="53"/>
                      </a:lnTo>
                      <a:lnTo>
                        <a:pt x="10" y="53"/>
                      </a:lnTo>
                      <a:lnTo>
                        <a:pt x="8" y="56"/>
                      </a:lnTo>
                      <a:lnTo>
                        <a:pt x="4" y="59"/>
                      </a:lnTo>
                      <a:lnTo>
                        <a:pt x="1" y="61"/>
                      </a:lnTo>
                      <a:lnTo>
                        <a:pt x="0" y="67"/>
                      </a:lnTo>
                      <a:lnTo>
                        <a:pt x="0" y="67"/>
                      </a:lnTo>
                      <a:lnTo>
                        <a:pt x="1" y="67"/>
                      </a:lnTo>
                      <a:lnTo>
                        <a:pt x="1" y="67"/>
                      </a:lnTo>
                      <a:lnTo>
                        <a:pt x="1" y="68"/>
                      </a:lnTo>
                      <a:lnTo>
                        <a:pt x="1" y="68"/>
                      </a:lnTo>
                      <a:lnTo>
                        <a:pt x="1" y="68"/>
                      </a:lnTo>
                      <a:lnTo>
                        <a:pt x="2" y="68"/>
                      </a:lnTo>
                      <a:lnTo>
                        <a:pt x="4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4" y="69"/>
                      </a:lnTo>
                      <a:lnTo>
                        <a:pt x="4" y="69"/>
                      </a:lnTo>
                      <a:lnTo>
                        <a:pt x="3" y="70"/>
                      </a:lnTo>
                      <a:lnTo>
                        <a:pt x="3" y="70"/>
                      </a:lnTo>
                      <a:lnTo>
                        <a:pt x="8" y="70"/>
                      </a:lnTo>
                      <a:lnTo>
                        <a:pt x="12" y="70"/>
                      </a:lnTo>
                      <a:lnTo>
                        <a:pt x="17" y="69"/>
                      </a:lnTo>
                      <a:lnTo>
                        <a:pt x="20" y="67"/>
                      </a:lnTo>
                      <a:lnTo>
                        <a:pt x="20" y="67"/>
                      </a:lnTo>
                      <a:lnTo>
                        <a:pt x="25" y="63"/>
                      </a:lnTo>
                      <a:lnTo>
                        <a:pt x="31" y="59"/>
                      </a:lnTo>
                      <a:lnTo>
                        <a:pt x="35" y="56"/>
                      </a:lnTo>
                      <a:lnTo>
                        <a:pt x="41" y="53"/>
                      </a:lnTo>
                      <a:lnTo>
                        <a:pt x="46" y="51"/>
                      </a:lnTo>
                      <a:lnTo>
                        <a:pt x="50" y="47"/>
                      </a:lnTo>
                      <a:lnTo>
                        <a:pt x="56" y="45"/>
                      </a:lnTo>
                      <a:lnTo>
                        <a:pt x="61" y="41"/>
                      </a:lnTo>
                      <a:lnTo>
                        <a:pt x="61" y="41"/>
                      </a:lnTo>
                      <a:lnTo>
                        <a:pt x="66" y="38"/>
                      </a:lnTo>
                      <a:lnTo>
                        <a:pt x="71" y="33"/>
                      </a:lnTo>
                      <a:lnTo>
                        <a:pt x="77" y="29"/>
                      </a:lnTo>
                      <a:lnTo>
                        <a:pt x="81" y="25"/>
                      </a:lnTo>
                      <a:lnTo>
                        <a:pt x="81" y="25"/>
                      </a:lnTo>
                      <a:lnTo>
                        <a:pt x="86" y="23"/>
                      </a:lnTo>
                      <a:lnTo>
                        <a:pt x="91" y="21"/>
                      </a:lnTo>
                      <a:lnTo>
                        <a:pt x="94" y="20"/>
                      </a:lnTo>
                      <a:lnTo>
                        <a:pt x="99" y="17"/>
                      </a:lnTo>
                      <a:lnTo>
                        <a:pt x="99" y="17"/>
                      </a:lnTo>
                      <a:lnTo>
                        <a:pt x="102" y="15"/>
                      </a:lnTo>
                      <a:lnTo>
                        <a:pt x="106" y="13"/>
                      </a:lnTo>
                      <a:lnTo>
                        <a:pt x="107" y="9"/>
                      </a:lnTo>
                      <a:lnTo>
                        <a:pt x="106" y="5"/>
                      </a:lnTo>
                      <a:lnTo>
                        <a:pt x="106" y="5"/>
                      </a:lnTo>
                      <a:lnTo>
                        <a:pt x="104" y="3"/>
                      </a:lnTo>
                      <a:lnTo>
                        <a:pt x="103" y="2"/>
                      </a:lnTo>
                      <a:lnTo>
                        <a:pt x="101" y="0"/>
                      </a:lnTo>
                      <a:lnTo>
                        <a:pt x="98" y="0"/>
                      </a:lnTo>
                      <a:lnTo>
                        <a:pt x="98" y="0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99" y="1"/>
                      </a:lnTo>
                      <a:lnTo>
                        <a:pt x="100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36"/>
                <p:cNvSpPr>
                  <a:spLocks/>
                </p:cNvSpPr>
                <p:nvPr/>
              </p:nvSpPr>
              <p:spPr bwMode="auto">
                <a:xfrm>
                  <a:off x="1084" y="4250"/>
                  <a:ext cx="41" cy="31"/>
                </a:xfrm>
                <a:custGeom>
                  <a:avLst/>
                  <a:gdLst/>
                  <a:ahLst/>
                  <a:cxnLst>
                    <a:cxn ang="0">
                      <a:pos x="88" y="27"/>
                    </a:cxn>
                    <a:cxn ang="0">
                      <a:pos x="91" y="20"/>
                    </a:cxn>
                    <a:cxn ang="0">
                      <a:pos x="96" y="12"/>
                    </a:cxn>
                    <a:cxn ang="0">
                      <a:pos x="96" y="6"/>
                    </a:cxn>
                    <a:cxn ang="0">
                      <a:pos x="92" y="1"/>
                    </a:cxn>
                    <a:cxn ang="0">
                      <a:pos x="87" y="0"/>
                    </a:cxn>
                    <a:cxn ang="0">
                      <a:pos x="80" y="0"/>
                    </a:cxn>
                    <a:cxn ang="0">
                      <a:pos x="74" y="1"/>
                    </a:cxn>
                    <a:cxn ang="0">
                      <a:pos x="69" y="5"/>
                    </a:cxn>
                    <a:cxn ang="0">
                      <a:pos x="64" y="10"/>
                    </a:cxn>
                    <a:cxn ang="0">
                      <a:pos x="59" y="14"/>
                    </a:cxn>
                    <a:cxn ang="0">
                      <a:pos x="56" y="19"/>
                    </a:cxn>
                    <a:cxn ang="0">
                      <a:pos x="51" y="23"/>
                    </a:cxn>
                    <a:cxn ang="0">
                      <a:pos x="50" y="26"/>
                    </a:cxn>
                    <a:cxn ang="0">
                      <a:pos x="50" y="29"/>
                    </a:cxn>
                    <a:cxn ang="0">
                      <a:pos x="49" y="33"/>
                    </a:cxn>
                    <a:cxn ang="0">
                      <a:pos x="48" y="37"/>
                    </a:cxn>
                    <a:cxn ang="0">
                      <a:pos x="46" y="40"/>
                    </a:cxn>
                    <a:cxn ang="0">
                      <a:pos x="44" y="42"/>
                    </a:cxn>
                    <a:cxn ang="0">
                      <a:pos x="42" y="44"/>
                    </a:cxn>
                    <a:cxn ang="0">
                      <a:pos x="38" y="46"/>
                    </a:cxn>
                    <a:cxn ang="0">
                      <a:pos x="35" y="48"/>
                    </a:cxn>
                    <a:cxn ang="0">
                      <a:pos x="31" y="48"/>
                    </a:cxn>
                    <a:cxn ang="0">
                      <a:pos x="28" y="49"/>
                    </a:cxn>
                    <a:cxn ang="0">
                      <a:pos x="24" y="50"/>
                    </a:cxn>
                    <a:cxn ang="0">
                      <a:pos x="21" y="52"/>
                    </a:cxn>
                    <a:cxn ang="0">
                      <a:pos x="16" y="54"/>
                    </a:cxn>
                    <a:cxn ang="0">
                      <a:pos x="13" y="59"/>
                    </a:cxn>
                    <a:cxn ang="0">
                      <a:pos x="8" y="63"/>
                    </a:cxn>
                    <a:cxn ang="0">
                      <a:pos x="6" y="64"/>
                    </a:cxn>
                    <a:cxn ang="0">
                      <a:pos x="3" y="66"/>
                    </a:cxn>
                    <a:cxn ang="0">
                      <a:pos x="0" y="68"/>
                    </a:cxn>
                    <a:cxn ang="0">
                      <a:pos x="1" y="71"/>
                    </a:cxn>
                    <a:cxn ang="0">
                      <a:pos x="5" y="73"/>
                    </a:cxn>
                    <a:cxn ang="0">
                      <a:pos x="9" y="73"/>
                    </a:cxn>
                    <a:cxn ang="0">
                      <a:pos x="14" y="72"/>
                    </a:cxn>
                    <a:cxn ang="0">
                      <a:pos x="19" y="69"/>
                    </a:cxn>
                    <a:cxn ang="0">
                      <a:pos x="23" y="66"/>
                    </a:cxn>
                    <a:cxn ang="0">
                      <a:pos x="28" y="61"/>
                    </a:cxn>
                    <a:cxn ang="0">
                      <a:pos x="33" y="58"/>
                    </a:cxn>
                    <a:cxn ang="0">
                      <a:pos x="37" y="54"/>
                    </a:cxn>
                    <a:cxn ang="0">
                      <a:pos x="45" y="51"/>
                    </a:cxn>
                    <a:cxn ang="0">
                      <a:pos x="53" y="49"/>
                    </a:cxn>
                    <a:cxn ang="0">
                      <a:pos x="61" y="45"/>
                    </a:cxn>
                    <a:cxn ang="0">
                      <a:pos x="69" y="41"/>
                    </a:cxn>
                    <a:cxn ang="0">
                      <a:pos x="74" y="37"/>
                    </a:cxn>
                    <a:cxn ang="0">
                      <a:pos x="79" y="33"/>
                    </a:cxn>
                    <a:cxn ang="0">
                      <a:pos x="84" y="29"/>
                    </a:cxn>
                    <a:cxn ang="0">
                      <a:pos x="90" y="27"/>
                    </a:cxn>
                    <a:cxn ang="0">
                      <a:pos x="90" y="27"/>
                    </a:cxn>
                    <a:cxn ang="0">
                      <a:pos x="89" y="27"/>
                    </a:cxn>
                    <a:cxn ang="0">
                      <a:pos x="89" y="27"/>
                    </a:cxn>
                    <a:cxn ang="0">
                      <a:pos x="88" y="27"/>
                    </a:cxn>
                  </a:cxnLst>
                  <a:rect l="0" t="0" r="r" b="b"/>
                  <a:pathLst>
                    <a:path w="96" h="73">
                      <a:moveTo>
                        <a:pt x="88" y="27"/>
                      </a:moveTo>
                      <a:lnTo>
                        <a:pt x="91" y="20"/>
                      </a:lnTo>
                      <a:lnTo>
                        <a:pt x="96" y="12"/>
                      </a:lnTo>
                      <a:lnTo>
                        <a:pt x="96" y="6"/>
                      </a:lnTo>
                      <a:lnTo>
                        <a:pt x="92" y="1"/>
                      </a:lnTo>
                      <a:lnTo>
                        <a:pt x="87" y="0"/>
                      </a:lnTo>
                      <a:lnTo>
                        <a:pt x="80" y="0"/>
                      </a:lnTo>
                      <a:lnTo>
                        <a:pt x="74" y="1"/>
                      </a:lnTo>
                      <a:lnTo>
                        <a:pt x="69" y="5"/>
                      </a:lnTo>
                      <a:lnTo>
                        <a:pt x="64" y="10"/>
                      </a:lnTo>
                      <a:lnTo>
                        <a:pt x="59" y="14"/>
                      </a:lnTo>
                      <a:lnTo>
                        <a:pt x="56" y="19"/>
                      </a:lnTo>
                      <a:lnTo>
                        <a:pt x="51" y="23"/>
                      </a:lnTo>
                      <a:lnTo>
                        <a:pt x="50" y="26"/>
                      </a:lnTo>
                      <a:lnTo>
                        <a:pt x="50" y="29"/>
                      </a:lnTo>
                      <a:lnTo>
                        <a:pt x="49" y="33"/>
                      </a:lnTo>
                      <a:lnTo>
                        <a:pt x="48" y="37"/>
                      </a:lnTo>
                      <a:lnTo>
                        <a:pt x="46" y="40"/>
                      </a:lnTo>
                      <a:lnTo>
                        <a:pt x="44" y="42"/>
                      </a:lnTo>
                      <a:lnTo>
                        <a:pt x="42" y="44"/>
                      </a:lnTo>
                      <a:lnTo>
                        <a:pt x="38" y="46"/>
                      </a:lnTo>
                      <a:lnTo>
                        <a:pt x="35" y="48"/>
                      </a:lnTo>
                      <a:lnTo>
                        <a:pt x="31" y="48"/>
                      </a:lnTo>
                      <a:lnTo>
                        <a:pt x="28" y="49"/>
                      </a:lnTo>
                      <a:lnTo>
                        <a:pt x="24" y="50"/>
                      </a:lnTo>
                      <a:lnTo>
                        <a:pt x="21" y="52"/>
                      </a:lnTo>
                      <a:lnTo>
                        <a:pt x="16" y="54"/>
                      </a:lnTo>
                      <a:lnTo>
                        <a:pt x="13" y="59"/>
                      </a:lnTo>
                      <a:lnTo>
                        <a:pt x="8" y="63"/>
                      </a:lnTo>
                      <a:lnTo>
                        <a:pt x="6" y="64"/>
                      </a:lnTo>
                      <a:lnTo>
                        <a:pt x="3" y="66"/>
                      </a:lnTo>
                      <a:lnTo>
                        <a:pt x="0" y="68"/>
                      </a:lnTo>
                      <a:lnTo>
                        <a:pt x="1" y="71"/>
                      </a:lnTo>
                      <a:lnTo>
                        <a:pt x="5" y="73"/>
                      </a:lnTo>
                      <a:lnTo>
                        <a:pt x="9" y="73"/>
                      </a:lnTo>
                      <a:lnTo>
                        <a:pt x="14" y="72"/>
                      </a:lnTo>
                      <a:lnTo>
                        <a:pt x="19" y="69"/>
                      </a:lnTo>
                      <a:lnTo>
                        <a:pt x="23" y="66"/>
                      </a:lnTo>
                      <a:lnTo>
                        <a:pt x="28" y="61"/>
                      </a:lnTo>
                      <a:lnTo>
                        <a:pt x="33" y="58"/>
                      </a:lnTo>
                      <a:lnTo>
                        <a:pt x="37" y="54"/>
                      </a:lnTo>
                      <a:lnTo>
                        <a:pt x="45" y="51"/>
                      </a:lnTo>
                      <a:lnTo>
                        <a:pt x="53" y="49"/>
                      </a:lnTo>
                      <a:lnTo>
                        <a:pt x="61" y="45"/>
                      </a:lnTo>
                      <a:lnTo>
                        <a:pt x="69" y="41"/>
                      </a:lnTo>
                      <a:lnTo>
                        <a:pt x="74" y="37"/>
                      </a:lnTo>
                      <a:lnTo>
                        <a:pt x="79" y="33"/>
                      </a:lnTo>
                      <a:lnTo>
                        <a:pt x="84" y="29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89" y="27"/>
                      </a:lnTo>
                      <a:lnTo>
                        <a:pt x="89" y="27"/>
                      </a:lnTo>
                      <a:lnTo>
                        <a:pt x="88" y="2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37"/>
                <p:cNvSpPr>
                  <a:spLocks/>
                </p:cNvSpPr>
                <p:nvPr/>
              </p:nvSpPr>
              <p:spPr bwMode="auto">
                <a:xfrm>
                  <a:off x="1084" y="4250"/>
                  <a:ext cx="41" cy="31"/>
                </a:xfrm>
                <a:custGeom>
                  <a:avLst/>
                  <a:gdLst/>
                  <a:ahLst/>
                  <a:cxnLst>
                    <a:cxn ang="0">
                      <a:pos x="88" y="27"/>
                    </a:cxn>
                    <a:cxn ang="0">
                      <a:pos x="96" y="12"/>
                    </a:cxn>
                    <a:cxn ang="0">
                      <a:pos x="92" y="1"/>
                    </a:cxn>
                    <a:cxn ang="0">
                      <a:pos x="87" y="0"/>
                    </a:cxn>
                    <a:cxn ang="0">
                      <a:pos x="74" y="1"/>
                    </a:cxn>
                    <a:cxn ang="0">
                      <a:pos x="64" y="10"/>
                    </a:cxn>
                    <a:cxn ang="0">
                      <a:pos x="56" y="19"/>
                    </a:cxn>
                    <a:cxn ang="0">
                      <a:pos x="51" y="23"/>
                    </a:cxn>
                    <a:cxn ang="0">
                      <a:pos x="50" y="29"/>
                    </a:cxn>
                    <a:cxn ang="0">
                      <a:pos x="48" y="37"/>
                    </a:cxn>
                    <a:cxn ang="0">
                      <a:pos x="46" y="40"/>
                    </a:cxn>
                    <a:cxn ang="0">
                      <a:pos x="42" y="44"/>
                    </a:cxn>
                    <a:cxn ang="0">
                      <a:pos x="38" y="46"/>
                    </a:cxn>
                    <a:cxn ang="0">
                      <a:pos x="31" y="48"/>
                    </a:cxn>
                    <a:cxn ang="0">
                      <a:pos x="24" y="50"/>
                    </a:cxn>
                    <a:cxn ang="0">
                      <a:pos x="21" y="52"/>
                    </a:cxn>
                    <a:cxn ang="0">
                      <a:pos x="13" y="59"/>
                    </a:cxn>
                    <a:cxn ang="0">
                      <a:pos x="8" y="63"/>
                    </a:cxn>
                    <a:cxn ang="0">
                      <a:pos x="3" y="66"/>
                    </a:cxn>
                    <a:cxn ang="0">
                      <a:pos x="1" y="71"/>
                    </a:cxn>
                    <a:cxn ang="0">
                      <a:pos x="5" y="73"/>
                    </a:cxn>
                    <a:cxn ang="0">
                      <a:pos x="14" y="72"/>
                    </a:cxn>
                    <a:cxn ang="0">
                      <a:pos x="19" y="69"/>
                    </a:cxn>
                    <a:cxn ang="0">
                      <a:pos x="28" y="61"/>
                    </a:cxn>
                    <a:cxn ang="0">
                      <a:pos x="37" y="54"/>
                    </a:cxn>
                    <a:cxn ang="0">
                      <a:pos x="45" y="51"/>
                    </a:cxn>
                    <a:cxn ang="0">
                      <a:pos x="61" y="45"/>
                    </a:cxn>
                    <a:cxn ang="0">
                      <a:pos x="69" y="41"/>
                    </a:cxn>
                    <a:cxn ang="0">
                      <a:pos x="79" y="33"/>
                    </a:cxn>
                    <a:cxn ang="0">
                      <a:pos x="90" y="27"/>
                    </a:cxn>
                    <a:cxn ang="0">
                      <a:pos x="90" y="27"/>
                    </a:cxn>
                    <a:cxn ang="0">
                      <a:pos x="89" y="27"/>
                    </a:cxn>
                  </a:cxnLst>
                  <a:rect l="0" t="0" r="r" b="b"/>
                  <a:pathLst>
                    <a:path w="96" h="73">
                      <a:moveTo>
                        <a:pt x="88" y="27"/>
                      </a:moveTo>
                      <a:lnTo>
                        <a:pt x="88" y="27"/>
                      </a:lnTo>
                      <a:lnTo>
                        <a:pt x="91" y="20"/>
                      </a:lnTo>
                      <a:lnTo>
                        <a:pt x="96" y="12"/>
                      </a:lnTo>
                      <a:lnTo>
                        <a:pt x="96" y="6"/>
                      </a:lnTo>
                      <a:lnTo>
                        <a:pt x="92" y="1"/>
                      </a:lnTo>
                      <a:lnTo>
                        <a:pt x="92" y="1"/>
                      </a:lnTo>
                      <a:lnTo>
                        <a:pt x="87" y="0"/>
                      </a:lnTo>
                      <a:lnTo>
                        <a:pt x="80" y="0"/>
                      </a:lnTo>
                      <a:lnTo>
                        <a:pt x="74" y="1"/>
                      </a:lnTo>
                      <a:lnTo>
                        <a:pt x="69" y="5"/>
                      </a:lnTo>
                      <a:lnTo>
                        <a:pt x="64" y="10"/>
                      </a:lnTo>
                      <a:lnTo>
                        <a:pt x="59" y="14"/>
                      </a:lnTo>
                      <a:lnTo>
                        <a:pt x="56" y="19"/>
                      </a:lnTo>
                      <a:lnTo>
                        <a:pt x="51" y="23"/>
                      </a:lnTo>
                      <a:lnTo>
                        <a:pt x="51" y="23"/>
                      </a:lnTo>
                      <a:lnTo>
                        <a:pt x="50" y="26"/>
                      </a:lnTo>
                      <a:lnTo>
                        <a:pt x="50" y="29"/>
                      </a:lnTo>
                      <a:lnTo>
                        <a:pt x="49" y="33"/>
                      </a:lnTo>
                      <a:lnTo>
                        <a:pt x="48" y="37"/>
                      </a:lnTo>
                      <a:lnTo>
                        <a:pt x="48" y="37"/>
                      </a:lnTo>
                      <a:lnTo>
                        <a:pt x="46" y="40"/>
                      </a:lnTo>
                      <a:lnTo>
                        <a:pt x="44" y="42"/>
                      </a:lnTo>
                      <a:lnTo>
                        <a:pt x="42" y="44"/>
                      </a:lnTo>
                      <a:lnTo>
                        <a:pt x="38" y="46"/>
                      </a:lnTo>
                      <a:lnTo>
                        <a:pt x="38" y="46"/>
                      </a:lnTo>
                      <a:lnTo>
                        <a:pt x="35" y="48"/>
                      </a:lnTo>
                      <a:lnTo>
                        <a:pt x="31" y="48"/>
                      </a:lnTo>
                      <a:lnTo>
                        <a:pt x="28" y="49"/>
                      </a:lnTo>
                      <a:lnTo>
                        <a:pt x="24" y="50"/>
                      </a:lnTo>
                      <a:lnTo>
                        <a:pt x="24" y="50"/>
                      </a:lnTo>
                      <a:lnTo>
                        <a:pt x="21" y="52"/>
                      </a:lnTo>
                      <a:lnTo>
                        <a:pt x="16" y="54"/>
                      </a:lnTo>
                      <a:lnTo>
                        <a:pt x="13" y="59"/>
                      </a:lnTo>
                      <a:lnTo>
                        <a:pt x="8" y="63"/>
                      </a:lnTo>
                      <a:lnTo>
                        <a:pt x="8" y="63"/>
                      </a:lnTo>
                      <a:lnTo>
                        <a:pt x="6" y="64"/>
                      </a:lnTo>
                      <a:lnTo>
                        <a:pt x="3" y="66"/>
                      </a:lnTo>
                      <a:lnTo>
                        <a:pt x="0" y="68"/>
                      </a:lnTo>
                      <a:lnTo>
                        <a:pt x="1" y="71"/>
                      </a:lnTo>
                      <a:lnTo>
                        <a:pt x="1" y="71"/>
                      </a:lnTo>
                      <a:lnTo>
                        <a:pt x="5" y="73"/>
                      </a:lnTo>
                      <a:lnTo>
                        <a:pt x="9" y="73"/>
                      </a:lnTo>
                      <a:lnTo>
                        <a:pt x="14" y="72"/>
                      </a:lnTo>
                      <a:lnTo>
                        <a:pt x="19" y="69"/>
                      </a:lnTo>
                      <a:lnTo>
                        <a:pt x="19" y="69"/>
                      </a:lnTo>
                      <a:lnTo>
                        <a:pt x="23" y="66"/>
                      </a:lnTo>
                      <a:lnTo>
                        <a:pt x="28" y="61"/>
                      </a:lnTo>
                      <a:lnTo>
                        <a:pt x="33" y="58"/>
                      </a:lnTo>
                      <a:lnTo>
                        <a:pt x="37" y="54"/>
                      </a:lnTo>
                      <a:lnTo>
                        <a:pt x="37" y="54"/>
                      </a:lnTo>
                      <a:lnTo>
                        <a:pt x="45" y="51"/>
                      </a:lnTo>
                      <a:lnTo>
                        <a:pt x="53" y="49"/>
                      </a:lnTo>
                      <a:lnTo>
                        <a:pt x="61" y="45"/>
                      </a:lnTo>
                      <a:lnTo>
                        <a:pt x="69" y="41"/>
                      </a:lnTo>
                      <a:lnTo>
                        <a:pt x="69" y="41"/>
                      </a:lnTo>
                      <a:lnTo>
                        <a:pt x="74" y="37"/>
                      </a:lnTo>
                      <a:lnTo>
                        <a:pt x="79" y="33"/>
                      </a:lnTo>
                      <a:lnTo>
                        <a:pt x="84" y="29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89" y="27"/>
                      </a:lnTo>
                      <a:lnTo>
                        <a:pt x="89" y="27"/>
                      </a:lnTo>
                      <a:lnTo>
                        <a:pt x="88" y="27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38"/>
                <p:cNvSpPr>
                  <a:spLocks/>
                </p:cNvSpPr>
                <p:nvPr/>
              </p:nvSpPr>
              <p:spPr bwMode="auto">
                <a:xfrm>
                  <a:off x="1066" y="4285"/>
                  <a:ext cx="11" cy="4"/>
                </a:xfrm>
                <a:custGeom>
                  <a:avLst/>
                  <a:gdLst/>
                  <a:ahLst/>
                  <a:cxnLst>
                    <a:cxn ang="0">
                      <a:pos x="18" y="2"/>
                    </a:cxn>
                    <a:cxn ang="0">
                      <a:pos x="12" y="3"/>
                    </a:cxn>
                    <a:cxn ang="0">
                      <a:pos x="7" y="3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7" y="10"/>
                    </a:cxn>
                    <a:cxn ang="0">
                      <a:pos x="14" y="10"/>
                    </a:cxn>
                    <a:cxn ang="0">
                      <a:pos x="19" y="8"/>
                    </a:cxn>
                    <a:cxn ang="0">
                      <a:pos x="24" y="3"/>
                    </a:cxn>
                    <a:cxn ang="0">
                      <a:pos x="24" y="2"/>
                    </a:cxn>
                    <a:cxn ang="0">
                      <a:pos x="23" y="1"/>
                    </a:cxn>
                    <a:cxn ang="0">
                      <a:pos x="21" y="1"/>
                    </a:cxn>
                    <a:cxn ang="0">
                      <a:pos x="21" y="0"/>
                    </a:cxn>
                    <a:cxn ang="0">
                      <a:pos x="19" y="1"/>
                    </a:cxn>
                    <a:cxn ang="0">
                      <a:pos x="19" y="1"/>
                    </a:cxn>
                    <a:cxn ang="0">
                      <a:pos x="19" y="2"/>
                    </a:cxn>
                    <a:cxn ang="0">
                      <a:pos x="18" y="2"/>
                    </a:cxn>
                  </a:cxnLst>
                  <a:rect l="0" t="0" r="r" b="b"/>
                  <a:pathLst>
                    <a:path w="24" h="10">
                      <a:moveTo>
                        <a:pt x="18" y="2"/>
                      </a:moveTo>
                      <a:lnTo>
                        <a:pt x="12" y="3"/>
                      </a:lnTo>
                      <a:lnTo>
                        <a:pt x="7" y="3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7" y="10"/>
                      </a:lnTo>
                      <a:lnTo>
                        <a:pt x="14" y="10"/>
                      </a:lnTo>
                      <a:lnTo>
                        <a:pt x="19" y="8"/>
                      </a:lnTo>
                      <a:lnTo>
                        <a:pt x="24" y="3"/>
                      </a:lnTo>
                      <a:lnTo>
                        <a:pt x="24" y="2"/>
                      </a:lnTo>
                      <a:lnTo>
                        <a:pt x="23" y="1"/>
                      </a:lnTo>
                      <a:lnTo>
                        <a:pt x="21" y="1"/>
                      </a:lnTo>
                      <a:lnTo>
                        <a:pt x="21" y="0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9" y="2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39"/>
                <p:cNvSpPr>
                  <a:spLocks/>
                </p:cNvSpPr>
                <p:nvPr/>
              </p:nvSpPr>
              <p:spPr bwMode="auto">
                <a:xfrm>
                  <a:off x="1066" y="4285"/>
                  <a:ext cx="11" cy="4"/>
                </a:xfrm>
                <a:custGeom>
                  <a:avLst/>
                  <a:gdLst/>
                  <a:ahLst/>
                  <a:cxnLst>
                    <a:cxn ang="0">
                      <a:pos x="18" y="2"/>
                    </a:cxn>
                    <a:cxn ang="0">
                      <a:pos x="18" y="2"/>
                    </a:cxn>
                    <a:cxn ang="0">
                      <a:pos x="12" y="3"/>
                    </a:cxn>
                    <a:cxn ang="0">
                      <a:pos x="7" y="3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7" y="10"/>
                    </a:cxn>
                    <a:cxn ang="0">
                      <a:pos x="14" y="10"/>
                    </a:cxn>
                    <a:cxn ang="0">
                      <a:pos x="19" y="8"/>
                    </a:cxn>
                    <a:cxn ang="0">
                      <a:pos x="24" y="3"/>
                    </a:cxn>
                    <a:cxn ang="0">
                      <a:pos x="24" y="3"/>
                    </a:cxn>
                    <a:cxn ang="0">
                      <a:pos x="24" y="2"/>
                    </a:cxn>
                    <a:cxn ang="0">
                      <a:pos x="23" y="1"/>
                    </a:cxn>
                    <a:cxn ang="0">
                      <a:pos x="21" y="1"/>
                    </a:cxn>
                    <a:cxn ang="0">
                      <a:pos x="21" y="0"/>
                    </a:cxn>
                    <a:cxn ang="0">
                      <a:pos x="21" y="0"/>
                    </a:cxn>
                    <a:cxn ang="0">
                      <a:pos x="19" y="1"/>
                    </a:cxn>
                    <a:cxn ang="0">
                      <a:pos x="19" y="1"/>
                    </a:cxn>
                    <a:cxn ang="0">
                      <a:pos x="19" y="2"/>
                    </a:cxn>
                    <a:cxn ang="0">
                      <a:pos x="18" y="2"/>
                    </a:cxn>
                  </a:cxnLst>
                  <a:rect l="0" t="0" r="r" b="b"/>
                  <a:pathLst>
                    <a:path w="24" h="10">
                      <a:moveTo>
                        <a:pt x="18" y="2"/>
                      </a:moveTo>
                      <a:lnTo>
                        <a:pt x="18" y="2"/>
                      </a:lnTo>
                      <a:lnTo>
                        <a:pt x="12" y="3"/>
                      </a:lnTo>
                      <a:lnTo>
                        <a:pt x="7" y="3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7" y="10"/>
                      </a:lnTo>
                      <a:lnTo>
                        <a:pt x="14" y="10"/>
                      </a:lnTo>
                      <a:lnTo>
                        <a:pt x="19" y="8"/>
                      </a:lnTo>
                      <a:lnTo>
                        <a:pt x="24" y="3"/>
                      </a:lnTo>
                      <a:lnTo>
                        <a:pt x="24" y="3"/>
                      </a:lnTo>
                      <a:lnTo>
                        <a:pt x="24" y="2"/>
                      </a:lnTo>
                      <a:lnTo>
                        <a:pt x="23" y="1"/>
                      </a:lnTo>
                      <a:lnTo>
                        <a:pt x="21" y="1"/>
                      </a:lnTo>
                      <a:lnTo>
                        <a:pt x="21" y="0"/>
                      </a:lnTo>
                      <a:lnTo>
                        <a:pt x="21" y="0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9" y="2"/>
                      </a:lnTo>
                      <a:lnTo>
                        <a:pt x="18" y="2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40"/>
                <p:cNvSpPr>
                  <a:spLocks/>
                </p:cNvSpPr>
                <p:nvPr/>
              </p:nvSpPr>
              <p:spPr bwMode="auto">
                <a:xfrm>
                  <a:off x="1056" y="4294"/>
                  <a:ext cx="6" cy="3"/>
                </a:xfrm>
                <a:custGeom>
                  <a:avLst/>
                  <a:gdLst/>
                  <a:ahLst/>
                  <a:cxnLst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7" y="0"/>
                    </a:cxn>
                    <a:cxn ang="0">
                      <a:pos x="3" y="2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7" y="8"/>
                    </a:cxn>
                    <a:cxn ang="0">
                      <a:pos x="11" y="6"/>
                    </a:cxn>
                    <a:cxn ang="0">
                      <a:pos x="13" y="4"/>
                    </a:cxn>
                    <a:cxn ang="0">
                      <a:pos x="12" y="1"/>
                    </a:cxn>
                  </a:cxnLst>
                  <a:rect l="0" t="0" r="r" b="b"/>
                  <a:pathLst>
                    <a:path w="13" h="9">
                      <a:moveTo>
                        <a:pt x="12" y="1"/>
                      </a:move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7" y="8"/>
                      </a:lnTo>
                      <a:lnTo>
                        <a:pt x="11" y="6"/>
                      </a:lnTo>
                      <a:lnTo>
                        <a:pt x="13" y="4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41"/>
                <p:cNvSpPr>
                  <a:spLocks/>
                </p:cNvSpPr>
                <p:nvPr/>
              </p:nvSpPr>
              <p:spPr bwMode="auto">
                <a:xfrm>
                  <a:off x="1056" y="4294"/>
                  <a:ext cx="6" cy="3"/>
                </a:xfrm>
                <a:custGeom>
                  <a:avLst/>
                  <a:gdLst/>
                  <a:ahLst/>
                  <a:cxnLst>
                    <a:cxn ang="0">
                      <a:pos x="12" y="1"/>
                    </a:cxn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7" y="0"/>
                    </a:cxn>
                    <a:cxn ang="0">
                      <a:pos x="3" y="2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2" y="9"/>
                    </a:cxn>
                    <a:cxn ang="0">
                      <a:pos x="7" y="8"/>
                    </a:cxn>
                    <a:cxn ang="0">
                      <a:pos x="11" y="6"/>
                    </a:cxn>
                    <a:cxn ang="0">
                      <a:pos x="13" y="4"/>
                    </a:cxn>
                    <a:cxn ang="0">
                      <a:pos x="12" y="1"/>
                    </a:cxn>
                  </a:cxnLst>
                  <a:rect l="0" t="0" r="r" b="b"/>
                  <a:pathLst>
                    <a:path w="13" h="9">
                      <a:moveTo>
                        <a:pt x="12" y="1"/>
                      </a:move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7" y="8"/>
                      </a:lnTo>
                      <a:lnTo>
                        <a:pt x="11" y="6"/>
                      </a:lnTo>
                      <a:lnTo>
                        <a:pt x="13" y="4"/>
                      </a:lnTo>
                      <a:lnTo>
                        <a:pt x="12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047" y="4301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2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3" y="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1047" y="4301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2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3" y="1"/>
                      </a:lnTo>
                      <a:lnTo>
                        <a:pt x="3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1040" y="430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3" y="3"/>
                    </a:cxn>
                    <a:cxn ang="0">
                      <a:pos x="5" y="3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7" h="3">
                      <a:moveTo>
                        <a:pt x="4" y="0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45"/>
                <p:cNvSpPr>
                  <a:spLocks/>
                </p:cNvSpPr>
                <p:nvPr/>
              </p:nvSpPr>
              <p:spPr bwMode="auto">
                <a:xfrm>
                  <a:off x="1040" y="430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3" y="3"/>
                    </a:cxn>
                    <a:cxn ang="0">
                      <a:pos x="5" y="3"/>
                    </a:cxn>
                    <a:cxn ang="0">
                      <a:pos x="7" y="3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7" h="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46"/>
                <p:cNvSpPr>
                  <a:spLocks/>
                </p:cNvSpPr>
                <p:nvPr/>
              </p:nvSpPr>
              <p:spPr bwMode="auto">
                <a:xfrm>
                  <a:off x="1024" y="4307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7" y="0"/>
                    </a:cxn>
                    <a:cxn ang="0">
                      <a:pos x="5" y="2"/>
                    </a:cxn>
                    <a:cxn ang="0">
                      <a:pos x="3" y="3"/>
                    </a:cxn>
                    <a:cxn ang="0">
                      <a:pos x="0" y="3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6" y="6"/>
                    </a:cxn>
                    <a:cxn ang="0">
                      <a:pos x="12" y="6"/>
                    </a:cxn>
                    <a:cxn ang="0">
                      <a:pos x="18" y="6"/>
                    </a:cxn>
                    <a:cxn ang="0">
                      <a:pos x="23" y="6"/>
                    </a:cxn>
                    <a:cxn ang="0">
                      <a:pos x="23" y="6"/>
                    </a:cxn>
                    <a:cxn ang="0">
                      <a:pos x="23" y="5"/>
                    </a:cxn>
                    <a:cxn ang="0">
                      <a:pos x="23" y="4"/>
                    </a:cxn>
                    <a:cxn ang="0">
                      <a:pos x="23" y="3"/>
                    </a:cxn>
                    <a:cxn ang="0">
                      <a:pos x="20" y="3"/>
                    </a:cxn>
                    <a:cxn ang="0">
                      <a:pos x="17" y="2"/>
                    </a:cxn>
                    <a:cxn ang="0">
                      <a:pos x="13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23" h="6">
                      <a:moveTo>
                        <a:pt x="10" y="0"/>
                      </a:move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18" y="6"/>
                      </a:lnTo>
                      <a:lnTo>
                        <a:pt x="23" y="6"/>
                      </a:lnTo>
                      <a:lnTo>
                        <a:pt x="23" y="6"/>
                      </a:lnTo>
                      <a:lnTo>
                        <a:pt x="23" y="5"/>
                      </a:lnTo>
                      <a:lnTo>
                        <a:pt x="23" y="4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17" y="2"/>
                      </a:lnTo>
                      <a:lnTo>
                        <a:pt x="1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47"/>
                <p:cNvSpPr>
                  <a:spLocks/>
                </p:cNvSpPr>
                <p:nvPr/>
              </p:nvSpPr>
              <p:spPr bwMode="auto">
                <a:xfrm>
                  <a:off x="1024" y="4307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7" y="0"/>
                    </a:cxn>
                    <a:cxn ang="0">
                      <a:pos x="5" y="2"/>
                    </a:cxn>
                    <a:cxn ang="0">
                      <a:pos x="3" y="3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6" y="6"/>
                    </a:cxn>
                    <a:cxn ang="0">
                      <a:pos x="12" y="6"/>
                    </a:cxn>
                    <a:cxn ang="0">
                      <a:pos x="18" y="6"/>
                    </a:cxn>
                    <a:cxn ang="0">
                      <a:pos x="23" y="6"/>
                    </a:cxn>
                    <a:cxn ang="0">
                      <a:pos x="23" y="6"/>
                    </a:cxn>
                    <a:cxn ang="0">
                      <a:pos x="23" y="6"/>
                    </a:cxn>
                    <a:cxn ang="0">
                      <a:pos x="23" y="5"/>
                    </a:cxn>
                    <a:cxn ang="0">
                      <a:pos x="23" y="4"/>
                    </a:cxn>
                    <a:cxn ang="0">
                      <a:pos x="23" y="3"/>
                    </a:cxn>
                    <a:cxn ang="0">
                      <a:pos x="23" y="3"/>
                    </a:cxn>
                    <a:cxn ang="0">
                      <a:pos x="20" y="3"/>
                    </a:cxn>
                    <a:cxn ang="0">
                      <a:pos x="17" y="2"/>
                    </a:cxn>
                    <a:cxn ang="0">
                      <a:pos x="13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23" h="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18" y="6"/>
                      </a:lnTo>
                      <a:lnTo>
                        <a:pt x="23" y="6"/>
                      </a:lnTo>
                      <a:lnTo>
                        <a:pt x="23" y="6"/>
                      </a:lnTo>
                      <a:lnTo>
                        <a:pt x="23" y="6"/>
                      </a:lnTo>
                      <a:lnTo>
                        <a:pt x="23" y="5"/>
                      </a:lnTo>
                      <a:lnTo>
                        <a:pt x="23" y="4"/>
                      </a:lnTo>
                      <a:lnTo>
                        <a:pt x="23" y="3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17" y="2"/>
                      </a:lnTo>
                      <a:lnTo>
                        <a:pt x="13" y="0"/>
                      </a:lnTo>
                      <a:lnTo>
                        <a:pt x="10" y="0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48"/>
                <p:cNvSpPr>
                  <a:spLocks/>
                </p:cNvSpPr>
                <p:nvPr/>
              </p:nvSpPr>
              <p:spPr bwMode="auto">
                <a:xfrm>
                  <a:off x="1006" y="4302"/>
                  <a:ext cx="15" cy="12"/>
                </a:xfrm>
                <a:custGeom>
                  <a:avLst/>
                  <a:gdLst/>
                  <a:ahLst/>
                  <a:cxnLst>
                    <a:cxn ang="0">
                      <a:pos x="20" y="5"/>
                    </a:cxn>
                    <a:cxn ang="0">
                      <a:pos x="25" y="1"/>
                    </a:cxn>
                    <a:cxn ang="0">
                      <a:pos x="31" y="0"/>
                    </a:cxn>
                    <a:cxn ang="0">
                      <a:pos x="35" y="2"/>
                    </a:cxn>
                    <a:cxn ang="0">
                      <a:pos x="36" y="9"/>
                    </a:cxn>
                    <a:cxn ang="0">
                      <a:pos x="35" y="10"/>
                    </a:cxn>
                    <a:cxn ang="0">
                      <a:pos x="32" y="11"/>
                    </a:cxn>
                    <a:cxn ang="0">
                      <a:pos x="30" y="11"/>
                    </a:cxn>
                    <a:cxn ang="0">
                      <a:pos x="28" y="11"/>
                    </a:cxn>
                    <a:cxn ang="0">
                      <a:pos x="29" y="13"/>
                    </a:cxn>
                    <a:cxn ang="0">
                      <a:pos x="31" y="13"/>
                    </a:cxn>
                    <a:cxn ang="0">
                      <a:pos x="32" y="14"/>
                    </a:cxn>
                    <a:cxn ang="0">
                      <a:pos x="35" y="14"/>
                    </a:cxn>
                    <a:cxn ang="0">
                      <a:pos x="32" y="16"/>
                    </a:cxn>
                    <a:cxn ang="0">
                      <a:pos x="30" y="17"/>
                    </a:cxn>
                    <a:cxn ang="0">
                      <a:pos x="26" y="18"/>
                    </a:cxn>
                    <a:cxn ang="0">
                      <a:pos x="23" y="20"/>
                    </a:cxn>
                    <a:cxn ang="0">
                      <a:pos x="22" y="21"/>
                    </a:cxn>
                    <a:cxn ang="0">
                      <a:pos x="20" y="22"/>
                    </a:cxn>
                    <a:cxn ang="0">
                      <a:pos x="18" y="24"/>
                    </a:cxn>
                    <a:cxn ang="0">
                      <a:pos x="16" y="25"/>
                    </a:cxn>
                    <a:cxn ang="0">
                      <a:pos x="13" y="26"/>
                    </a:cxn>
                    <a:cxn ang="0">
                      <a:pos x="9" y="28"/>
                    </a:cxn>
                    <a:cxn ang="0">
                      <a:pos x="5" y="28"/>
                    </a:cxn>
                    <a:cxn ang="0">
                      <a:pos x="0" y="28"/>
                    </a:cxn>
                    <a:cxn ang="0">
                      <a:pos x="3" y="23"/>
                    </a:cxn>
                    <a:cxn ang="0">
                      <a:pos x="8" y="18"/>
                    </a:cxn>
                    <a:cxn ang="0">
                      <a:pos x="13" y="15"/>
                    </a:cxn>
                    <a:cxn ang="0">
                      <a:pos x="16" y="10"/>
                    </a:cxn>
                    <a:cxn ang="0">
                      <a:pos x="18" y="9"/>
                    </a:cxn>
                    <a:cxn ang="0">
                      <a:pos x="21" y="8"/>
                    </a:cxn>
                    <a:cxn ang="0">
                      <a:pos x="22" y="6"/>
                    </a:cxn>
                    <a:cxn ang="0">
                      <a:pos x="20" y="5"/>
                    </a:cxn>
                  </a:cxnLst>
                  <a:rect l="0" t="0" r="r" b="b"/>
                  <a:pathLst>
                    <a:path w="36" h="28">
                      <a:moveTo>
                        <a:pt x="20" y="5"/>
                      </a:moveTo>
                      <a:lnTo>
                        <a:pt x="25" y="1"/>
                      </a:lnTo>
                      <a:lnTo>
                        <a:pt x="31" y="0"/>
                      </a:lnTo>
                      <a:lnTo>
                        <a:pt x="35" y="2"/>
                      </a:lnTo>
                      <a:lnTo>
                        <a:pt x="36" y="9"/>
                      </a:lnTo>
                      <a:lnTo>
                        <a:pt x="35" y="10"/>
                      </a:lnTo>
                      <a:lnTo>
                        <a:pt x="32" y="11"/>
                      </a:lnTo>
                      <a:lnTo>
                        <a:pt x="30" y="11"/>
                      </a:lnTo>
                      <a:lnTo>
                        <a:pt x="28" y="11"/>
                      </a:lnTo>
                      <a:lnTo>
                        <a:pt x="29" y="13"/>
                      </a:lnTo>
                      <a:lnTo>
                        <a:pt x="31" y="13"/>
                      </a:lnTo>
                      <a:lnTo>
                        <a:pt x="32" y="14"/>
                      </a:lnTo>
                      <a:lnTo>
                        <a:pt x="35" y="14"/>
                      </a:lnTo>
                      <a:lnTo>
                        <a:pt x="32" y="16"/>
                      </a:lnTo>
                      <a:lnTo>
                        <a:pt x="30" y="17"/>
                      </a:lnTo>
                      <a:lnTo>
                        <a:pt x="26" y="18"/>
                      </a:lnTo>
                      <a:lnTo>
                        <a:pt x="23" y="20"/>
                      </a:lnTo>
                      <a:lnTo>
                        <a:pt x="22" y="21"/>
                      </a:lnTo>
                      <a:lnTo>
                        <a:pt x="20" y="22"/>
                      </a:lnTo>
                      <a:lnTo>
                        <a:pt x="18" y="24"/>
                      </a:lnTo>
                      <a:lnTo>
                        <a:pt x="16" y="25"/>
                      </a:lnTo>
                      <a:lnTo>
                        <a:pt x="13" y="26"/>
                      </a:lnTo>
                      <a:lnTo>
                        <a:pt x="9" y="28"/>
                      </a:lnTo>
                      <a:lnTo>
                        <a:pt x="5" y="28"/>
                      </a:lnTo>
                      <a:lnTo>
                        <a:pt x="0" y="28"/>
                      </a:lnTo>
                      <a:lnTo>
                        <a:pt x="3" y="23"/>
                      </a:lnTo>
                      <a:lnTo>
                        <a:pt x="8" y="18"/>
                      </a:lnTo>
                      <a:lnTo>
                        <a:pt x="13" y="15"/>
                      </a:lnTo>
                      <a:lnTo>
                        <a:pt x="16" y="10"/>
                      </a:lnTo>
                      <a:lnTo>
                        <a:pt x="18" y="9"/>
                      </a:lnTo>
                      <a:lnTo>
                        <a:pt x="21" y="8"/>
                      </a:lnTo>
                      <a:lnTo>
                        <a:pt x="22" y="6"/>
                      </a:lnTo>
                      <a:lnTo>
                        <a:pt x="20" y="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49"/>
                <p:cNvSpPr>
                  <a:spLocks/>
                </p:cNvSpPr>
                <p:nvPr/>
              </p:nvSpPr>
              <p:spPr bwMode="auto">
                <a:xfrm>
                  <a:off x="1006" y="4302"/>
                  <a:ext cx="15" cy="12"/>
                </a:xfrm>
                <a:custGeom>
                  <a:avLst/>
                  <a:gdLst/>
                  <a:ahLst/>
                  <a:cxnLst>
                    <a:cxn ang="0">
                      <a:pos x="20" y="5"/>
                    </a:cxn>
                    <a:cxn ang="0">
                      <a:pos x="20" y="5"/>
                    </a:cxn>
                    <a:cxn ang="0">
                      <a:pos x="25" y="1"/>
                    </a:cxn>
                    <a:cxn ang="0">
                      <a:pos x="31" y="0"/>
                    </a:cxn>
                    <a:cxn ang="0">
                      <a:pos x="35" y="2"/>
                    </a:cxn>
                    <a:cxn ang="0">
                      <a:pos x="36" y="9"/>
                    </a:cxn>
                    <a:cxn ang="0">
                      <a:pos x="36" y="9"/>
                    </a:cxn>
                    <a:cxn ang="0">
                      <a:pos x="35" y="10"/>
                    </a:cxn>
                    <a:cxn ang="0">
                      <a:pos x="32" y="11"/>
                    </a:cxn>
                    <a:cxn ang="0">
                      <a:pos x="30" y="11"/>
                    </a:cxn>
                    <a:cxn ang="0">
                      <a:pos x="28" y="11"/>
                    </a:cxn>
                    <a:cxn ang="0">
                      <a:pos x="28" y="11"/>
                    </a:cxn>
                    <a:cxn ang="0">
                      <a:pos x="29" y="13"/>
                    </a:cxn>
                    <a:cxn ang="0">
                      <a:pos x="31" y="13"/>
                    </a:cxn>
                    <a:cxn ang="0">
                      <a:pos x="32" y="14"/>
                    </a:cxn>
                    <a:cxn ang="0">
                      <a:pos x="35" y="14"/>
                    </a:cxn>
                    <a:cxn ang="0">
                      <a:pos x="35" y="14"/>
                    </a:cxn>
                    <a:cxn ang="0">
                      <a:pos x="32" y="16"/>
                    </a:cxn>
                    <a:cxn ang="0">
                      <a:pos x="30" y="17"/>
                    </a:cxn>
                    <a:cxn ang="0">
                      <a:pos x="26" y="18"/>
                    </a:cxn>
                    <a:cxn ang="0">
                      <a:pos x="23" y="20"/>
                    </a:cxn>
                    <a:cxn ang="0">
                      <a:pos x="23" y="20"/>
                    </a:cxn>
                    <a:cxn ang="0">
                      <a:pos x="22" y="21"/>
                    </a:cxn>
                    <a:cxn ang="0">
                      <a:pos x="20" y="22"/>
                    </a:cxn>
                    <a:cxn ang="0">
                      <a:pos x="18" y="24"/>
                    </a:cxn>
                    <a:cxn ang="0">
                      <a:pos x="16" y="25"/>
                    </a:cxn>
                    <a:cxn ang="0">
                      <a:pos x="16" y="25"/>
                    </a:cxn>
                    <a:cxn ang="0">
                      <a:pos x="13" y="26"/>
                    </a:cxn>
                    <a:cxn ang="0">
                      <a:pos x="9" y="28"/>
                    </a:cxn>
                    <a:cxn ang="0">
                      <a:pos x="5" y="28"/>
                    </a:cxn>
                    <a:cxn ang="0">
                      <a:pos x="0" y="28"/>
                    </a:cxn>
                    <a:cxn ang="0">
                      <a:pos x="0" y="28"/>
                    </a:cxn>
                    <a:cxn ang="0">
                      <a:pos x="3" y="23"/>
                    </a:cxn>
                    <a:cxn ang="0">
                      <a:pos x="8" y="18"/>
                    </a:cxn>
                    <a:cxn ang="0">
                      <a:pos x="13" y="15"/>
                    </a:cxn>
                    <a:cxn ang="0">
                      <a:pos x="16" y="10"/>
                    </a:cxn>
                    <a:cxn ang="0">
                      <a:pos x="16" y="10"/>
                    </a:cxn>
                    <a:cxn ang="0">
                      <a:pos x="18" y="9"/>
                    </a:cxn>
                    <a:cxn ang="0">
                      <a:pos x="21" y="8"/>
                    </a:cxn>
                    <a:cxn ang="0">
                      <a:pos x="22" y="6"/>
                    </a:cxn>
                    <a:cxn ang="0">
                      <a:pos x="20" y="5"/>
                    </a:cxn>
                  </a:cxnLst>
                  <a:rect l="0" t="0" r="r" b="b"/>
                  <a:pathLst>
                    <a:path w="36" h="28">
                      <a:moveTo>
                        <a:pt x="20" y="5"/>
                      </a:moveTo>
                      <a:lnTo>
                        <a:pt x="20" y="5"/>
                      </a:lnTo>
                      <a:lnTo>
                        <a:pt x="25" y="1"/>
                      </a:lnTo>
                      <a:lnTo>
                        <a:pt x="31" y="0"/>
                      </a:lnTo>
                      <a:lnTo>
                        <a:pt x="35" y="2"/>
                      </a:lnTo>
                      <a:lnTo>
                        <a:pt x="36" y="9"/>
                      </a:lnTo>
                      <a:lnTo>
                        <a:pt x="36" y="9"/>
                      </a:lnTo>
                      <a:lnTo>
                        <a:pt x="35" y="10"/>
                      </a:lnTo>
                      <a:lnTo>
                        <a:pt x="32" y="11"/>
                      </a:lnTo>
                      <a:lnTo>
                        <a:pt x="30" y="11"/>
                      </a:lnTo>
                      <a:lnTo>
                        <a:pt x="28" y="11"/>
                      </a:lnTo>
                      <a:lnTo>
                        <a:pt x="28" y="11"/>
                      </a:lnTo>
                      <a:lnTo>
                        <a:pt x="29" y="13"/>
                      </a:lnTo>
                      <a:lnTo>
                        <a:pt x="31" y="13"/>
                      </a:lnTo>
                      <a:lnTo>
                        <a:pt x="32" y="14"/>
                      </a:lnTo>
                      <a:lnTo>
                        <a:pt x="35" y="14"/>
                      </a:lnTo>
                      <a:lnTo>
                        <a:pt x="35" y="14"/>
                      </a:lnTo>
                      <a:lnTo>
                        <a:pt x="32" y="16"/>
                      </a:lnTo>
                      <a:lnTo>
                        <a:pt x="30" y="17"/>
                      </a:lnTo>
                      <a:lnTo>
                        <a:pt x="26" y="18"/>
                      </a:lnTo>
                      <a:lnTo>
                        <a:pt x="23" y="20"/>
                      </a:lnTo>
                      <a:lnTo>
                        <a:pt x="23" y="20"/>
                      </a:lnTo>
                      <a:lnTo>
                        <a:pt x="22" y="21"/>
                      </a:lnTo>
                      <a:lnTo>
                        <a:pt x="20" y="22"/>
                      </a:lnTo>
                      <a:lnTo>
                        <a:pt x="18" y="24"/>
                      </a:lnTo>
                      <a:lnTo>
                        <a:pt x="16" y="25"/>
                      </a:lnTo>
                      <a:lnTo>
                        <a:pt x="16" y="25"/>
                      </a:lnTo>
                      <a:lnTo>
                        <a:pt x="13" y="26"/>
                      </a:lnTo>
                      <a:lnTo>
                        <a:pt x="9" y="28"/>
                      </a:lnTo>
                      <a:lnTo>
                        <a:pt x="5" y="28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3" y="23"/>
                      </a:lnTo>
                      <a:lnTo>
                        <a:pt x="8" y="18"/>
                      </a:lnTo>
                      <a:lnTo>
                        <a:pt x="13" y="15"/>
                      </a:lnTo>
                      <a:lnTo>
                        <a:pt x="16" y="10"/>
                      </a:lnTo>
                      <a:lnTo>
                        <a:pt x="16" y="10"/>
                      </a:lnTo>
                      <a:lnTo>
                        <a:pt x="18" y="9"/>
                      </a:lnTo>
                      <a:lnTo>
                        <a:pt x="21" y="8"/>
                      </a:lnTo>
                      <a:lnTo>
                        <a:pt x="22" y="6"/>
                      </a:lnTo>
                      <a:lnTo>
                        <a:pt x="20" y="5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50"/>
                <p:cNvSpPr>
                  <a:spLocks/>
                </p:cNvSpPr>
                <p:nvPr/>
              </p:nvSpPr>
              <p:spPr bwMode="auto">
                <a:xfrm>
                  <a:off x="986" y="4307"/>
                  <a:ext cx="13" cy="15"/>
                </a:xfrm>
                <a:custGeom>
                  <a:avLst/>
                  <a:gdLst/>
                  <a:ahLst/>
                  <a:cxnLst>
                    <a:cxn ang="0">
                      <a:pos x="22" y="12"/>
                    </a:cxn>
                    <a:cxn ang="0">
                      <a:pos x="19" y="10"/>
                    </a:cxn>
                    <a:cxn ang="0">
                      <a:pos x="18" y="8"/>
                    </a:cxn>
                    <a:cxn ang="0">
                      <a:pos x="17" y="5"/>
                    </a:cxn>
                    <a:cxn ang="0">
                      <a:pos x="16" y="3"/>
                    </a:cxn>
                    <a:cxn ang="0">
                      <a:pos x="12" y="1"/>
                    </a:cxn>
                    <a:cxn ang="0">
                      <a:pos x="9" y="0"/>
                    </a:cxn>
                    <a:cxn ang="0">
                      <a:pos x="5" y="1"/>
                    </a:cxn>
                    <a:cxn ang="0">
                      <a:pos x="2" y="2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1" y="10"/>
                    </a:cxn>
                    <a:cxn ang="0">
                      <a:pos x="4" y="12"/>
                    </a:cxn>
                    <a:cxn ang="0">
                      <a:pos x="10" y="15"/>
                    </a:cxn>
                    <a:cxn ang="0">
                      <a:pos x="14" y="17"/>
                    </a:cxn>
                    <a:cxn ang="0">
                      <a:pos x="14" y="20"/>
                    </a:cxn>
                    <a:cxn ang="0">
                      <a:pos x="11" y="23"/>
                    </a:cxn>
                    <a:cxn ang="0">
                      <a:pos x="9" y="24"/>
                    </a:cxn>
                    <a:cxn ang="0">
                      <a:pos x="7" y="25"/>
                    </a:cxn>
                    <a:cxn ang="0">
                      <a:pos x="5" y="27"/>
                    </a:cxn>
                    <a:cxn ang="0">
                      <a:pos x="7" y="30"/>
                    </a:cxn>
                    <a:cxn ang="0">
                      <a:pos x="10" y="32"/>
                    </a:cxn>
                    <a:cxn ang="0">
                      <a:pos x="12" y="33"/>
                    </a:cxn>
                    <a:cxn ang="0">
                      <a:pos x="16" y="32"/>
                    </a:cxn>
                    <a:cxn ang="0">
                      <a:pos x="18" y="31"/>
                    </a:cxn>
                    <a:cxn ang="0">
                      <a:pos x="20" y="30"/>
                    </a:cxn>
                    <a:cxn ang="0">
                      <a:pos x="23" y="28"/>
                    </a:cxn>
                    <a:cxn ang="0">
                      <a:pos x="25" y="27"/>
                    </a:cxn>
                    <a:cxn ang="0">
                      <a:pos x="29" y="24"/>
                    </a:cxn>
                    <a:cxn ang="0">
                      <a:pos x="29" y="19"/>
                    </a:cxn>
                    <a:cxn ang="0">
                      <a:pos x="26" y="15"/>
                    </a:cxn>
                    <a:cxn ang="0">
                      <a:pos x="22" y="12"/>
                    </a:cxn>
                  </a:cxnLst>
                  <a:rect l="0" t="0" r="r" b="b"/>
                  <a:pathLst>
                    <a:path w="29" h="33">
                      <a:moveTo>
                        <a:pt x="22" y="12"/>
                      </a:moveTo>
                      <a:lnTo>
                        <a:pt x="19" y="10"/>
                      </a:lnTo>
                      <a:lnTo>
                        <a:pt x="18" y="8"/>
                      </a:lnTo>
                      <a:lnTo>
                        <a:pt x="17" y="5"/>
                      </a:lnTo>
                      <a:lnTo>
                        <a:pt x="16" y="3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1" y="10"/>
                      </a:lnTo>
                      <a:lnTo>
                        <a:pt x="4" y="12"/>
                      </a:lnTo>
                      <a:lnTo>
                        <a:pt x="10" y="15"/>
                      </a:lnTo>
                      <a:lnTo>
                        <a:pt x="14" y="17"/>
                      </a:lnTo>
                      <a:lnTo>
                        <a:pt x="14" y="20"/>
                      </a:lnTo>
                      <a:lnTo>
                        <a:pt x="11" y="23"/>
                      </a:lnTo>
                      <a:lnTo>
                        <a:pt x="9" y="24"/>
                      </a:lnTo>
                      <a:lnTo>
                        <a:pt x="7" y="25"/>
                      </a:lnTo>
                      <a:lnTo>
                        <a:pt x="5" y="27"/>
                      </a:lnTo>
                      <a:lnTo>
                        <a:pt x="7" y="30"/>
                      </a:lnTo>
                      <a:lnTo>
                        <a:pt x="10" y="32"/>
                      </a:lnTo>
                      <a:lnTo>
                        <a:pt x="12" y="33"/>
                      </a:lnTo>
                      <a:lnTo>
                        <a:pt x="16" y="32"/>
                      </a:lnTo>
                      <a:lnTo>
                        <a:pt x="18" y="31"/>
                      </a:lnTo>
                      <a:lnTo>
                        <a:pt x="20" y="30"/>
                      </a:lnTo>
                      <a:lnTo>
                        <a:pt x="23" y="28"/>
                      </a:lnTo>
                      <a:lnTo>
                        <a:pt x="25" y="27"/>
                      </a:lnTo>
                      <a:lnTo>
                        <a:pt x="29" y="24"/>
                      </a:lnTo>
                      <a:lnTo>
                        <a:pt x="29" y="19"/>
                      </a:lnTo>
                      <a:lnTo>
                        <a:pt x="26" y="15"/>
                      </a:lnTo>
                      <a:lnTo>
                        <a:pt x="22" y="1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Freeform 51"/>
                <p:cNvSpPr>
                  <a:spLocks/>
                </p:cNvSpPr>
                <p:nvPr/>
              </p:nvSpPr>
              <p:spPr bwMode="auto">
                <a:xfrm>
                  <a:off x="986" y="4307"/>
                  <a:ext cx="13" cy="15"/>
                </a:xfrm>
                <a:custGeom>
                  <a:avLst/>
                  <a:gdLst/>
                  <a:ahLst/>
                  <a:cxnLst>
                    <a:cxn ang="0">
                      <a:pos x="22" y="12"/>
                    </a:cxn>
                    <a:cxn ang="0">
                      <a:pos x="22" y="12"/>
                    </a:cxn>
                    <a:cxn ang="0">
                      <a:pos x="19" y="10"/>
                    </a:cxn>
                    <a:cxn ang="0">
                      <a:pos x="18" y="8"/>
                    </a:cxn>
                    <a:cxn ang="0">
                      <a:pos x="17" y="5"/>
                    </a:cxn>
                    <a:cxn ang="0">
                      <a:pos x="16" y="3"/>
                    </a:cxn>
                    <a:cxn ang="0">
                      <a:pos x="16" y="3"/>
                    </a:cxn>
                    <a:cxn ang="0">
                      <a:pos x="12" y="1"/>
                    </a:cxn>
                    <a:cxn ang="0">
                      <a:pos x="9" y="0"/>
                    </a:cxn>
                    <a:cxn ang="0">
                      <a:pos x="5" y="1"/>
                    </a:cxn>
                    <a:cxn ang="0">
                      <a:pos x="2" y="2"/>
                    </a:cxn>
                    <a:cxn ang="0">
                      <a:pos x="2" y="2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1" y="10"/>
                    </a:cxn>
                    <a:cxn ang="0">
                      <a:pos x="1" y="10"/>
                    </a:cxn>
                    <a:cxn ang="0">
                      <a:pos x="4" y="12"/>
                    </a:cxn>
                    <a:cxn ang="0">
                      <a:pos x="10" y="15"/>
                    </a:cxn>
                    <a:cxn ang="0">
                      <a:pos x="14" y="17"/>
                    </a:cxn>
                    <a:cxn ang="0">
                      <a:pos x="14" y="20"/>
                    </a:cxn>
                    <a:cxn ang="0">
                      <a:pos x="14" y="20"/>
                    </a:cxn>
                    <a:cxn ang="0">
                      <a:pos x="11" y="23"/>
                    </a:cxn>
                    <a:cxn ang="0">
                      <a:pos x="9" y="24"/>
                    </a:cxn>
                    <a:cxn ang="0">
                      <a:pos x="7" y="25"/>
                    </a:cxn>
                    <a:cxn ang="0">
                      <a:pos x="5" y="27"/>
                    </a:cxn>
                    <a:cxn ang="0">
                      <a:pos x="5" y="27"/>
                    </a:cxn>
                    <a:cxn ang="0">
                      <a:pos x="7" y="30"/>
                    </a:cxn>
                    <a:cxn ang="0">
                      <a:pos x="10" y="32"/>
                    </a:cxn>
                    <a:cxn ang="0">
                      <a:pos x="12" y="33"/>
                    </a:cxn>
                    <a:cxn ang="0">
                      <a:pos x="16" y="32"/>
                    </a:cxn>
                    <a:cxn ang="0">
                      <a:pos x="16" y="32"/>
                    </a:cxn>
                    <a:cxn ang="0">
                      <a:pos x="18" y="31"/>
                    </a:cxn>
                    <a:cxn ang="0">
                      <a:pos x="20" y="30"/>
                    </a:cxn>
                    <a:cxn ang="0">
                      <a:pos x="23" y="28"/>
                    </a:cxn>
                    <a:cxn ang="0">
                      <a:pos x="25" y="27"/>
                    </a:cxn>
                    <a:cxn ang="0">
                      <a:pos x="25" y="27"/>
                    </a:cxn>
                    <a:cxn ang="0">
                      <a:pos x="29" y="24"/>
                    </a:cxn>
                    <a:cxn ang="0">
                      <a:pos x="29" y="19"/>
                    </a:cxn>
                    <a:cxn ang="0">
                      <a:pos x="26" y="15"/>
                    </a:cxn>
                    <a:cxn ang="0">
                      <a:pos x="22" y="12"/>
                    </a:cxn>
                  </a:cxnLst>
                  <a:rect l="0" t="0" r="r" b="b"/>
                  <a:pathLst>
                    <a:path w="29" h="33">
                      <a:moveTo>
                        <a:pt x="22" y="12"/>
                      </a:moveTo>
                      <a:lnTo>
                        <a:pt x="22" y="12"/>
                      </a:lnTo>
                      <a:lnTo>
                        <a:pt x="19" y="10"/>
                      </a:lnTo>
                      <a:lnTo>
                        <a:pt x="18" y="8"/>
                      </a:lnTo>
                      <a:lnTo>
                        <a:pt x="17" y="5"/>
                      </a:lnTo>
                      <a:lnTo>
                        <a:pt x="16" y="3"/>
                      </a:lnTo>
                      <a:lnTo>
                        <a:pt x="16" y="3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1" y="10"/>
                      </a:lnTo>
                      <a:lnTo>
                        <a:pt x="1" y="10"/>
                      </a:lnTo>
                      <a:lnTo>
                        <a:pt x="4" y="12"/>
                      </a:lnTo>
                      <a:lnTo>
                        <a:pt x="10" y="15"/>
                      </a:lnTo>
                      <a:lnTo>
                        <a:pt x="14" y="17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1" y="23"/>
                      </a:lnTo>
                      <a:lnTo>
                        <a:pt x="9" y="24"/>
                      </a:lnTo>
                      <a:lnTo>
                        <a:pt x="7" y="25"/>
                      </a:lnTo>
                      <a:lnTo>
                        <a:pt x="5" y="27"/>
                      </a:lnTo>
                      <a:lnTo>
                        <a:pt x="5" y="27"/>
                      </a:lnTo>
                      <a:lnTo>
                        <a:pt x="7" y="30"/>
                      </a:lnTo>
                      <a:lnTo>
                        <a:pt x="10" y="32"/>
                      </a:lnTo>
                      <a:lnTo>
                        <a:pt x="12" y="33"/>
                      </a:lnTo>
                      <a:lnTo>
                        <a:pt x="16" y="32"/>
                      </a:lnTo>
                      <a:lnTo>
                        <a:pt x="16" y="32"/>
                      </a:lnTo>
                      <a:lnTo>
                        <a:pt x="18" y="31"/>
                      </a:lnTo>
                      <a:lnTo>
                        <a:pt x="20" y="30"/>
                      </a:lnTo>
                      <a:lnTo>
                        <a:pt x="23" y="28"/>
                      </a:lnTo>
                      <a:lnTo>
                        <a:pt x="25" y="27"/>
                      </a:lnTo>
                      <a:lnTo>
                        <a:pt x="25" y="27"/>
                      </a:lnTo>
                      <a:lnTo>
                        <a:pt x="29" y="24"/>
                      </a:lnTo>
                      <a:lnTo>
                        <a:pt x="29" y="19"/>
                      </a:lnTo>
                      <a:lnTo>
                        <a:pt x="26" y="15"/>
                      </a:lnTo>
                      <a:lnTo>
                        <a:pt x="22" y="12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Freeform 52"/>
                <p:cNvSpPr>
                  <a:spLocks/>
                </p:cNvSpPr>
                <p:nvPr/>
              </p:nvSpPr>
              <p:spPr bwMode="auto">
                <a:xfrm>
                  <a:off x="964" y="4309"/>
                  <a:ext cx="18" cy="13"/>
                </a:xfrm>
                <a:custGeom>
                  <a:avLst/>
                  <a:gdLst/>
                  <a:ahLst/>
                  <a:cxnLst>
                    <a:cxn ang="0">
                      <a:pos x="31" y="12"/>
                    </a:cxn>
                    <a:cxn ang="0">
                      <a:pos x="31" y="9"/>
                    </a:cxn>
                    <a:cxn ang="0">
                      <a:pos x="30" y="7"/>
                    </a:cxn>
                    <a:cxn ang="0">
                      <a:pos x="29" y="4"/>
                    </a:cxn>
                    <a:cxn ang="0">
                      <a:pos x="29" y="1"/>
                    </a:cxn>
                    <a:cxn ang="0">
                      <a:pos x="32" y="0"/>
                    </a:cxn>
                    <a:cxn ang="0">
                      <a:pos x="36" y="0"/>
                    </a:cxn>
                    <a:cxn ang="0">
                      <a:pos x="38" y="1"/>
                    </a:cxn>
                    <a:cxn ang="0">
                      <a:pos x="39" y="4"/>
                    </a:cxn>
                    <a:cxn ang="0">
                      <a:pos x="41" y="7"/>
                    </a:cxn>
                    <a:cxn ang="0">
                      <a:pos x="43" y="12"/>
                    </a:cxn>
                    <a:cxn ang="0">
                      <a:pos x="43" y="15"/>
                    </a:cxn>
                    <a:cxn ang="0">
                      <a:pos x="40" y="18"/>
                    </a:cxn>
                    <a:cxn ang="0">
                      <a:pos x="36" y="20"/>
                    </a:cxn>
                    <a:cxn ang="0">
                      <a:pos x="31" y="21"/>
                    </a:cxn>
                    <a:cxn ang="0">
                      <a:pos x="26" y="23"/>
                    </a:cxn>
                    <a:cxn ang="0">
                      <a:pos x="22" y="24"/>
                    </a:cxn>
                    <a:cxn ang="0">
                      <a:pos x="16" y="26"/>
                    </a:cxn>
                    <a:cxn ang="0">
                      <a:pos x="11" y="28"/>
                    </a:cxn>
                    <a:cxn ang="0">
                      <a:pos x="6" y="28"/>
                    </a:cxn>
                    <a:cxn ang="0">
                      <a:pos x="1" y="29"/>
                    </a:cxn>
                    <a:cxn ang="0">
                      <a:pos x="0" y="24"/>
                    </a:cxn>
                    <a:cxn ang="0">
                      <a:pos x="2" y="22"/>
                    </a:cxn>
                    <a:cxn ang="0">
                      <a:pos x="6" y="20"/>
                    </a:cxn>
                    <a:cxn ang="0">
                      <a:pos x="11" y="19"/>
                    </a:cxn>
                    <a:cxn ang="0">
                      <a:pos x="17" y="18"/>
                    </a:cxn>
                    <a:cxn ang="0">
                      <a:pos x="23" y="16"/>
                    </a:cxn>
                    <a:cxn ang="0">
                      <a:pos x="28" y="14"/>
                    </a:cxn>
                    <a:cxn ang="0">
                      <a:pos x="31" y="12"/>
                    </a:cxn>
                  </a:cxnLst>
                  <a:rect l="0" t="0" r="r" b="b"/>
                  <a:pathLst>
                    <a:path w="43" h="29">
                      <a:moveTo>
                        <a:pt x="31" y="12"/>
                      </a:moveTo>
                      <a:lnTo>
                        <a:pt x="31" y="9"/>
                      </a:lnTo>
                      <a:lnTo>
                        <a:pt x="30" y="7"/>
                      </a:lnTo>
                      <a:lnTo>
                        <a:pt x="29" y="4"/>
                      </a:lnTo>
                      <a:lnTo>
                        <a:pt x="29" y="1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38" y="1"/>
                      </a:lnTo>
                      <a:lnTo>
                        <a:pt x="39" y="4"/>
                      </a:lnTo>
                      <a:lnTo>
                        <a:pt x="41" y="7"/>
                      </a:lnTo>
                      <a:lnTo>
                        <a:pt x="43" y="12"/>
                      </a:lnTo>
                      <a:lnTo>
                        <a:pt x="43" y="15"/>
                      </a:lnTo>
                      <a:lnTo>
                        <a:pt x="40" y="18"/>
                      </a:lnTo>
                      <a:lnTo>
                        <a:pt x="36" y="20"/>
                      </a:lnTo>
                      <a:lnTo>
                        <a:pt x="31" y="21"/>
                      </a:lnTo>
                      <a:lnTo>
                        <a:pt x="26" y="23"/>
                      </a:lnTo>
                      <a:lnTo>
                        <a:pt x="22" y="24"/>
                      </a:lnTo>
                      <a:lnTo>
                        <a:pt x="16" y="26"/>
                      </a:lnTo>
                      <a:lnTo>
                        <a:pt x="11" y="28"/>
                      </a:lnTo>
                      <a:lnTo>
                        <a:pt x="6" y="28"/>
                      </a:lnTo>
                      <a:lnTo>
                        <a:pt x="1" y="29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6" y="20"/>
                      </a:lnTo>
                      <a:lnTo>
                        <a:pt x="11" y="19"/>
                      </a:lnTo>
                      <a:lnTo>
                        <a:pt x="17" y="18"/>
                      </a:lnTo>
                      <a:lnTo>
                        <a:pt x="23" y="16"/>
                      </a:lnTo>
                      <a:lnTo>
                        <a:pt x="28" y="14"/>
                      </a:lnTo>
                      <a:lnTo>
                        <a:pt x="31" y="1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Freeform 53"/>
                <p:cNvSpPr>
                  <a:spLocks/>
                </p:cNvSpPr>
                <p:nvPr/>
              </p:nvSpPr>
              <p:spPr bwMode="auto">
                <a:xfrm>
                  <a:off x="964" y="4309"/>
                  <a:ext cx="18" cy="13"/>
                </a:xfrm>
                <a:custGeom>
                  <a:avLst/>
                  <a:gdLst/>
                  <a:ahLst/>
                  <a:cxnLst>
                    <a:cxn ang="0">
                      <a:pos x="31" y="12"/>
                    </a:cxn>
                    <a:cxn ang="0">
                      <a:pos x="31" y="12"/>
                    </a:cxn>
                    <a:cxn ang="0">
                      <a:pos x="31" y="9"/>
                    </a:cxn>
                    <a:cxn ang="0">
                      <a:pos x="30" y="7"/>
                    </a:cxn>
                    <a:cxn ang="0">
                      <a:pos x="29" y="4"/>
                    </a:cxn>
                    <a:cxn ang="0">
                      <a:pos x="29" y="1"/>
                    </a:cxn>
                    <a:cxn ang="0">
                      <a:pos x="29" y="1"/>
                    </a:cxn>
                    <a:cxn ang="0">
                      <a:pos x="32" y="0"/>
                    </a:cxn>
                    <a:cxn ang="0">
                      <a:pos x="36" y="0"/>
                    </a:cxn>
                    <a:cxn ang="0">
                      <a:pos x="38" y="1"/>
                    </a:cxn>
                    <a:cxn ang="0">
                      <a:pos x="39" y="4"/>
                    </a:cxn>
                    <a:cxn ang="0">
                      <a:pos x="39" y="4"/>
                    </a:cxn>
                    <a:cxn ang="0">
                      <a:pos x="41" y="7"/>
                    </a:cxn>
                    <a:cxn ang="0">
                      <a:pos x="43" y="12"/>
                    </a:cxn>
                    <a:cxn ang="0">
                      <a:pos x="43" y="15"/>
                    </a:cxn>
                    <a:cxn ang="0">
                      <a:pos x="40" y="18"/>
                    </a:cxn>
                    <a:cxn ang="0">
                      <a:pos x="40" y="18"/>
                    </a:cxn>
                    <a:cxn ang="0">
                      <a:pos x="36" y="20"/>
                    </a:cxn>
                    <a:cxn ang="0">
                      <a:pos x="31" y="21"/>
                    </a:cxn>
                    <a:cxn ang="0">
                      <a:pos x="26" y="23"/>
                    </a:cxn>
                    <a:cxn ang="0">
                      <a:pos x="22" y="24"/>
                    </a:cxn>
                    <a:cxn ang="0">
                      <a:pos x="16" y="26"/>
                    </a:cxn>
                    <a:cxn ang="0">
                      <a:pos x="11" y="28"/>
                    </a:cxn>
                    <a:cxn ang="0">
                      <a:pos x="6" y="28"/>
                    </a:cxn>
                    <a:cxn ang="0">
                      <a:pos x="1" y="29"/>
                    </a:cxn>
                    <a:cxn ang="0">
                      <a:pos x="1" y="29"/>
                    </a:cxn>
                    <a:cxn ang="0">
                      <a:pos x="0" y="24"/>
                    </a:cxn>
                    <a:cxn ang="0">
                      <a:pos x="2" y="22"/>
                    </a:cxn>
                    <a:cxn ang="0">
                      <a:pos x="6" y="20"/>
                    </a:cxn>
                    <a:cxn ang="0">
                      <a:pos x="11" y="19"/>
                    </a:cxn>
                    <a:cxn ang="0">
                      <a:pos x="17" y="18"/>
                    </a:cxn>
                    <a:cxn ang="0">
                      <a:pos x="23" y="16"/>
                    </a:cxn>
                    <a:cxn ang="0">
                      <a:pos x="28" y="14"/>
                    </a:cxn>
                    <a:cxn ang="0">
                      <a:pos x="31" y="12"/>
                    </a:cxn>
                  </a:cxnLst>
                  <a:rect l="0" t="0" r="r" b="b"/>
                  <a:pathLst>
                    <a:path w="43" h="29">
                      <a:moveTo>
                        <a:pt x="31" y="12"/>
                      </a:moveTo>
                      <a:lnTo>
                        <a:pt x="31" y="12"/>
                      </a:lnTo>
                      <a:lnTo>
                        <a:pt x="31" y="9"/>
                      </a:lnTo>
                      <a:lnTo>
                        <a:pt x="30" y="7"/>
                      </a:lnTo>
                      <a:lnTo>
                        <a:pt x="29" y="4"/>
                      </a:lnTo>
                      <a:lnTo>
                        <a:pt x="29" y="1"/>
                      </a:lnTo>
                      <a:lnTo>
                        <a:pt x="29" y="1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38" y="1"/>
                      </a:lnTo>
                      <a:lnTo>
                        <a:pt x="39" y="4"/>
                      </a:lnTo>
                      <a:lnTo>
                        <a:pt x="39" y="4"/>
                      </a:lnTo>
                      <a:lnTo>
                        <a:pt x="41" y="7"/>
                      </a:lnTo>
                      <a:lnTo>
                        <a:pt x="43" y="12"/>
                      </a:lnTo>
                      <a:lnTo>
                        <a:pt x="43" y="15"/>
                      </a:lnTo>
                      <a:lnTo>
                        <a:pt x="40" y="18"/>
                      </a:lnTo>
                      <a:lnTo>
                        <a:pt x="40" y="18"/>
                      </a:lnTo>
                      <a:lnTo>
                        <a:pt x="36" y="20"/>
                      </a:lnTo>
                      <a:lnTo>
                        <a:pt x="31" y="21"/>
                      </a:lnTo>
                      <a:lnTo>
                        <a:pt x="26" y="23"/>
                      </a:lnTo>
                      <a:lnTo>
                        <a:pt x="22" y="24"/>
                      </a:lnTo>
                      <a:lnTo>
                        <a:pt x="16" y="26"/>
                      </a:lnTo>
                      <a:lnTo>
                        <a:pt x="11" y="28"/>
                      </a:lnTo>
                      <a:lnTo>
                        <a:pt x="6" y="28"/>
                      </a:lnTo>
                      <a:lnTo>
                        <a:pt x="1" y="29"/>
                      </a:lnTo>
                      <a:lnTo>
                        <a:pt x="1" y="29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6" y="20"/>
                      </a:lnTo>
                      <a:lnTo>
                        <a:pt x="11" y="19"/>
                      </a:lnTo>
                      <a:lnTo>
                        <a:pt x="17" y="18"/>
                      </a:lnTo>
                      <a:lnTo>
                        <a:pt x="23" y="16"/>
                      </a:lnTo>
                      <a:lnTo>
                        <a:pt x="28" y="14"/>
                      </a:lnTo>
                      <a:lnTo>
                        <a:pt x="31" y="12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Freeform 54"/>
                <p:cNvSpPr>
                  <a:spLocks/>
                </p:cNvSpPr>
                <p:nvPr/>
              </p:nvSpPr>
              <p:spPr bwMode="auto">
                <a:xfrm>
                  <a:off x="949" y="4309"/>
                  <a:ext cx="13" cy="17"/>
                </a:xfrm>
                <a:custGeom>
                  <a:avLst/>
                  <a:gdLst/>
                  <a:ahLst/>
                  <a:cxnLst>
                    <a:cxn ang="0">
                      <a:pos x="19" y="11"/>
                    </a:cxn>
                    <a:cxn ang="0">
                      <a:pos x="19" y="5"/>
                    </a:cxn>
                    <a:cxn ang="0">
                      <a:pos x="15" y="1"/>
                    </a:cxn>
                    <a:cxn ang="0">
                      <a:pos x="12" y="0"/>
                    </a:cxn>
                    <a:cxn ang="0">
                      <a:pos x="7" y="0"/>
                    </a:cxn>
                    <a:cxn ang="0">
                      <a:pos x="6" y="1"/>
                    </a:cxn>
                    <a:cxn ang="0">
                      <a:pos x="5" y="3"/>
                    </a:cxn>
                    <a:cxn ang="0">
                      <a:pos x="4" y="5"/>
                    </a:cxn>
                    <a:cxn ang="0">
                      <a:pos x="4" y="6"/>
                    </a:cxn>
                    <a:cxn ang="0">
                      <a:pos x="7" y="9"/>
                    </a:cxn>
                    <a:cxn ang="0">
                      <a:pos x="11" y="12"/>
                    </a:cxn>
                    <a:cxn ang="0">
                      <a:pos x="12" y="15"/>
                    </a:cxn>
                    <a:cxn ang="0">
                      <a:pos x="12" y="19"/>
                    </a:cxn>
                    <a:cxn ang="0">
                      <a:pos x="10" y="20"/>
                    </a:cxn>
                    <a:cxn ang="0">
                      <a:pos x="6" y="21"/>
                    </a:cxn>
                    <a:cxn ang="0">
                      <a:pos x="4" y="22"/>
                    </a:cxn>
                    <a:cxn ang="0">
                      <a:pos x="0" y="23"/>
                    </a:cxn>
                    <a:cxn ang="0">
                      <a:pos x="0" y="24"/>
                    </a:cxn>
                    <a:cxn ang="0">
                      <a:pos x="1" y="26"/>
                    </a:cxn>
                    <a:cxn ang="0">
                      <a:pos x="4" y="28"/>
                    </a:cxn>
                    <a:cxn ang="0">
                      <a:pos x="6" y="29"/>
                    </a:cxn>
                    <a:cxn ang="0">
                      <a:pos x="6" y="29"/>
                    </a:cxn>
                    <a:cxn ang="0">
                      <a:pos x="7" y="30"/>
                    </a:cxn>
                    <a:cxn ang="0">
                      <a:pos x="7" y="31"/>
                    </a:cxn>
                    <a:cxn ang="0">
                      <a:pos x="7" y="31"/>
                    </a:cxn>
                    <a:cxn ang="0">
                      <a:pos x="10" y="33"/>
                    </a:cxn>
                    <a:cxn ang="0">
                      <a:pos x="12" y="34"/>
                    </a:cxn>
                    <a:cxn ang="0">
                      <a:pos x="14" y="34"/>
                    </a:cxn>
                    <a:cxn ang="0">
                      <a:pos x="16" y="31"/>
                    </a:cxn>
                    <a:cxn ang="0">
                      <a:pos x="16" y="34"/>
                    </a:cxn>
                    <a:cxn ang="0">
                      <a:pos x="16" y="35"/>
                    </a:cxn>
                    <a:cxn ang="0">
                      <a:pos x="16" y="37"/>
                    </a:cxn>
                    <a:cxn ang="0">
                      <a:pos x="15" y="38"/>
                    </a:cxn>
                    <a:cxn ang="0">
                      <a:pos x="18" y="38"/>
                    </a:cxn>
                    <a:cxn ang="0">
                      <a:pos x="19" y="37"/>
                    </a:cxn>
                    <a:cxn ang="0">
                      <a:pos x="21" y="37"/>
                    </a:cxn>
                    <a:cxn ang="0">
                      <a:pos x="22" y="36"/>
                    </a:cxn>
                    <a:cxn ang="0">
                      <a:pos x="23" y="30"/>
                    </a:cxn>
                    <a:cxn ang="0">
                      <a:pos x="23" y="26"/>
                    </a:cxn>
                    <a:cxn ang="0">
                      <a:pos x="22" y="20"/>
                    </a:cxn>
                    <a:cxn ang="0">
                      <a:pos x="22" y="15"/>
                    </a:cxn>
                    <a:cxn ang="0">
                      <a:pos x="23" y="13"/>
                    </a:cxn>
                    <a:cxn ang="0">
                      <a:pos x="26" y="11"/>
                    </a:cxn>
                    <a:cxn ang="0">
                      <a:pos x="29" y="8"/>
                    </a:cxn>
                    <a:cxn ang="0">
                      <a:pos x="29" y="5"/>
                    </a:cxn>
                    <a:cxn ang="0">
                      <a:pos x="28" y="4"/>
                    </a:cxn>
                    <a:cxn ang="0">
                      <a:pos x="26" y="3"/>
                    </a:cxn>
                    <a:cxn ang="0">
                      <a:pos x="22" y="4"/>
                    </a:cxn>
                    <a:cxn ang="0">
                      <a:pos x="19" y="5"/>
                    </a:cxn>
                    <a:cxn ang="0">
                      <a:pos x="19" y="5"/>
                    </a:cxn>
                    <a:cxn ang="0">
                      <a:pos x="19" y="7"/>
                    </a:cxn>
                    <a:cxn ang="0">
                      <a:pos x="19" y="8"/>
                    </a:cxn>
                    <a:cxn ang="0">
                      <a:pos x="19" y="11"/>
                    </a:cxn>
                  </a:cxnLst>
                  <a:rect l="0" t="0" r="r" b="b"/>
                  <a:pathLst>
                    <a:path w="29" h="38">
                      <a:moveTo>
                        <a:pt x="19" y="11"/>
                      </a:move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6" y="1"/>
                      </a:lnTo>
                      <a:lnTo>
                        <a:pt x="5" y="3"/>
                      </a:lnTo>
                      <a:lnTo>
                        <a:pt x="4" y="5"/>
                      </a:lnTo>
                      <a:lnTo>
                        <a:pt x="4" y="6"/>
                      </a:lnTo>
                      <a:lnTo>
                        <a:pt x="7" y="9"/>
                      </a:lnTo>
                      <a:lnTo>
                        <a:pt x="11" y="12"/>
                      </a:lnTo>
                      <a:lnTo>
                        <a:pt x="12" y="15"/>
                      </a:lnTo>
                      <a:lnTo>
                        <a:pt x="12" y="19"/>
                      </a:lnTo>
                      <a:lnTo>
                        <a:pt x="10" y="20"/>
                      </a:lnTo>
                      <a:lnTo>
                        <a:pt x="6" y="21"/>
                      </a:lnTo>
                      <a:lnTo>
                        <a:pt x="4" y="22"/>
                      </a:lnTo>
                      <a:lnTo>
                        <a:pt x="0" y="23"/>
                      </a:lnTo>
                      <a:lnTo>
                        <a:pt x="0" y="24"/>
                      </a:lnTo>
                      <a:lnTo>
                        <a:pt x="1" y="26"/>
                      </a:lnTo>
                      <a:lnTo>
                        <a:pt x="4" y="28"/>
                      </a:lnTo>
                      <a:lnTo>
                        <a:pt x="6" y="29"/>
                      </a:lnTo>
                      <a:lnTo>
                        <a:pt x="6" y="29"/>
                      </a:lnTo>
                      <a:lnTo>
                        <a:pt x="7" y="30"/>
                      </a:lnTo>
                      <a:lnTo>
                        <a:pt x="7" y="31"/>
                      </a:lnTo>
                      <a:lnTo>
                        <a:pt x="7" y="31"/>
                      </a:lnTo>
                      <a:lnTo>
                        <a:pt x="10" y="33"/>
                      </a:lnTo>
                      <a:lnTo>
                        <a:pt x="12" y="34"/>
                      </a:lnTo>
                      <a:lnTo>
                        <a:pt x="14" y="34"/>
                      </a:lnTo>
                      <a:lnTo>
                        <a:pt x="16" y="31"/>
                      </a:lnTo>
                      <a:lnTo>
                        <a:pt x="16" y="34"/>
                      </a:lnTo>
                      <a:lnTo>
                        <a:pt x="16" y="35"/>
                      </a:lnTo>
                      <a:lnTo>
                        <a:pt x="16" y="37"/>
                      </a:lnTo>
                      <a:lnTo>
                        <a:pt x="15" y="38"/>
                      </a:lnTo>
                      <a:lnTo>
                        <a:pt x="18" y="38"/>
                      </a:lnTo>
                      <a:lnTo>
                        <a:pt x="19" y="37"/>
                      </a:lnTo>
                      <a:lnTo>
                        <a:pt x="21" y="37"/>
                      </a:lnTo>
                      <a:lnTo>
                        <a:pt x="22" y="36"/>
                      </a:lnTo>
                      <a:lnTo>
                        <a:pt x="23" y="30"/>
                      </a:lnTo>
                      <a:lnTo>
                        <a:pt x="23" y="26"/>
                      </a:lnTo>
                      <a:lnTo>
                        <a:pt x="22" y="20"/>
                      </a:lnTo>
                      <a:lnTo>
                        <a:pt x="22" y="15"/>
                      </a:lnTo>
                      <a:lnTo>
                        <a:pt x="23" y="13"/>
                      </a:lnTo>
                      <a:lnTo>
                        <a:pt x="26" y="11"/>
                      </a:lnTo>
                      <a:lnTo>
                        <a:pt x="29" y="8"/>
                      </a:lnTo>
                      <a:lnTo>
                        <a:pt x="29" y="5"/>
                      </a:lnTo>
                      <a:lnTo>
                        <a:pt x="28" y="4"/>
                      </a:lnTo>
                      <a:lnTo>
                        <a:pt x="26" y="3"/>
                      </a:lnTo>
                      <a:lnTo>
                        <a:pt x="22" y="4"/>
                      </a:lnTo>
                      <a:lnTo>
                        <a:pt x="19" y="5"/>
                      </a:lnTo>
                      <a:lnTo>
                        <a:pt x="19" y="5"/>
                      </a:lnTo>
                      <a:lnTo>
                        <a:pt x="19" y="7"/>
                      </a:lnTo>
                      <a:lnTo>
                        <a:pt x="19" y="8"/>
                      </a:lnTo>
                      <a:lnTo>
                        <a:pt x="19" y="1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Freeform 55"/>
                <p:cNvSpPr>
                  <a:spLocks/>
                </p:cNvSpPr>
                <p:nvPr/>
              </p:nvSpPr>
              <p:spPr bwMode="auto">
                <a:xfrm>
                  <a:off x="949" y="4309"/>
                  <a:ext cx="13" cy="17"/>
                </a:xfrm>
                <a:custGeom>
                  <a:avLst/>
                  <a:gdLst/>
                  <a:ahLst/>
                  <a:cxnLst>
                    <a:cxn ang="0">
                      <a:pos x="19" y="11"/>
                    </a:cxn>
                    <a:cxn ang="0">
                      <a:pos x="15" y="1"/>
                    </a:cxn>
                    <a:cxn ang="0">
                      <a:pos x="7" y="0"/>
                    </a:cxn>
                    <a:cxn ang="0">
                      <a:pos x="6" y="1"/>
                    </a:cxn>
                    <a:cxn ang="0">
                      <a:pos x="4" y="5"/>
                    </a:cxn>
                    <a:cxn ang="0">
                      <a:pos x="4" y="6"/>
                    </a:cxn>
                    <a:cxn ang="0">
                      <a:pos x="11" y="12"/>
                    </a:cxn>
                    <a:cxn ang="0">
                      <a:pos x="12" y="19"/>
                    </a:cxn>
                    <a:cxn ang="0">
                      <a:pos x="10" y="20"/>
                    </a:cxn>
                    <a:cxn ang="0">
                      <a:pos x="4" y="22"/>
                    </a:cxn>
                    <a:cxn ang="0">
                      <a:pos x="0" y="23"/>
                    </a:cxn>
                    <a:cxn ang="0">
                      <a:pos x="1" y="26"/>
                    </a:cxn>
                    <a:cxn ang="0">
                      <a:pos x="6" y="29"/>
                    </a:cxn>
                    <a:cxn ang="0">
                      <a:pos x="6" y="29"/>
                    </a:cxn>
                    <a:cxn ang="0">
                      <a:pos x="7" y="31"/>
                    </a:cxn>
                    <a:cxn ang="0">
                      <a:pos x="7" y="31"/>
                    </a:cxn>
                    <a:cxn ang="0">
                      <a:pos x="12" y="34"/>
                    </a:cxn>
                    <a:cxn ang="0">
                      <a:pos x="16" y="31"/>
                    </a:cxn>
                    <a:cxn ang="0">
                      <a:pos x="16" y="34"/>
                    </a:cxn>
                    <a:cxn ang="0">
                      <a:pos x="16" y="37"/>
                    </a:cxn>
                    <a:cxn ang="0">
                      <a:pos x="15" y="38"/>
                    </a:cxn>
                    <a:cxn ang="0">
                      <a:pos x="19" y="37"/>
                    </a:cxn>
                    <a:cxn ang="0">
                      <a:pos x="22" y="36"/>
                    </a:cxn>
                    <a:cxn ang="0">
                      <a:pos x="23" y="30"/>
                    </a:cxn>
                    <a:cxn ang="0">
                      <a:pos x="22" y="20"/>
                    </a:cxn>
                    <a:cxn ang="0">
                      <a:pos x="22" y="15"/>
                    </a:cxn>
                    <a:cxn ang="0">
                      <a:pos x="26" y="11"/>
                    </a:cxn>
                    <a:cxn ang="0">
                      <a:pos x="29" y="5"/>
                    </a:cxn>
                    <a:cxn ang="0">
                      <a:pos x="28" y="4"/>
                    </a:cxn>
                    <a:cxn ang="0">
                      <a:pos x="22" y="4"/>
                    </a:cxn>
                    <a:cxn ang="0">
                      <a:pos x="19" y="5"/>
                    </a:cxn>
                    <a:cxn ang="0">
                      <a:pos x="19" y="7"/>
                    </a:cxn>
                    <a:cxn ang="0">
                      <a:pos x="19" y="11"/>
                    </a:cxn>
                  </a:cxnLst>
                  <a:rect l="0" t="0" r="r" b="b"/>
                  <a:pathLst>
                    <a:path w="29" h="38">
                      <a:moveTo>
                        <a:pt x="19" y="11"/>
                      </a:moveTo>
                      <a:lnTo>
                        <a:pt x="19" y="11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6" y="1"/>
                      </a:lnTo>
                      <a:lnTo>
                        <a:pt x="5" y="3"/>
                      </a:lnTo>
                      <a:lnTo>
                        <a:pt x="4" y="5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7" y="9"/>
                      </a:lnTo>
                      <a:lnTo>
                        <a:pt x="11" y="12"/>
                      </a:lnTo>
                      <a:lnTo>
                        <a:pt x="12" y="15"/>
                      </a:lnTo>
                      <a:lnTo>
                        <a:pt x="12" y="19"/>
                      </a:lnTo>
                      <a:lnTo>
                        <a:pt x="12" y="19"/>
                      </a:lnTo>
                      <a:lnTo>
                        <a:pt x="10" y="20"/>
                      </a:lnTo>
                      <a:lnTo>
                        <a:pt x="6" y="21"/>
                      </a:lnTo>
                      <a:lnTo>
                        <a:pt x="4" y="22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4"/>
                      </a:lnTo>
                      <a:lnTo>
                        <a:pt x="1" y="26"/>
                      </a:lnTo>
                      <a:lnTo>
                        <a:pt x="4" y="28"/>
                      </a:lnTo>
                      <a:lnTo>
                        <a:pt x="6" y="29"/>
                      </a:lnTo>
                      <a:lnTo>
                        <a:pt x="6" y="29"/>
                      </a:lnTo>
                      <a:lnTo>
                        <a:pt x="6" y="29"/>
                      </a:lnTo>
                      <a:lnTo>
                        <a:pt x="7" y="30"/>
                      </a:lnTo>
                      <a:lnTo>
                        <a:pt x="7" y="31"/>
                      </a:lnTo>
                      <a:lnTo>
                        <a:pt x="7" y="31"/>
                      </a:lnTo>
                      <a:lnTo>
                        <a:pt x="7" y="31"/>
                      </a:lnTo>
                      <a:lnTo>
                        <a:pt x="10" y="33"/>
                      </a:lnTo>
                      <a:lnTo>
                        <a:pt x="12" y="34"/>
                      </a:lnTo>
                      <a:lnTo>
                        <a:pt x="14" y="34"/>
                      </a:lnTo>
                      <a:lnTo>
                        <a:pt x="16" y="31"/>
                      </a:lnTo>
                      <a:lnTo>
                        <a:pt x="16" y="31"/>
                      </a:lnTo>
                      <a:lnTo>
                        <a:pt x="16" y="34"/>
                      </a:lnTo>
                      <a:lnTo>
                        <a:pt x="16" y="35"/>
                      </a:lnTo>
                      <a:lnTo>
                        <a:pt x="16" y="37"/>
                      </a:lnTo>
                      <a:lnTo>
                        <a:pt x="15" y="38"/>
                      </a:lnTo>
                      <a:lnTo>
                        <a:pt x="15" y="38"/>
                      </a:lnTo>
                      <a:lnTo>
                        <a:pt x="18" y="38"/>
                      </a:lnTo>
                      <a:lnTo>
                        <a:pt x="19" y="37"/>
                      </a:lnTo>
                      <a:lnTo>
                        <a:pt x="21" y="37"/>
                      </a:lnTo>
                      <a:lnTo>
                        <a:pt x="22" y="36"/>
                      </a:lnTo>
                      <a:lnTo>
                        <a:pt x="22" y="36"/>
                      </a:lnTo>
                      <a:lnTo>
                        <a:pt x="23" y="30"/>
                      </a:lnTo>
                      <a:lnTo>
                        <a:pt x="23" y="26"/>
                      </a:lnTo>
                      <a:lnTo>
                        <a:pt x="22" y="20"/>
                      </a:lnTo>
                      <a:lnTo>
                        <a:pt x="22" y="15"/>
                      </a:lnTo>
                      <a:lnTo>
                        <a:pt x="22" y="15"/>
                      </a:lnTo>
                      <a:lnTo>
                        <a:pt x="23" y="13"/>
                      </a:lnTo>
                      <a:lnTo>
                        <a:pt x="26" y="11"/>
                      </a:lnTo>
                      <a:lnTo>
                        <a:pt x="29" y="8"/>
                      </a:lnTo>
                      <a:lnTo>
                        <a:pt x="29" y="5"/>
                      </a:lnTo>
                      <a:lnTo>
                        <a:pt x="29" y="5"/>
                      </a:lnTo>
                      <a:lnTo>
                        <a:pt x="28" y="4"/>
                      </a:lnTo>
                      <a:lnTo>
                        <a:pt x="26" y="3"/>
                      </a:lnTo>
                      <a:lnTo>
                        <a:pt x="22" y="4"/>
                      </a:lnTo>
                      <a:lnTo>
                        <a:pt x="19" y="5"/>
                      </a:lnTo>
                      <a:lnTo>
                        <a:pt x="19" y="5"/>
                      </a:lnTo>
                      <a:lnTo>
                        <a:pt x="19" y="5"/>
                      </a:lnTo>
                      <a:lnTo>
                        <a:pt x="19" y="7"/>
                      </a:lnTo>
                      <a:lnTo>
                        <a:pt x="19" y="8"/>
                      </a:lnTo>
                      <a:lnTo>
                        <a:pt x="19" y="1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Freeform 56"/>
                <p:cNvSpPr>
                  <a:spLocks/>
                </p:cNvSpPr>
                <p:nvPr/>
              </p:nvSpPr>
              <p:spPr bwMode="auto">
                <a:xfrm>
                  <a:off x="943" y="431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1" y="2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4" y="2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4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Freeform 57"/>
                <p:cNvSpPr>
                  <a:spLocks/>
                </p:cNvSpPr>
                <p:nvPr/>
              </p:nvSpPr>
              <p:spPr bwMode="auto">
                <a:xfrm>
                  <a:off x="943" y="431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4" y="2"/>
                    </a:cxn>
                    <a:cxn ang="0">
                      <a:pos x="4" y="2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4" y="1"/>
                      </a:lnTo>
                      <a:lnTo>
                        <a:pt x="4" y="0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Freeform 58"/>
                <p:cNvSpPr>
                  <a:spLocks/>
                </p:cNvSpPr>
                <p:nvPr/>
              </p:nvSpPr>
              <p:spPr bwMode="auto">
                <a:xfrm>
                  <a:off x="931" y="4310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6" y="1"/>
                    </a:cxn>
                    <a:cxn ang="0">
                      <a:pos x="3" y="2"/>
                    </a:cxn>
                    <a:cxn ang="0">
                      <a:pos x="1" y="5"/>
                    </a:cxn>
                    <a:cxn ang="0">
                      <a:pos x="0" y="7"/>
                    </a:cxn>
                    <a:cxn ang="0">
                      <a:pos x="0" y="8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6" y="9"/>
                    </a:cxn>
                    <a:cxn ang="0">
                      <a:pos x="11" y="7"/>
                    </a:cxn>
                    <a:cxn ang="0">
                      <a:pos x="13" y="4"/>
                    </a:cxn>
                    <a:cxn ang="0">
                      <a:pos x="12" y="1"/>
                    </a:cxn>
                  </a:cxnLst>
                  <a:rect l="0" t="0" r="r" b="b"/>
                  <a:pathLst>
                    <a:path w="13" h="9">
                      <a:moveTo>
                        <a:pt x="12" y="1"/>
                      </a:moveTo>
                      <a:lnTo>
                        <a:pt x="10" y="0"/>
                      </a:lnTo>
                      <a:lnTo>
                        <a:pt x="6" y="1"/>
                      </a:lnTo>
                      <a:lnTo>
                        <a:pt x="3" y="2"/>
                      </a:lnTo>
                      <a:lnTo>
                        <a:pt x="1" y="5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6" y="9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Freeform 59"/>
                <p:cNvSpPr>
                  <a:spLocks/>
                </p:cNvSpPr>
                <p:nvPr/>
              </p:nvSpPr>
              <p:spPr bwMode="auto">
                <a:xfrm>
                  <a:off x="931" y="4310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12" y="1"/>
                    </a:cxn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6" y="1"/>
                    </a:cxn>
                    <a:cxn ang="0">
                      <a:pos x="3" y="2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0" y="7"/>
                    </a:cxn>
                    <a:cxn ang="0">
                      <a:pos x="0" y="8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2" y="9"/>
                    </a:cxn>
                    <a:cxn ang="0">
                      <a:pos x="6" y="9"/>
                    </a:cxn>
                    <a:cxn ang="0">
                      <a:pos x="11" y="7"/>
                    </a:cxn>
                    <a:cxn ang="0">
                      <a:pos x="13" y="4"/>
                    </a:cxn>
                    <a:cxn ang="0">
                      <a:pos x="12" y="1"/>
                    </a:cxn>
                  </a:cxnLst>
                  <a:rect l="0" t="0" r="r" b="b"/>
                  <a:pathLst>
                    <a:path w="13" h="9">
                      <a:moveTo>
                        <a:pt x="12" y="1"/>
                      </a:move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6" y="1"/>
                      </a:lnTo>
                      <a:lnTo>
                        <a:pt x="3" y="2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6" y="9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2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Freeform 60"/>
                <p:cNvSpPr>
                  <a:spLocks/>
                </p:cNvSpPr>
                <p:nvPr/>
              </p:nvSpPr>
              <p:spPr bwMode="auto">
                <a:xfrm>
                  <a:off x="912" y="4308"/>
                  <a:ext cx="20" cy="19"/>
                </a:xfrm>
                <a:custGeom>
                  <a:avLst/>
                  <a:gdLst/>
                  <a:ahLst/>
                  <a:cxnLst>
                    <a:cxn ang="0">
                      <a:pos x="42" y="44"/>
                    </a:cxn>
                    <a:cxn ang="0">
                      <a:pos x="44" y="43"/>
                    </a:cxn>
                    <a:cxn ang="0">
                      <a:pos x="46" y="43"/>
                    </a:cxn>
                    <a:cxn ang="0">
                      <a:pos x="46" y="41"/>
                    </a:cxn>
                    <a:cxn ang="0">
                      <a:pos x="46" y="41"/>
                    </a:cxn>
                    <a:cxn ang="0">
                      <a:pos x="38" y="35"/>
                    </a:cxn>
                    <a:cxn ang="0">
                      <a:pos x="31" y="26"/>
                    </a:cxn>
                    <a:cxn ang="0">
                      <a:pos x="24" y="18"/>
                    </a:cxn>
                    <a:cxn ang="0">
                      <a:pos x="18" y="11"/>
                    </a:cxn>
                    <a:cxn ang="0">
                      <a:pos x="22" y="15"/>
                    </a:cxn>
                    <a:cxn ang="0">
                      <a:pos x="21" y="14"/>
                    </a:cxn>
                    <a:cxn ang="0">
                      <a:pos x="18" y="10"/>
                    </a:cxn>
                    <a:cxn ang="0">
                      <a:pos x="14" y="6"/>
                    </a:cxn>
                    <a:cxn ang="0">
                      <a:pos x="8" y="2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8" y="15"/>
                    </a:cxn>
                    <a:cxn ang="0">
                      <a:pos x="12" y="18"/>
                    </a:cxn>
                    <a:cxn ang="0">
                      <a:pos x="16" y="22"/>
                    </a:cxn>
                    <a:cxn ang="0">
                      <a:pos x="19" y="26"/>
                    </a:cxn>
                    <a:cxn ang="0">
                      <a:pos x="22" y="30"/>
                    </a:cxn>
                    <a:cxn ang="0">
                      <a:pos x="24" y="33"/>
                    </a:cxn>
                    <a:cxn ang="0">
                      <a:pos x="27" y="37"/>
                    </a:cxn>
                    <a:cxn ang="0">
                      <a:pos x="33" y="39"/>
                    </a:cxn>
                    <a:cxn ang="0">
                      <a:pos x="38" y="41"/>
                    </a:cxn>
                    <a:cxn ang="0">
                      <a:pos x="41" y="43"/>
                    </a:cxn>
                    <a:cxn ang="0">
                      <a:pos x="42" y="44"/>
                    </a:cxn>
                  </a:cxnLst>
                  <a:rect l="0" t="0" r="r" b="b"/>
                  <a:pathLst>
                    <a:path w="46" h="44">
                      <a:moveTo>
                        <a:pt x="42" y="44"/>
                      </a:moveTo>
                      <a:lnTo>
                        <a:pt x="44" y="43"/>
                      </a:lnTo>
                      <a:lnTo>
                        <a:pt x="46" y="43"/>
                      </a:lnTo>
                      <a:lnTo>
                        <a:pt x="46" y="41"/>
                      </a:lnTo>
                      <a:lnTo>
                        <a:pt x="46" y="41"/>
                      </a:lnTo>
                      <a:lnTo>
                        <a:pt x="38" y="35"/>
                      </a:lnTo>
                      <a:lnTo>
                        <a:pt x="31" y="26"/>
                      </a:lnTo>
                      <a:lnTo>
                        <a:pt x="24" y="18"/>
                      </a:lnTo>
                      <a:lnTo>
                        <a:pt x="18" y="11"/>
                      </a:lnTo>
                      <a:lnTo>
                        <a:pt x="22" y="15"/>
                      </a:lnTo>
                      <a:lnTo>
                        <a:pt x="21" y="14"/>
                      </a:lnTo>
                      <a:lnTo>
                        <a:pt x="18" y="10"/>
                      </a:lnTo>
                      <a:lnTo>
                        <a:pt x="14" y="6"/>
                      </a:lnTo>
                      <a:lnTo>
                        <a:pt x="8" y="2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8" y="15"/>
                      </a:lnTo>
                      <a:lnTo>
                        <a:pt x="12" y="18"/>
                      </a:lnTo>
                      <a:lnTo>
                        <a:pt x="16" y="22"/>
                      </a:lnTo>
                      <a:lnTo>
                        <a:pt x="19" y="26"/>
                      </a:lnTo>
                      <a:lnTo>
                        <a:pt x="22" y="30"/>
                      </a:lnTo>
                      <a:lnTo>
                        <a:pt x="24" y="33"/>
                      </a:lnTo>
                      <a:lnTo>
                        <a:pt x="27" y="37"/>
                      </a:lnTo>
                      <a:lnTo>
                        <a:pt x="33" y="39"/>
                      </a:lnTo>
                      <a:lnTo>
                        <a:pt x="38" y="41"/>
                      </a:lnTo>
                      <a:lnTo>
                        <a:pt x="41" y="43"/>
                      </a:lnTo>
                      <a:lnTo>
                        <a:pt x="42" y="4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Freeform 61"/>
                <p:cNvSpPr>
                  <a:spLocks/>
                </p:cNvSpPr>
                <p:nvPr/>
              </p:nvSpPr>
              <p:spPr bwMode="auto">
                <a:xfrm>
                  <a:off x="912" y="4308"/>
                  <a:ext cx="20" cy="19"/>
                </a:xfrm>
                <a:custGeom>
                  <a:avLst/>
                  <a:gdLst/>
                  <a:ahLst/>
                  <a:cxnLst>
                    <a:cxn ang="0">
                      <a:pos x="42" y="44"/>
                    </a:cxn>
                    <a:cxn ang="0">
                      <a:pos x="42" y="44"/>
                    </a:cxn>
                    <a:cxn ang="0">
                      <a:pos x="44" y="43"/>
                    </a:cxn>
                    <a:cxn ang="0">
                      <a:pos x="46" y="43"/>
                    </a:cxn>
                    <a:cxn ang="0">
                      <a:pos x="46" y="41"/>
                    </a:cxn>
                    <a:cxn ang="0">
                      <a:pos x="46" y="41"/>
                    </a:cxn>
                    <a:cxn ang="0">
                      <a:pos x="46" y="41"/>
                    </a:cxn>
                    <a:cxn ang="0">
                      <a:pos x="38" y="35"/>
                    </a:cxn>
                    <a:cxn ang="0">
                      <a:pos x="31" y="26"/>
                    </a:cxn>
                    <a:cxn ang="0">
                      <a:pos x="24" y="18"/>
                    </a:cxn>
                    <a:cxn ang="0">
                      <a:pos x="18" y="11"/>
                    </a:cxn>
                    <a:cxn ang="0">
                      <a:pos x="18" y="11"/>
                    </a:cxn>
                    <a:cxn ang="0">
                      <a:pos x="22" y="15"/>
                    </a:cxn>
                    <a:cxn ang="0">
                      <a:pos x="21" y="14"/>
                    </a:cxn>
                    <a:cxn ang="0">
                      <a:pos x="18" y="10"/>
                    </a:cxn>
                    <a:cxn ang="0">
                      <a:pos x="14" y="6"/>
                    </a:cxn>
                    <a:cxn ang="0">
                      <a:pos x="8" y="2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9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8" y="15"/>
                    </a:cxn>
                    <a:cxn ang="0">
                      <a:pos x="12" y="18"/>
                    </a:cxn>
                    <a:cxn ang="0">
                      <a:pos x="16" y="22"/>
                    </a:cxn>
                    <a:cxn ang="0">
                      <a:pos x="16" y="22"/>
                    </a:cxn>
                    <a:cxn ang="0">
                      <a:pos x="19" y="26"/>
                    </a:cxn>
                    <a:cxn ang="0">
                      <a:pos x="22" y="30"/>
                    </a:cxn>
                    <a:cxn ang="0">
                      <a:pos x="24" y="33"/>
                    </a:cxn>
                    <a:cxn ang="0">
                      <a:pos x="27" y="37"/>
                    </a:cxn>
                    <a:cxn ang="0">
                      <a:pos x="27" y="37"/>
                    </a:cxn>
                    <a:cxn ang="0">
                      <a:pos x="33" y="39"/>
                    </a:cxn>
                    <a:cxn ang="0">
                      <a:pos x="38" y="41"/>
                    </a:cxn>
                    <a:cxn ang="0">
                      <a:pos x="41" y="43"/>
                    </a:cxn>
                    <a:cxn ang="0">
                      <a:pos x="42" y="44"/>
                    </a:cxn>
                  </a:cxnLst>
                  <a:rect l="0" t="0" r="r" b="b"/>
                  <a:pathLst>
                    <a:path w="46" h="44">
                      <a:moveTo>
                        <a:pt x="42" y="44"/>
                      </a:moveTo>
                      <a:lnTo>
                        <a:pt x="42" y="44"/>
                      </a:lnTo>
                      <a:lnTo>
                        <a:pt x="44" y="43"/>
                      </a:lnTo>
                      <a:lnTo>
                        <a:pt x="46" y="43"/>
                      </a:lnTo>
                      <a:lnTo>
                        <a:pt x="46" y="41"/>
                      </a:lnTo>
                      <a:lnTo>
                        <a:pt x="46" y="41"/>
                      </a:lnTo>
                      <a:lnTo>
                        <a:pt x="46" y="41"/>
                      </a:lnTo>
                      <a:lnTo>
                        <a:pt x="38" y="35"/>
                      </a:lnTo>
                      <a:lnTo>
                        <a:pt x="31" y="26"/>
                      </a:lnTo>
                      <a:lnTo>
                        <a:pt x="24" y="18"/>
                      </a:lnTo>
                      <a:lnTo>
                        <a:pt x="18" y="11"/>
                      </a:lnTo>
                      <a:lnTo>
                        <a:pt x="18" y="11"/>
                      </a:lnTo>
                      <a:lnTo>
                        <a:pt x="22" y="15"/>
                      </a:lnTo>
                      <a:lnTo>
                        <a:pt x="21" y="14"/>
                      </a:lnTo>
                      <a:lnTo>
                        <a:pt x="18" y="10"/>
                      </a:lnTo>
                      <a:lnTo>
                        <a:pt x="14" y="6"/>
                      </a:lnTo>
                      <a:lnTo>
                        <a:pt x="8" y="2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8" y="15"/>
                      </a:lnTo>
                      <a:lnTo>
                        <a:pt x="12" y="18"/>
                      </a:lnTo>
                      <a:lnTo>
                        <a:pt x="16" y="22"/>
                      </a:lnTo>
                      <a:lnTo>
                        <a:pt x="16" y="22"/>
                      </a:lnTo>
                      <a:lnTo>
                        <a:pt x="19" y="26"/>
                      </a:lnTo>
                      <a:lnTo>
                        <a:pt x="22" y="30"/>
                      </a:lnTo>
                      <a:lnTo>
                        <a:pt x="24" y="33"/>
                      </a:lnTo>
                      <a:lnTo>
                        <a:pt x="27" y="37"/>
                      </a:lnTo>
                      <a:lnTo>
                        <a:pt x="27" y="37"/>
                      </a:lnTo>
                      <a:lnTo>
                        <a:pt x="33" y="39"/>
                      </a:lnTo>
                      <a:lnTo>
                        <a:pt x="38" y="41"/>
                      </a:lnTo>
                      <a:lnTo>
                        <a:pt x="41" y="43"/>
                      </a:lnTo>
                      <a:lnTo>
                        <a:pt x="42" y="44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Freeform 62"/>
                <p:cNvSpPr>
                  <a:spLocks/>
                </p:cNvSpPr>
                <p:nvPr/>
              </p:nvSpPr>
              <p:spPr bwMode="auto">
                <a:xfrm>
                  <a:off x="903" y="4309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4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3" h="4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3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Freeform 63"/>
                <p:cNvSpPr>
                  <a:spLocks/>
                </p:cNvSpPr>
                <p:nvPr/>
              </p:nvSpPr>
              <p:spPr bwMode="auto">
                <a:xfrm>
                  <a:off x="903" y="4309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3" h="4">
                      <a:moveTo>
                        <a:pt x="2" y="1"/>
                      </a:move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3" y="1"/>
                      </a:lnTo>
                      <a:lnTo>
                        <a:pt x="2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64"/>
                <p:cNvSpPr>
                  <a:spLocks/>
                </p:cNvSpPr>
                <p:nvPr/>
              </p:nvSpPr>
              <p:spPr bwMode="auto">
                <a:xfrm>
                  <a:off x="883" y="4295"/>
                  <a:ext cx="12" cy="14"/>
                </a:xfrm>
                <a:custGeom>
                  <a:avLst/>
                  <a:gdLst/>
                  <a:ahLst/>
                  <a:cxnLst>
                    <a:cxn ang="0">
                      <a:pos x="10" y="16"/>
                    </a:cxn>
                    <a:cxn ang="0">
                      <a:pos x="13" y="12"/>
                    </a:cxn>
                    <a:cxn ang="0">
                      <a:pos x="18" y="7"/>
                    </a:cxn>
                    <a:cxn ang="0">
                      <a:pos x="23" y="4"/>
                    </a:cxn>
                    <a:cxn ang="0">
                      <a:pos x="27" y="0"/>
                    </a:cxn>
                    <a:cxn ang="0">
                      <a:pos x="28" y="6"/>
                    </a:cxn>
                    <a:cxn ang="0">
                      <a:pos x="25" y="11"/>
                    </a:cxn>
                    <a:cxn ang="0">
                      <a:pos x="20" y="15"/>
                    </a:cxn>
                    <a:cxn ang="0">
                      <a:pos x="17" y="20"/>
                    </a:cxn>
                    <a:cxn ang="0">
                      <a:pos x="17" y="21"/>
                    </a:cxn>
                    <a:cxn ang="0">
                      <a:pos x="18" y="23"/>
                    </a:cxn>
                    <a:cxn ang="0">
                      <a:pos x="19" y="24"/>
                    </a:cxn>
                    <a:cxn ang="0">
                      <a:pos x="19" y="25"/>
                    </a:cxn>
                    <a:cxn ang="0">
                      <a:pos x="17" y="28"/>
                    </a:cxn>
                    <a:cxn ang="0">
                      <a:pos x="13" y="30"/>
                    </a:cxn>
                    <a:cxn ang="0">
                      <a:pos x="10" y="31"/>
                    </a:cxn>
                    <a:cxn ang="0">
                      <a:pos x="7" y="32"/>
                    </a:cxn>
                    <a:cxn ang="0">
                      <a:pos x="4" y="31"/>
                    </a:cxn>
                    <a:cxn ang="0">
                      <a:pos x="2" y="30"/>
                    </a:cxn>
                    <a:cxn ang="0">
                      <a:pos x="1" y="28"/>
                    </a:cxn>
                    <a:cxn ang="0">
                      <a:pos x="0" y="25"/>
                    </a:cxn>
                    <a:cxn ang="0">
                      <a:pos x="3" y="24"/>
                    </a:cxn>
                    <a:cxn ang="0">
                      <a:pos x="5" y="21"/>
                    </a:cxn>
                    <a:cxn ang="0">
                      <a:pos x="7" y="17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6"/>
                    </a:cxn>
                  </a:cxnLst>
                  <a:rect l="0" t="0" r="r" b="b"/>
                  <a:pathLst>
                    <a:path w="28" h="32">
                      <a:moveTo>
                        <a:pt x="10" y="16"/>
                      </a:moveTo>
                      <a:lnTo>
                        <a:pt x="13" y="12"/>
                      </a:lnTo>
                      <a:lnTo>
                        <a:pt x="18" y="7"/>
                      </a:lnTo>
                      <a:lnTo>
                        <a:pt x="23" y="4"/>
                      </a:lnTo>
                      <a:lnTo>
                        <a:pt x="27" y="0"/>
                      </a:lnTo>
                      <a:lnTo>
                        <a:pt x="28" y="6"/>
                      </a:lnTo>
                      <a:lnTo>
                        <a:pt x="25" y="11"/>
                      </a:lnTo>
                      <a:lnTo>
                        <a:pt x="20" y="15"/>
                      </a:lnTo>
                      <a:lnTo>
                        <a:pt x="17" y="20"/>
                      </a:lnTo>
                      <a:lnTo>
                        <a:pt x="17" y="21"/>
                      </a:lnTo>
                      <a:lnTo>
                        <a:pt x="18" y="23"/>
                      </a:lnTo>
                      <a:lnTo>
                        <a:pt x="19" y="24"/>
                      </a:lnTo>
                      <a:lnTo>
                        <a:pt x="19" y="25"/>
                      </a:lnTo>
                      <a:lnTo>
                        <a:pt x="17" y="28"/>
                      </a:lnTo>
                      <a:lnTo>
                        <a:pt x="13" y="30"/>
                      </a:lnTo>
                      <a:lnTo>
                        <a:pt x="10" y="31"/>
                      </a:lnTo>
                      <a:lnTo>
                        <a:pt x="7" y="32"/>
                      </a:lnTo>
                      <a:lnTo>
                        <a:pt x="4" y="31"/>
                      </a:lnTo>
                      <a:lnTo>
                        <a:pt x="2" y="30"/>
                      </a:lnTo>
                      <a:lnTo>
                        <a:pt x="1" y="28"/>
                      </a:lnTo>
                      <a:lnTo>
                        <a:pt x="0" y="25"/>
                      </a:lnTo>
                      <a:lnTo>
                        <a:pt x="3" y="24"/>
                      </a:lnTo>
                      <a:lnTo>
                        <a:pt x="5" y="21"/>
                      </a:lnTo>
                      <a:lnTo>
                        <a:pt x="7" y="17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Freeform 65"/>
                <p:cNvSpPr>
                  <a:spLocks/>
                </p:cNvSpPr>
                <p:nvPr/>
              </p:nvSpPr>
              <p:spPr bwMode="auto">
                <a:xfrm>
                  <a:off x="883" y="4295"/>
                  <a:ext cx="12" cy="14"/>
                </a:xfrm>
                <a:custGeom>
                  <a:avLst/>
                  <a:gdLst/>
                  <a:ahLst/>
                  <a:cxnLst>
                    <a:cxn ang="0">
                      <a:pos x="10" y="16"/>
                    </a:cxn>
                    <a:cxn ang="0">
                      <a:pos x="10" y="16"/>
                    </a:cxn>
                    <a:cxn ang="0">
                      <a:pos x="13" y="12"/>
                    </a:cxn>
                    <a:cxn ang="0">
                      <a:pos x="18" y="7"/>
                    </a:cxn>
                    <a:cxn ang="0">
                      <a:pos x="23" y="4"/>
                    </a:cxn>
                    <a:cxn ang="0">
                      <a:pos x="27" y="0"/>
                    </a:cxn>
                    <a:cxn ang="0">
                      <a:pos x="27" y="0"/>
                    </a:cxn>
                    <a:cxn ang="0">
                      <a:pos x="28" y="6"/>
                    </a:cxn>
                    <a:cxn ang="0">
                      <a:pos x="25" y="11"/>
                    </a:cxn>
                    <a:cxn ang="0">
                      <a:pos x="20" y="15"/>
                    </a:cxn>
                    <a:cxn ang="0">
                      <a:pos x="17" y="20"/>
                    </a:cxn>
                    <a:cxn ang="0">
                      <a:pos x="17" y="20"/>
                    </a:cxn>
                    <a:cxn ang="0">
                      <a:pos x="17" y="21"/>
                    </a:cxn>
                    <a:cxn ang="0">
                      <a:pos x="18" y="23"/>
                    </a:cxn>
                    <a:cxn ang="0">
                      <a:pos x="19" y="24"/>
                    </a:cxn>
                    <a:cxn ang="0">
                      <a:pos x="19" y="25"/>
                    </a:cxn>
                    <a:cxn ang="0">
                      <a:pos x="19" y="25"/>
                    </a:cxn>
                    <a:cxn ang="0">
                      <a:pos x="17" y="28"/>
                    </a:cxn>
                    <a:cxn ang="0">
                      <a:pos x="13" y="30"/>
                    </a:cxn>
                    <a:cxn ang="0">
                      <a:pos x="10" y="31"/>
                    </a:cxn>
                    <a:cxn ang="0">
                      <a:pos x="7" y="32"/>
                    </a:cxn>
                    <a:cxn ang="0">
                      <a:pos x="7" y="32"/>
                    </a:cxn>
                    <a:cxn ang="0">
                      <a:pos x="4" y="31"/>
                    </a:cxn>
                    <a:cxn ang="0">
                      <a:pos x="2" y="30"/>
                    </a:cxn>
                    <a:cxn ang="0">
                      <a:pos x="1" y="28"/>
                    </a:cxn>
                    <a:cxn ang="0">
                      <a:pos x="0" y="25"/>
                    </a:cxn>
                    <a:cxn ang="0">
                      <a:pos x="0" y="25"/>
                    </a:cxn>
                    <a:cxn ang="0">
                      <a:pos x="3" y="24"/>
                    </a:cxn>
                    <a:cxn ang="0">
                      <a:pos x="5" y="21"/>
                    </a:cxn>
                    <a:cxn ang="0">
                      <a:pos x="7" y="17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6"/>
                    </a:cxn>
                  </a:cxnLst>
                  <a:rect l="0" t="0" r="r" b="b"/>
                  <a:pathLst>
                    <a:path w="28" h="32">
                      <a:moveTo>
                        <a:pt x="10" y="16"/>
                      </a:moveTo>
                      <a:lnTo>
                        <a:pt x="10" y="16"/>
                      </a:lnTo>
                      <a:lnTo>
                        <a:pt x="13" y="12"/>
                      </a:lnTo>
                      <a:lnTo>
                        <a:pt x="18" y="7"/>
                      </a:lnTo>
                      <a:lnTo>
                        <a:pt x="23" y="4"/>
                      </a:lnTo>
                      <a:lnTo>
                        <a:pt x="27" y="0"/>
                      </a:lnTo>
                      <a:lnTo>
                        <a:pt x="27" y="0"/>
                      </a:lnTo>
                      <a:lnTo>
                        <a:pt x="28" y="6"/>
                      </a:lnTo>
                      <a:lnTo>
                        <a:pt x="25" y="11"/>
                      </a:lnTo>
                      <a:lnTo>
                        <a:pt x="20" y="15"/>
                      </a:lnTo>
                      <a:lnTo>
                        <a:pt x="17" y="20"/>
                      </a:lnTo>
                      <a:lnTo>
                        <a:pt x="17" y="20"/>
                      </a:lnTo>
                      <a:lnTo>
                        <a:pt x="17" y="21"/>
                      </a:lnTo>
                      <a:lnTo>
                        <a:pt x="18" y="23"/>
                      </a:lnTo>
                      <a:lnTo>
                        <a:pt x="19" y="24"/>
                      </a:lnTo>
                      <a:lnTo>
                        <a:pt x="19" y="25"/>
                      </a:lnTo>
                      <a:lnTo>
                        <a:pt x="19" y="25"/>
                      </a:lnTo>
                      <a:lnTo>
                        <a:pt x="17" y="28"/>
                      </a:lnTo>
                      <a:lnTo>
                        <a:pt x="13" y="30"/>
                      </a:lnTo>
                      <a:lnTo>
                        <a:pt x="10" y="31"/>
                      </a:lnTo>
                      <a:lnTo>
                        <a:pt x="7" y="32"/>
                      </a:lnTo>
                      <a:lnTo>
                        <a:pt x="7" y="32"/>
                      </a:lnTo>
                      <a:lnTo>
                        <a:pt x="4" y="31"/>
                      </a:lnTo>
                      <a:lnTo>
                        <a:pt x="2" y="30"/>
                      </a:lnTo>
                      <a:lnTo>
                        <a:pt x="1" y="28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3" y="24"/>
                      </a:lnTo>
                      <a:lnTo>
                        <a:pt x="5" y="21"/>
                      </a:lnTo>
                      <a:lnTo>
                        <a:pt x="7" y="17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6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Freeform 66"/>
                <p:cNvSpPr>
                  <a:spLocks/>
                </p:cNvSpPr>
                <p:nvPr/>
              </p:nvSpPr>
              <p:spPr bwMode="auto">
                <a:xfrm>
                  <a:off x="818" y="4249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8" y="14"/>
                    </a:cxn>
                    <a:cxn ang="0">
                      <a:pos x="16" y="9"/>
                    </a:cxn>
                    <a:cxn ang="0">
                      <a:pos x="24" y="6"/>
                    </a:cxn>
                    <a:cxn ang="0">
                      <a:pos x="33" y="0"/>
                    </a:cxn>
                    <a:cxn ang="0">
                      <a:pos x="31" y="7"/>
                    </a:cxn>
                    <a:cxn ang="0">
                      <a:pos x="27" y="12"/>
                    </a:cxn>
                    <a:cxn ang="0">
                      <a:pos x="24" y="17"/>
                    </a:cxn>
                    <a:cxn ang="0">
                      <a:pos x="24" y="24"/>
                    </a:cxn>
                    <a:cxn ang="0">
                      <a:pos x="23" y="24"/>
                    </a:cxn>
                    <a:cxn ang="0">
                      <a:pos x="22" y="24"/>
                    </a:cxn>
                    <a:cxn ang="0">
                      <a:pos x="20" y="24"/>
                    </a:cxn>
                    <a:cxn ang="0">
                      <a:pos x="19" y="24"/>
                    </a:cxn>
                    <a:cxn ang="0">
                      <a:pos x="14" y="21"/>
                    </a:cxn>
                    <a:cxn ang="0">
                      <a:pos x="10" y="20"/>
                    </a:cxn>
                    <a:cxn ang="0">
                      <a:pos x="5" y="18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33" h="24">
                      <a:moveTo>
                        <a:pt x="0" y="17"/>
                      </a:moveTo>
                      <a:lnTo>
                        <a:pt x="8" y="14"/>
                      </a:lnTo>
                      <a:lnTo>
                        <a:pt x="16" y="9"/>
                      </a:lnTo>
                      <a:lnTo>
                        <a:pt x="24" y="6"/>
                      </a:lnTo>
                      <a:lnTo>
                        <a:pt x="33" y="0"/>
                      </a:lnTo>
                      <a:lnTo>
                        <a:pt x="31" y="7"/>
                      </a:lnTo>
                      <a:lnTo>
                        <a:pt x="27" y="12"/>
                      </a:lnTo>
                      <a:lnTo>
                        <a:pt x="24" y="17"/>
                      </a:lnTo>
                      <a:lnTo>
                        <a:pt x="24" y="24"/>
                      </a:lnTo>
                      <a:lnTo>
                        <a:pt x="23" y="24"/>
                      </a:lnTo>
                      <a:lnTo>
                        <a:pt x="22" y="24"/>
                      </a:lnTo>
                      <a:lnTo>
                        <a:pt x="20" y="24"/>
                      </a:lnTo>
                      <a:lnTo>
                        <a:pt x="19" y="24"/>
                      </a:lnTo>
                      <a:lnTo>
                        <a:pt x="14" y="21"/>
                      </a:lnTo>
                      <a:lnTo>
                        <a:pt x="10" y="20"/>
                      </a:lnTo>
                      <a:lnTo>
                        <a:pt x="5" y="1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Freeform 67"/>
                <p:cNvSpPr>
                  <a:spLocks/>
                </p:cNvSpPr>
                <p:nvPr/>
              </p:nvSpPr>
              <p:spPr bwMode="auto">
                <a:xfrm>
                  <a:off x="818" y="4249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0" y="17"/>
                    </a:cxn>
                    <a:cxn ang="0">
                      <a:pos x="8" y="14"/>
                    </a:cxn>
                    <a:cxn ang="0">
                      <a:pos x="16" y="9"/>
                    </a:cxn>
                    <a:cxn ang="0">
                      <a:pos x="24" y="6"/>
                    </a:cxn>
                    <a:cxn ang="0">
                      <a:pos x="33" y="0"/>
                    </a:cxn>
                    <a:cxn ang="0">
                      <a:pos x="33" y="0"/>
                    </a:cxn>
                    <a:cxn ang="0">
                      <a:pos x="31" y="7"/>
                    </a:cxn>
                    <a:cxn ang="0">
                      <a:pos x="27" y="12"/>
                    </a:cxn>
                    <a:cxn ang="0">
                      <a:pos x="24" y="17"/>
                    </a:cxn>
                    <a:cxn ang="0">
                      <a:pos x="24" y="24"/>
                    </a:cxn>
                    <a:cxn ang="0">
                      <a:pos x="24" y="24"/>
                    </a:cxn>
                    <a:cxn ang="0">
                      <a:pos x="23" y="24"/>
                    </a:cxn>
                    <a:cxn ang="0">
                      <a:pos x="22" y="24"/>
                    </a:cxn>
                    <a:cxn ang="0">
                      <a:pos x="20" y="24"/>
                    </a:cxn>
                    <a:cxn ang="0">
                      <a:pos x="19" y="24"/>
                    </a:cxn>
                    <a:cxn ang="0">
                      <a:pos x="19" y="24"/>
                    </a:cxn>
                    <a:cxn ang="0">
                      <a:pos x="14" y="21"/>
                    </a:cxn>
                    <a:cxn ang="0">
                      <a:pos x="10" y="20"/>
                    </a:cxn>
                    <a:cxn ang="0">
                      <a:pos x="5" y="18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33" h="24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8" y="14"/>
                      </a:lnTo>
                      <a:lnTo>
                        <a:pt x="16" y="9"/>
                      </a:lnTo>
                      <a:lnTo>
                        <a:pt x="24" y="6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31" y="7"/>
                      </a:lnTo>
                      <a:lnTo>
                        <a:pt x="27" y="12"/>
                      </a:lnTo>
                      <a:lnTo>
                        <a:pt x="24" y="17"/>
                      </a:lnTo>
                      <a:lnTo>
                        <a:pt x="24" y="24"/>
                      </a:lnTo>
                      <a:lnTo>
                        <a:pt x="24" y="24"/>
                      </a:lnTo>
                      <a:lnTo>
                        <a:pt x="23" y="24"/>
                      </a:lnTo>
                      <a:lnTo>
                        <a:pt x="22" y="24"/>
                      </a:lnTo>
                      <a:lnTo>
                        <a:pt x="20" y="24"/>
                      </a:lnTo>
                      <a:lnTo>
                        <a:pt x="19" y="24"/>
                      </a:lnTo>
                      <a:lnTo>
                        <a:pt x="19" y="24"/>
                      </a:lnTo>
                      <a:lnTo>
                        <a:pt x="14" y="21"/>
                      </a:lnTo>
                      <a:lnTo>
                        <a:pt x="10" y="20"/>
                      </a:lnTo>
                      <a:lnTo>
                        <a:pt x="5" y="18"/>
                      </a:lnTo>
                      <a:lnTo>
                        <a:pt x="0" y="17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Freeform 68"/>
                <p:cNvSpPr>
                  <a:spLocks/>
                </p:cNvSpPr>
                <p:nvPr/>
              </p:nvSpPr>
              <p:spPr bwMode="auto">
                <a:xfrm>
                  <a:off x="802" y="4227"/>
                  <a:ext cx="23" cy="10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5" y="3"/>
                    </a:cxn>
                    <a:cxn ang="0">
                      <a:pos x="9" y="1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1" y="0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41" y="2"/>
                    </a:cxn>
                    <a:cxn ang="0">
                      <a:pos x="41" y="3"/>
                    </a:cxn>
                    <a:cxn ang="0">
                      <a:pos x="48" y="3"/>
                    </a:cxn>
                    <a:cxn ang="0">
                      <a:pos x="52" y="4"/>
                    </a:cxn>
                    <a:cxn ang="0">
                      <a:pos x="54" y="9"/>
                    </a:cxn>
                    <a:cxn ang="0">
                      <a:pos x="53" y="13"/>
                    </a:cxn>
                    <a:cxn ang="0">
                      <a:pos x="50" y="16"/>
                    </a:cxn>
                    <a:cxn ang="0">
                      <a:pos x="46" y="14"/>
                    </a:cxn>
                    <a:cxn ang="0">
                      <a:pos x="42" y="13"/>
                    </a:cxn>
                    <a:cxn ang="0">
                      <a:pos x="36" y="12"/>
                    </a:cxn>
                    <a:cxn ang="0">
                      <a:pos x="36" y="16"/>
                    </a:cxn>
                    <a:cxn ang="0">
                      <a:pos x="36" y="18"/>
                    </a:cxn>
                    <a:cxn ang="0">
                      <a:pos x="34" y="20"/>
                    </a:cxn>
                    <a:cxn ang="0">
                      <a:pos x="33" y="21"/>
                    </a:cxn>
                    <a:cxn ang="0">
                      <a:pos x="30" y="23"/>
                    </a:cxn>
                    <a:cxn ang="0">
                      <a:pos x="27" y="23"/>
                    </a:cxn>
                    <a:cxn ang="0">
                      <a:pos x="24" y="23"/>
                    </a:cxn>
                    <a:cxn ang="0">
                      <a:pos x="22" y="21"/>
                    </a:cxn>
                    <a:cxn ang="0">
                      <a:pos x="20" y="20"/>
                    </a:cxn>
                    <a:cxn ang="0">
                      <a:pos x="20" y="18"/>
                    </a:cxn>
                    <a:cxn ang="0">
                      <a:pos x="19" y="14"/>
                    </a:cxn>
                    <a:cxn ang="0">
                      <a:pos x="18" y="12"/>
                    </a:cxn>
                    <a:cxn ang="0">
                      <a:pos x="16" y="12"/>
                    </a:cxn>
                    <a:cxn ang="0">
                      <a:pos x="15" y="12"/>
                    </a:cxn>
                    <a:cxn ang="0">
                      <a:pos x="14" y="12"/>
                    </a:cxn>
                    <a:cxn ang="0">
                      <a:pos x="14" y="12"/>
                    </a:cxn>
                    <a:cxn ang="0">
                      <a:pos x="14" y="11"/>
                    </a:cxn>
                    <a:cxn ang="0">
                      <a:pos x="14" y="10"/>
                    </a:cxn>
                    <a:cxn ang="0">
                      <a:pos x="14" y="8"/>
                    </a:cxn>
                    <a:cxn ang="0">
                      <a:pos x="14" y="5"/>
                    </a:cxn>
                    <a:cxn ang="0">
                      <a:pos x="12" y="8"/>
                    </a:cxn>
                    <a:cxn ang="0">
                      <a:pos x="11" y="10"/>
                    </a:cxn>
                    <a:cxn ang="0">
                      <a:pos x="9" y="12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7" y="9"/>
                    </a:cxn>
                    <a:cxn ang="0">
                      <a:pos x="6" y="8"/>
                    </a:cxn>
                    <a:cxn ang="0">
                      <a:pos x="6" y="6"/>
                    </a:cxn>
                    <a:cxn ang="0">
                      <a:pos x="5" y="6"/>
                    </a:cxn>
                    <a:cxn ang="0">
                      <a:pos x="3" y="5"/>
                    </a:cxn>
                    <a:cxn ang="0">
                      <a:pos x="0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54" h="23">
                      <a:moveTo>
                        <a:pt x="0" y="5"/>
                      </a:moveTo>
                      <a:lnTo>
                        <a:pt x="5" y="3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6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41" y="1"/>
                      </a:lnTo>
                      <a:lnTo>
                        <a:pt x="41" y="2"/>
                      </a:lnTo>
                      <a:lnTo>
                        <a:pt x="41" y="3"/>
                      </a:lnTo>
                      <a:lnTo>
                        <a:pt x="48" y="3"/>
                      </a:lnTo>
                      <a:lnTo>
                        <a:pt x="52" y="4"/>
                      </a:lnTo>
                      <a:lnTo>
                        <a:pt x="54" y="9"/>
                      </a:lnTo>
                      <a:lnTo>
                        <a:pt x="53" y="13"/>
                      </a:lnTo>
                      <a:lnTo>
                        <a:pt x="50" y="16"/>
                      </a:lnTo>
                      <a:lnTo>
                        <a:pt x="46" y="14"/>
                      </a:lnTo>
                      <a:lnTo>
                        <a:pt x="42" y="13"/>
                      </a:lnTo>
                      <a:lnTo>
                        <a:pt x="36" y="12"/>
                      </a:lnTo>
                      <a:lnTo>
                        <a:pt x="36" y="16"/>
                      </a:lnTo>
                      <a:lnTo>
                        <a:pt x="36" y="18"/>
                      </a:lnTo>
                      <a:lnTo>
                        <a:pt x="34" y="20"/>
                      </a:lnTo>
                      <a:lnTo>
                        <a:pt x="33" y="21"/>
                      </a:lnTo>
                      <a:lnTo>
                        <a:pt x="30" y="23"/>
                      </a:lnTo>
                      <a:lnTo>
                        <a:pt x="27" y="23"/>
                      </a:lnTo>
                      <a:lnTo>
                        <a:pt x="24" y="23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0" y="18"/>
                      </a:lnTo>
                      <a:lnTo>
                        <a:pt x="19" y="14"/>
                      </a:lnTo>
                      <a:lnTo>
                        <a:pt x="18" y="12"/>
                      </a:lnTo>
                      <a:lnTo>
                        <a:pt x="16" y="12"/>
                      </a:lnTo>
                      <a:lnTo>
                        <a:pt x="15" y="12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14" y="11"/>
                      </a:lnTo>
                      <a:lnTo>
                        <a:pt x="14" y="10"/>
                      </a:lnTo>
                      <a:lnTo>
                        <a:pt x="14" y="8"/>
                      </a:lnTo>
                      <a:lnTo>
                        <a:pt x="14" y="5"/>
                      </a:lnTo>
                      <a:lnTo>
                        <a:pt x="12" y="8"/>
                      </a:lnTo>
                      <a:lnTo>
                        <a:pt x="11" y="10"/>
                      </a:lnTo>
                      <a:lnTo>
                        <a:pt x="9" y="12"/>
                      </a:lnTo>
                      <a:lnTo>
                        <a:pt x="7" y="12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6" y="8"/>
                      </a:lnTo>
                      <a:lnTo>
                        <a:pt x="6" y="6"/>
                      </a:lnTo>
                      <a:lnTo>
                        <a:pt x="5" y="6"/>
                      </a:lnTo>
                      <a:lnTo>
                        <a:pt x="3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Freeform 69"/>
                <p:cNvSpPr>
                  <a:spLocks/>
                </p:cNvSpPr>
                <p:nvPr/>
              </p:nvSpPr>
              <p:spPr bwMode="auto">
                <a:xfrm>
                  <a:off x="802" y="4227"/>
                  <a:ext cx="23" cy="10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9" y="1"/>
                    </a:cxn>
                    <a:cxn ang="0">
                      <a:pos x="20" y="0"/>
                    </a:cxn>
                    <a:cxn ang="0">
                      <a:pos x="30" y="0"/>
                    </a:cxn>
                    <a:cxn ang="0">
                      <a:pos x="41" y="0"/>
                    </a:cxn>
                    <a:cxn ang="0">
                      <a:pos x="41" y="0"/>
                    </a:cxn>
                    <a:cxn ang="0">
                      <a:pos x="41" y="2"/>
                    </a:cxn>
                    <a:cxn ang="0">
                      <a:pos x="41" y="3"/>
                    </a:cxn>
                    <a:cxn ang="0">
                      <a:pos x="52" y="4"/>
                    </a:cxn>
                    <a:cxn ang="0">
                      <a:pos x="53" y="13"/>
                    </a:cxn>
                    <a:cxn ang="0">
                      <a:pos x="50" y="16"/>
                    </a:cxn>
                    <a:cxn ang="0">
                      <a:pos x="42" y="13"/>
                    </a:cxn>
                    <a:cxn ang="0">
                      <a:pos x="36" y="12"/>
                    </a:cxn>
                    <a:cxn ang="0">
                      <a:pos x="36" y="18"/>
                    </a:cxn>
                    <a:cxn ang="0">
                      <a:pos x="33" y="21"/>
                    </a:cxn>
                    <a:cxn ang="0">
                      <a:pos x="30" y="23"/>
                    </a:cxn>
                    <a:cxn ang="0">
                      <a:pos x="24" y="23"/>
                    </a:cxn>
                    <a:cxn ang="0">
                      <a:pos x="22" y="21"/>
                    </a:cxn>
                    <a:cxn ang="0">
                      <a:pos x="20" y="18"/>
                    </a:cxn>
                    <a:cxn ang="0">
                      <a:pos x="18" y="12"/>
                    </a:cxn>
                    <a:cxn ang="0">
                      <a:pos x="16" y="12"/>
                    </a:cxn>
                    <a:cxn ang="0">
                      <a:pos x="14" y="12"/>
                    </a:cxn>
                    <a:cxn ang="0">
                      <a:pos x="14" y="12"/>
                    </a:cxn>
                    <a:cxn ang="0">
                      <a:pos x="14" y="10"/>
                    </a:cxn>
                    <a:cxn ang="0">
                      <a:pos x="14" y="5"/>
                    </a:cxn>
                    <a:cxn ang="0">
                      <a:pos x="12" y="8"/>
                    </a:cxn>
                    <a:cxn ang="0">
                      <a:pos x="9" y="12"/>
                    </a:cxn>
                    <a:cxn ang="0">
                      <a:pos x="7" y="12"/>
                    </a:cxn>
                    <a:cxn ang="0">
                      <a:pos x="7" y="9"/>
                    </a:cxn>
                    <a:cxn ang="0">
                      <a:pos x="6" y="6"/>
                    </a:cxn>
                    <a:cxn ang="0">
                      <a:pos x="5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54" h="23">
                      <a:moveTo>
                        <a:pt x="0" y="5"/>
                      </a:moveTo>
                      <a:lnTo>
                        <a:pt x="0" y="5"/>
                      </a:lnTo>
                      <a:lnTo>
                        <a:pt x="5" y="3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6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41" y="1"/>
                      </a:lnTo>
                      <a:lnTo>
                        <a:pt x="41" y="2"/>
                      </a:lnTo>
                      <a:lnTo>
                        <a:pt x="41" y="3"/>
                      </a:lnTo>
                      <a:lnTo>
                        <a:pt x="41" y="3"/>
                      </a:lnTo>
                      <a:lnTo>
                        <a:pt x="48" y="3"/>
                      </a:lnTo>
                      <a:lnTo>
                        <a:pt x="52" y="4"/>
                      </a:lnTo>
                      <a:lnTo>
                        <a:pt x="54" y="9"/>
                      </a:lnTo>
                      <a:lnTo>
                        <a:pt x="53" y="13"/>
                      </a:lnTo>
                      <a:lnTo>
                        <a:pt x="53" y="13"/>
                      </a:lnTo>
                      <a:lnTo>
                        <a:pt x="50" y="16"/>
                      </a:lnTo>
                      <a:lnTo>
                        <a:pt x="46" y="14"/>
                      </a:lnTo>
                      <a:lnTo>
                        <a:pt x="42" y="13"/>
                      </a:lnTo>
                      <a:lnTo>
                        <a:pt x="36" y="12"/>
                      </a:lnTo>
                      <a:lnTo>
                        <a:pt x="36" y="12"/>
                      </a:lnTo>
                      <a:lnTo>
                        <a:pt x="36" y="16"/>
                      </a:lnTo>
                      <a:lnTo>
                        <a:pt x="36" y="18"/>
                      </a:lnTo>
                      <a:lnTo>
                        <a:pt x="34" y="20"/>
                      </a:lnTo>
                      <a:lnTo>
                        <a:pt x="33" y="21"/>
                      </a:lnTo>
                      <a:lnTo>
                        <a:pt x="33" y="21"/>
                      </a:lnTo>
                      <a:lnTo>
                        <a:pt x="30" y="23"/>
                      </a:lnTo>
                      <a:lnTo>
                        <a:pt x="27" y="23"/>
                      </a:lnTo>
                      <a:lnTo>
                        <a:pt x="24" y="23"/>
                      </a:lnTo>
                      <a:lnTo>
                        <a:pt x="22" y="21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0" y="18"/>
                      </a:lnTo>
                      <a:lnTo>
                        <a:pt x="19" y="14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6" y="12"/>
                      </a:lnTo>
                      <a:lnTo>
                        <a:pt x="15" y="12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14" y="11"/>
                      </a:lnTo>
                      <a:lnTo>
                        <a:pt x="14" y="10"/>
                      </a:lnTo>
                      <a:lnTo>
                        <a:pt x="14" y="8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2" y="8"/>
                      </a:lnTo>
                      <a:lnTo>
                        <a:pt x="11" y="10"/>
                      </a:lnTo>
                      <a:lnTo>
                        <a:pt x="9" y="12"/>
                      </a:lnTo>
                      <a:lnTo>
                        <a:pt x="7" y="12"/>
                      </a:lnTo>
                      <a:lnTo>
                        <a:pt x="7" y="12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6" y="8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5" y="6"/>
                      </a:lnTo>
                      <a:lnTo>
                        <a:pt x="3" y="5"/>
                      </a:lnTo>
                      <a:lnTo>
                        <a:pt x="0" y="5"/>
                      </a:lnTo>
                      <a:lnTo>
                        <a:pt x="0" y="5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Freeform 70"/>
                <p:cNvSpPr>
                  <a:spLocks/>
                </p:cNvSpPr>
                <p:nvPr/>
              </p:nvSpPr>
              <p:spPr bwMode="auto">
                <a:xfrm>
                  <a:off x="855" y="4276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3" y="4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2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Freeform 71"/>
                <p:cNvSpPr>
                  <a:spLocks/>
                </p:cNvSpPr>
                <p:nvPr/>
              </p:nvSpPr>
              <p:spPr bwMode="auto">
                <a:xfrm>
                  <a:off x="855" y="4276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2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lnTo>
                        <a:pt x="3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4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3" y="2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1" name="Group 11"/>
            <p:cNvGrpSpPr>
              <a:grpSpLocks/>
            </p:cNvGrpSpPr>
            <p:nvPr/>
          </p:nvGrpSpPr>
          <p:grpSpPr bwMode="auto">
            <a:xfrm>
              <a:off x="1994751" y="5363286"/>
              <a:ext cx="1084263" cy="703262"/>
              <a:chOff x="180" y="3435"/>
              <a:chExt cx="683" cy="443"/>
            </a:xfrm>
            <a:grpFill/>
          </p:grpSpPr>
          <p:sp>
            <p:nvSpPr>
              <p:cNvPr id="132" name="Freeform 12"/>
              <p:cNvSpPr>
                <a:spLocks/>
              </p:cNvSpPr>
              <p:nvPr/>
            </p:nvSpPr>
            <p:spPr bwMode="auto">
              <a:xfrm>
                <a:off x="713" y="3701"/>
                <a:ext cx="150" cy="177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20" y="153"/>
                  </a:cxn>
                  <a:cxn ang="0">
                    <a:pos x="20" y="191"/>
                  </a:cxn>
                  <a:cxn ang="0">
                    <a:pos x="78" y="229"/>
                  </a:cxn>
                  <a:cxn ang="0">
                    <a:pos x="96" y="191"/>
                  </a:cxn>
                  <a:cxn ang="0">
                    <a:pos x="194" y="134"/>
                  </a:cxn>
                  <a:cxn ang="0">
                    <a:pos x="155" y="58"/>
                  </a:cxn>
                  <a:cxn ang="0">
                    <a:pos x="38" y="0"/>
                  </a:cxn>
                  <a:cxn ang="0">
                    <a:pos x="38" y="58"/>
                  </a:cxn>
                  <a:cxn ang="0">
                    <a:pos x="0" y="76"/>
                  </a:cxn>
                </a:cxnLst>
                <a:rect l="0" t="0" r="r" b="b"/>
                <a:pathLst>
                  <a:path w="194" h="229">
                    <a:moveTo>
                      <a:pt x="0" y="76"/>
                    </a:moveTo>
                    <a:lnTo>
                      <a:pt x="20" y="153"/>
                    </a:lnTo>
                    <a:lnTo>
                      <a:pt x="20" y="191"/>
                    </a:lnTo>
                    <a:lnTo>
                      <a:pt x="78" y="229"/>
                    </a:lnTo>
                    <a:lnTo>
                      <a:pt x="96" y="191"/>
                    </a:lnTo>
                    <a:lnTo>
                      <a:pt x="194" y="134"/>
                    </a:lnTo>
                    <a:lnTo>
                      <a:pt x="155" y="58"/>
                    </a:lnTo>
                    <a:lnTo>
                      <a:pt x="38" y="0"/>
                    </a:lnTo>
                    <a:lnTo>
                      <a:pt x="38" y="58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13"/>
              <p:cNvSpPr>
                <a:spLocks/>
              </p:cNvSpPr>
              <p:nvPr/>
            </p:nvSpPr>
            <p:spPr bwMode="auto">
              <a:xfrm>
                <a:off x="713" y="3701"/>
                <a:ext cx="150" cy="177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20" y="153"/>
                  </a:cxn>
                  <a:cxn ang="0">
                    <a:pos x="20" y="191"/>
                  </a:cxn>
                  <a:cxn ang="0">
                    <a:pos x="78" y="229"/>
                  </a:cxn>
                  <a:cxn ang="0">
                    <a:pos x="96" y="191"/>
                  </a:cxn>
                  <a:cxn ang="0">
                    <a:pos x="194" y="134"/>
                  </a:cxn>
                  <a:cxn ang="0">
                    <a:pos x="155" y="58"/>
                  </a:cxn>
                  <a:cxn ang="0">
                    <a:pos x="38" y="0"/>
                  </a:cxn>
                  <a:cxn ang="0">
                    <a:pos x="38" y="58"/>
                  </a:cxn>
                  <a:cxn ang="0">
                    <a:pos x="0" y="76"/>
                  </a:cxn>
                </a:cxnLst>
                <a:rect l="0" t="0" r="r" b="b"/>
                <a:pathLst>
                  <a:path w="194" h="229">
                    <a:moveTo>
                      <a:pt x="0" y="76"/>
                    </a:moveTo>
                    <a:lnTo>
                      <a:pt x="20" y="153"/>
                    </a:lnTo>
                    <a:lnTo>
                      <a:pt x="20" y="191"/>
                    </a:lnTo>
                    <a:lnTo>
                      <a:pt x="78" y="229"/>
                    </a:lnTo>
                    <a:lnTo>
                      <a:pt x="96" y="191"/>
                    </a:lnTo>
                    <a:lnTo>
                      <a:pt x="194" y="134"/>
                    </a:lnTo>
                    <a:lnTo>
                      <a:pt x="155" y="58"/>
                    </a:lnTo>
                    <a:lnTo>
                      <a:pt x="38" y="0"/>
                    </a:lnTo>
                    <a:lnTo>
                      <a:pt x="38" y="58"/>
                    </a:lnTo>
                    <a:lnTo>
                      <a:pt x="0" y="76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14"/>
              <p:cNvSpPr>
                <a:spLocks/>
              </p:cNvSpPr>
              <p:nvPr/>
            </p:nvSpPr>
            <p:spPr bwMode="auto">
              <a:xfrm>
                <a:off x="639" y="3598"/>
                <a:ext cx="90" cy="59"/>
              </a:xfrm>
              <a:custGeom>
                <a:avLst/>
                <a:gdLst/>
                <a:ahLst/>
                <a:cxnLst>
                  <a:cxn ang="0">
                    <a:pos x="39" y="77"/>
                  </a:cxn>
                  <a:cxn ang="0">
                    <a:pos x="95" y="77"/>
                  </a:cxn>
                  <a:cxn ang="0">
                    <a:pos x="115" y="39"/>
                  </a:cxn>
                  <a:cxn ang="0">
                    <a:pos x="57" y="19"/>
                  </a:cxn>
                  <a:cxn ang="0">
                    <a:pos x="39" y="19"/>
                  </a:cxn>
                  <a:cxn ang="0">
                    <a:pos x="18" y="0"/>
                  </a:cxn>
                  <a:cxn ang="0">
                    <a:pos x="0" y="19"/>
                  </a:cxn>
                  <a:cxn ang="0">
                    <a:pos x="18" y="58"/>
                  </a:cxn>
                  <a:cxn ang="0">
                    <a:pos x="39" y="77"/>
                  </a:cxn>
                </a:cxnLst>
                <a:rect l="0" t="0" r="r" b="b"/>
                <a:pathLst>
                  <a:path w="115" h="77">
                    <a:moveTo>
                      <a:pt x="39" y="77"/>
                    </a:moveTo>
                    <a:lnTo>
                      <a:pt x="95" y="77"/>
                    </a:lnTo>
                    <a:lnTo>
                      <a:pt x="115" y="39"/>
                    </a:lnTo>
                    <a:lnTo>
                      <a:pt x="57" y="19"/>
                    </a:lnTo>
                    <a:lnTo>
                      <a:pt x="39" y="19"/>
                    </a:lnTo>
                    <a:lnTo>
                      <a:pt x="18" y="0"/>
                    </a:lnTo>
                    <a:lnTo>
                      <a:pt x="0" y="19"/>
                    </a:lnTo>
                    <a:lnTo>
                      <a:pt x="18" y="58"/>
                    </a:lnTo>
                    <a:lnTo>
                      <a:pt x="39" y="77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15"/>
              <p:cNvSpPr>
                <a:spLocks/>
              </p:cNvSpPr>
              <p:nvPr/>
            </p:nvSpPr>
            <p:spPr bwMode="auto">
              <a:xfrm>
                <a:off x="639" y="3598"/>
                <a:ext cx="90" cy="59"/>
              </a:xfrm>
              <a:custGeom>
                <a:avLst/>
                <a:gdLst/>
                <a:ahLst/>
                <a:cxnLst>
                  <a:cxn ang="0">
                    <a:pos x="39" y="77"/>
                  </a:cxn>
                  <a:cxn ang="0">
                    <a:pos x="95" y="77"/>
                  </a:cxn>
                  <a:cxn ang="0">
                    <a:pos x="115" y="39"/>
                  </a:cxn>
                  <a:cxn ang="0">
                    <a:pos x="57" y="19"/>
                  </a:cxn>
                  <a:cxn ang="0">
                    <a:pos x="39" y="19"/>
                  </a:cxn>
                  <a:cxn ang="0">
                    <a:pos x="18" y="0"/>
                  </a:cxn>
                  <a:cxn ang="0">
                    <a:pos x="0" y="19"/>
                  </a:cxn>
                  <a:cxn ang="0">
                    <a:pos x="18" y="58"/>
                  </a:cxn>
                  <a:cxn ang="0">
                    <a:pos x="39" y="77"/>
                  </a:cxn>
                </a:cxnLst>
                <a:rect l="0" t="0" r="r" b="b"/>
                <a:pathLst>
                  <a:path w="115" h="77">
                    <a:moveTo>
                      <a:pt x="39" y="77"/>
                    </a:moveTo>
                    <a:lnTo>
                      <a:pt x="95" y="77"/>
                    </a:lnTo>
                    <a:lnTo>
                      <a:pt x="115" y="39"/>
                    </a:lnTo>
                    <a:lnTo>
                      <a:pt x="57" y="19"/>
                    </a:lnTo>
                    <a:lnTo>
                      <a:pt x="39" y="19"/>
                    </a:lnTo>
                    <a:lnTo>
                      <a:pt x="18" y="0"/>
                    </a:lnTo>
                    <a:lnTo>
                      <a:pt x="0" y="19"/>
                    </a:lnTo>
                    <a:lnTo>
                      <a:pt x="18" y="58"/>
                    </a:lnTo>
                    <a:lnTo>
                      <a:pt x="39" y="77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16"/>
              <p:cNvSpPr>
                <a:spLocks/>
              </p:cNvSpPr>
              <p:nvPr/>
            </p:nvSpPr>
            <p:spPr bwMode="auto">
              <a:xfrm>
                <a:off x="625" y="3657"/>
                <a:ext cx="29" cy="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38" y="0"/>
                  </a:cxn>
                  <a:cxn ang="0">
                    <a:pos x="38" y="19"/>
                  </a:cxn>
                  <a:cxn ang="0">
                    <a:pos x="0" y="19"/>
                  </a:cxn>
                </a:cxnLst>
                <a:rect l="0" t="0" r="r" b="b"/>
                <a:pathLst>
                  <a:path w="38" h="19">
                    <a:moveTo>
                      <a:pt x="0" y="19"/>
                    </a:moveTo>
                    <a:lnTo>
                      <a:pt x="38" y="0"/>
                    </a:lnTo>
                    <a:lnTo>
                      <a:pt x="38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17"/>
              <p:cNvSpPr>
                <a:spLocks/>
              </p:cNvSpPr>
              <p:nvPr/>
            </p:nvSpPr>
            <p:spPr bwMode="auto">
              <a:xfrm>
                <a:off x="625" y="3657"/>
                <a:ext cx="29" cy="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38" y="0"/>
                  </a:cxn>
                  <a:cxn ang="0">
                    <a:pos x="38" y="19"/>
                  </a:cxn>
                  <a:cxn ang="0">
                    <a:pos x="0" y="19"/>
                  </a:cxn>
                </a:cxnLst>
                <a:rect l="0" t="0" r="r" b="b"/>
                <a:pathLst>
                  <a:path w="38" h="19">
                    <a:moveTo>
                      <a:pt x="0" y="19"/>
                    </a:moveTo>
                    <a:lnTo>
                      <a:pt x="38" y="0"/>
                    </a:lnTo>
                    <a:lnTo>
                      <a:pt x="38" y="19"/>
                    </a:lnTo>
                    <a:lnTo>
                      <a:pt x="0" y="19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18"/>
              <p:cNvSpPr>
                <a:spLocks/>
              </p:cNvSpPr>
              <p:nvPr/>
            </p:nvSpPr>
            <p:spPr bwMode="auto">
              <a:xfrm>
                <a:off x="597" y="3615"/>
                <a:ext cx="30" cy="29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6" y="1"/>
                  </a:cxn>
                  <a:cxn ang="0">
                    <a:pos x="32" y="6"/>
                  </a:cxn>
                  <a:cxn ang="0">
                    <a:pos x="36" y="12"/>
                  </a:cxn>
                  <a:cxn ang="0">
                    <a:pos x="38" y="19"/>
                  </a:cxn>
                  <a:cxn ang="0">
                    <a:pos x="36" y="27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19" y="37"/>
                  </a:cxn>
                  <a:cxn ang="0">
                    <a:pos x="11" y="36"/>
                  </a:cxn>
                  <a:cxn ang="0">
                    <a:pos x="5" y="33"/>
                  </a:cxn>
                  <a:cxn ang="0">
                    <a:pos x="1" y="27"/>
                  </a:cxn>
                  <a:cxn ang="0">
                    <a:pos x="0" y="19"/>
                  </a:cxn>
                  <a:cxn ang="0">
                    <a:pos x="1" y="12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9" y="0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6" y="1"/>
                    </a:lnTo>
                    <a:lnTo>
                      <a:pt x="32" y="6"/>
                    </a:lnTo>
                    <a:lnTo>
                      <a:pt x="36" y="12"/>
                    </a:lnTo>
                    <a:lnTo>
                      <a:pt x="38" y="19"/>
                    </a:lnTo>
                    <a:lnTo>
                      <a:pt x="36" y="27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19" y="37"/>
                    </a:lnTo>
                    <a:lnTo>
                      <a:pt x="11" y="36"/>
                    </a:lnTo>
                    <a:lnTo>
                      <a:pt x="5" y="33"/>
                    </a:lnTo>
                    <a:lnTo>
                      <a:pt x="1" y="27"/>
                    </a:lnTo>
                    <a:lnTo>
                      <a:pt x="0" y="19"/>
                    </a:lnTo>
                    <a:lnTo>
                      <a:pt x="1" y="12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19"/>
              <p:cNvSpPr>
                <a:spLocks/>
              </p:cNvSpPr>
              <p:nvPr/>
            </p:nvSpPr>
            <p:spPr bwMode="auto">
              <a:xfrm>
                <a:off x="597" y="3615"/>
                <a:ext cx="30" cy="29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26" y="1"/>
                  </a:cxn>
                  <a:cxn ang="0">
                    <a:pos x="32" y="6"/>
                  </a:cxn>
                  <a:cxn ang="0">
                    <a:pos x="36" y="12"/>
                  </a:cxn>
                  <a:cxn ang="0">
                    <a:pos x="38" y="19"/>
                  </a:cxn>
                  <a:cxn ang="0">
                    <a:pos x="38" y="19"/>
                  </a:cxn>
                  <a:cxn ang="0">
                    <a:pos x="36" y="27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19" y="37"/>
                  </a:cxn>
                  <a:cxn ang="0">
                    <a:pos x="19" y="37"/>
                  </a:cxn>
                  <a:cxn ang="0">
                    <a:pos x="11" y="36"/>
                  </a:cxn>
                  <a:cxn ang="0">
                    <a:pos x="5" y="33"/>
                  </a:cxn>
                  <a:cxn ang="0">
                    <a:pos x="1" y="27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1" y="12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9" y="0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19" y="0"/>
                    </a:lnTo>
                    <a:lnTo>
                      <a:pt x="26" y="1"/>
                    </a:lnTo>
                    <a:lnTo>
                      <a:pt x="32" y="6"/>
                    </a:lnTo>
                    <a:lnTo>
                      <a:pt x="36" y="1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6" y="27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1" y="36"/>
                    </a:lnTo>
                    <a:lnTo>
                      <a:pt x="5" y="33"/>
                    </a:lnTo>
                    <a:lnTo>
                      <a:pt x="1" y="27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12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9" y="0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20"/>
              <p:cNvSpPr>
                <a:spLocks/>
              </p:cNvSpPr>
              <p:nvPr/>
            </p:nvSpPr>
            <p:spPr bwMode="auto">
              <a:xfrm>
                <a:off x="551" y="3569"/>
                <a:ext cx="74" cy="29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77" y="38"/>
                  </a:cxn>
                  <a:cxn ang="0">
                    <a:pos x="95" y="0"/>
                  </a:cxn>
                  <a:cxn ang="0">
                    <a:pos x="19" y="0"/>
                  </a:cxn>
                  <a:cxn ang="0">
                    <a:pos x="0" y="38"/>
                  </a:cxn>
                </a:cxnLst>
                <a:rect l="0" t="0" r="r" b="b"/>
                <a:pathLst>
                  <a:path w="95" h="38">
                    <a:moveTo>
                      <a:pt x="0" y="38"/>
                    </a:moveTo>
                    <a:lnTo>
                      <a:pt x="77" y="38"/>
                    </a:lnTo>
                    <a:lnTo>
                      <a:pt x="95" y="0"/>
                    </a:lnTo>
                    <a:lnTo>
                      <a:pt x="19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21"/>
              <p:cNvSpPr>
                <a:spLocks/>
              </p:cNvSpPr>
              <p:nvPr/>
            </p:nvSpPr>
            <p:spPr bwMode="auto">
              <a:xfrm>
                <a:off x="551" y="3569"/>
                <a:ext cx="74" cy="29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77" y="38"/>
                  </a:cxn>
                  <a:cxn ang="0">
                    <a:pos x="95" y="0"/>
                  </a:cxn>
                  <a:cxn ang="0">
                    <a:pos x="19" y="0"/>
                  </a:cxn>
                  <a:cxn ang="0">
                    <a:pos x="0" y="38"/>
                  </a:cxn>
                </a:cxnLst>
                <a:rect l="0" t="0" r="r" b="b"/>
                <a:pathLst>
                  <a:path w="95" h="38">
                    <a:moveTo>
                      <a:pt x="0" y="38"/>
                    </a:moveTo>
                    <a:lnTo>
                      <a:pt x="77" y="38"/>
                    </a:lnTo>
                    <a:lnTo>
                      <a:pt x="95" y="0"/>
                    </a:lnTo>
                    <a:lnTo>
                      <a:pt x="19" y="0"/>
                    </a:lnTo>
                    <a:lnTo>
                      <a:pt x="0" y="38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22"/>
              <p:cNvSpPr>
                <a:spLocks/>
              </p:cNvSpPr>
              <p:nvPr/>
            </p:nvSpPr>
            <p:spPr bwMode="auto">
              <a:xfrm>
                <a:off x="240" y="3435"/>
                <a:ext cx="74" cy="4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8" y="59"/>
                  </a:cxn>
                  <a:cxn ang="0">
                    <a:pos x="76" y="59"/>
                  </a:cxn>
                  <a:cxn ang="0">
                    <a:pos x="96" y="20"/>
                  </a:cxn>
                  <a:cxn ang="0">
                    <a:pos x="57" y="0"/>
                  </a:cxn>
                  <a:cxn ang="0">
                    <a:pos x="19" y="20"/>
                  </a:cxn>
                  <a:cxn ang="0">
                    <a:pos x="0" y="38"/>
                  </a:cxn>
                </a:cxnLst>
                <a:rect l="0" t="0" r="r" b="b"/>
                <a:pathLst>
                  <a:path w="96" h="59">
                    <a:moveTo>
                      <a:pt x="0" y="38"/>
                    </a:moveTo>
                    <a:lnTo>
                      <a:pt x="38" y="59"/>
                    </a:lnTo>
                    <a:lnTo>
                      <a:pt x="76" y="59"/>
                    </a:lnTo>
                    <a:lnTo>
                      <a:pt x="96" y="20"/>
                    </a:lnTo>
                    <a:lnTo>
                      <a:pt x="57" y="0"/>
                    </a:lnTo>
                    <a:lnTo>
                      <a:pt x="19" y="2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23"/>
              <p:cNvSpPr>
                <a:spLocks/>
              </p:cNvSpPr>
              <p:nvPr/>
            </p:nvSpPr>
            <p:spPr bwMode="auto">
              <a:xfrm>
                <a:off x="240" y="3435"/>
                <a:ext cx="74" cy="4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8" y="59"/>
                  </a:cxn>
                  <a:cxn ang="0">
                    <a:pos x="76" y="59"/>
                  </a:cxn>
                  <a:cxn ang="0">
                    <a:pos x="96" y="20"/>
                  </a:cxn>
                  <a:cxn ang="0">
                    <a:pos x="57" y="0"/>
                  </a:cxn>
                  <a:cxn ang="0">
                    <a:pos x="19" y="20"/>
                  </a:cxn>
                  <a:cxn ang="0">
                    <a:pos x="0" y="38"/>
                  </a:cxn>
                </a:cxnLst>
                <a:rect l="0" t="0" r="r" b="b"/>
                <a:pathLst>
                  <a:path w="96" h="59">
                    <a:moveTo>
                      <a:pt x="0" y="38"/>
                    </a:moveTo>
                    <a:lnTo>
                      <a:pt x="38" y="59"/>
                    </a:lnTo>
                    <a:lnTo>
                      <a:pt x="76" y="59"/>
                    </a:lnTo>
                    <a:lnTo>
                      <a:pt x="96" y="20"/>
                    </a:lnTo>
                    <a:lnTo>
                      <a:pt x="57" y="0"/>
                    </a:lnTo>
                    <a:lnTo>
                      <a:pt x="19" y="20"/>
                    </a:lnTo>
                    <a:lnTo>
                      <a:pt x="0" y="38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24"/>
              <p:cNvSpPr>
                <a:spLocks/>
              </p:cNvSpPr>
              <p:nvPr/>
            </p:nvSpPr>
            <p:spPr bwMode="auto">
              <a:xfrm>
                <a:off x="180" y="3435"/>
                <a:ext cx="31" cy="46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0" y="38"/>
                  </a:cxn>
                  <a:cxn ang="0">
                    <a:pos x="0" y="59"/>
                  </a:cxn>
                </a:cxnLst>
                <a:rect l="0" t="0" r="r" b="b"/>
                <a:pathLst>
                  <a:path w="39" h="59">
                    <a:moveTo>
                      <a:pt x="0" y="59"/>
                    </a:moveTo>
                    <a:lnTo>
                      <a:pt x="39" y="20"/>
                    </a:lnTo>
                    <a:lnTo>
                      <a:pt x="39" y="0"/>
                    </a:lnTo>
                    <a:lnTo>
                      <a:pt x="0" y="38"/>
                    </a:lnTo>
                    <a:lnTo>
                      <a:pt x="0" y="59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25"/>
              <p:cNvSpPr>
                <a:spLocks/>
              </p:cNvSpPr>
              <p:nvPr/>
            </p:nvSpPr>
            <p:spPr bwMode="auto">
              <a:xfrm>
                <a:off x="180" y="3435"/>
                <a:ext cx="31" cy="46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0" y="38"/>
                  </a:cxn>
                  <a:cxn ang="0">
                    <a:pos x="0" y="59"/>
                  </a:cxn>
                </a:cxnLst>
                <a:rect l="0" t="0" r="r" b="b"/>
                <a:pathLst>
                  <a:path w="39" h="59">
                    <a:moveTo>
                      <a:pt x="0" y="59"/>
                    </a:moveTo>
                    <a:lnTo>
                      <a:pt x="39" y="20"/>
                    </a:lnTo>
                    <a:lnTo>
                      <a:pt x="39" y="0"/>
                    </a:lnTo>
                    <a:lnTo>
                      <a:pt x="0" y="38"/>
                    </a:lnTo>
                    <a:lnTo>
                      <a:pt x="0" y="59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26"/>
              <p:cNvSpPr>
                <a:spLocks/>
              </p:cNvSpPr>
              <p:nvPr/>
            </p:nvSpPr>
            <p:spPr bwMode="auto">
              <a:xfrm>
                <a:off x="432" y="3509"/>
                <a:ext cx="76" cy="60"/>
              </a:xfrm>
              <a:custGeom>
                <a:avLst/>
                <a:gdLst/>
                <a:ahLst/>
                <a:cxnLst>
                  <a:cxn ang="0">
                    <a:pos x="39" y="77"/>
                  </a:cxn>
                  <a:cxn ang="0">
                    <a:pos x="97" y="77"/>
                  </a:cxn>
                  <a:cxn ang="0">
                    <a:pos x="97" y="39"/>
                  </a:cxn>
                  <a:cxn ang="0">
                    <a:pos x="58" y="0"/>
                  </a:cxn>
                  <a:cxn ang="0">
                    <a:pos x="0" y="18"/>
                  </a:cxn>
                  <a:cxn ang="0">
                    <a:pos x="39" y="77"/>
                  </a:cxn>
                </a:cxnLst>
                <a:rect l="0" t="0" r="r" b="b"/>
                <a:pathLst>
                  <a:path w="97" h="77">
                    <a:moveTo>
                      <a:pt x="39" y="77"/>
                    </a:moveTo>
                    <a:lnTo>
                      <a:pt x="97" y="77"/>
                    </a:lnTo>
                    <a:lnTo>
                      <a:pt x="97" y="39"/>
                    </a:lnTo>
                    <a:lnTo>
                      <a:pt x="58" y="0"/>
                    </a:lnTo>
                    <a:lnTo>
                      <a:pt x="0" y="18"/>
                    </a:lnTo>
                    <a:lnTo>
                      <a:pt x="39" y="77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27"/>
              <p:cNvSpPr>
                <a:spLocks/>
              </p:cNvSpPr>
              <p:nvPr/>
            </p:nvSpPr>
            <p:spPr bwMode="auto">
              <a:xfrm>
                <a:off x="432" y="3509"/>
                <a:ext cx="76" cy="60"/>
              </a:xfrm>
              <a:custGeom>
                <a:avLst/>
                <a:gdLst/>
                <a:ahLst/>
                <a:cxnLst>
                  <a:cxn ang="0">
                    <a:pos x="39" y="77"/>
                  </a:cxn>
                  <a:cxn ang="0">
                    <a:pos x="97" y="77"/>
                  </a:cxn>
                  <a:cxn ang="0">
                    <a:pos x="97" y="39"/>
                  </a:cxn>
                  <a:cxn ang="0">
                    <a:pos x="58" y="0"/>
                  </a:cxn>
                  <a:cxn ang="0">
                    <a:pos x="0" y="18"/>
                  </a:cxn>
                  <a:cxn ang="0">
                    <a:pos x="39" y="77"/>
                  </a:cxn>
                </a:cxnLst>
                <a:rect l="0" t="0" r="r" b="b"/>
                <a:pathLst>
                  <a:path w="97" h="77">
                    <a:moveTo>
                      <a:pt x="39" y="77"/>
                    </a:moveTo>
                    <a:lnTo>
                      <a:pt x="97" y="77"/>
                    </a:lnTo>
                    <a:lnTo>
                      <a:pt x="97" y="39"/>
                    </a:lnTo>
                    <a:lnTo>
                      <a:pt x="58" y="0"/>
                    </a:lnTo>
                    <a:lnTo>
                      <a:pt x="0" y="18"/>
                    </a:lnTo>
                    <a:lnTo>
                      <a:pt x="39" y="77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66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/>
      <p:bldP spid="279" grpId="0" animBg="1"/>
      <p:bldP spid="280" grpId="0" animBg="1"/>
      <p:bldP spid="281" grpId="0" animBg="1"/>
      <p:bldP spid="282" grpId="0" animBg="1"/>
      <p:bldP spid="331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The Battlefield</a:t>
            </a:r>
            <a:endParaRPr lang="en-US" sz="4800" dirty="0"/>
          </a:p>
        </p:txBody>
      </p:sp>
      <p:sp>
        <p:nvSpPr>
          <p:cNvPr id="168" name="Freeform 28"/>
          <p:cNvSpPr>
            <a:spLocks/>
          </p:cNvSpPr>
          <p:nvPr/>
        </p:nvSpPr>
        <p:spPr bwMode="auto">
          <a:xfrm rot="21394386">
            <a:off x="2501886" y="3312338"/>
            <a:ext cx="1232372" cy="942713"/>
          </a:xfrm>
          <a:custGeom>
            <a:avLst/>
            <a:gdLst/>
            <a:ahLst/>
            <a:cxnLst>
              <a:cxn ang="0">
                <a:pos x="0" y="406"/>
              </a:cxn>
              <a:cxn ang="0">
                <a:pos x="54" y="0"/>
              </a:cxn>
              <a:cxn ang="0">
                <a:pos x="437" y="42"/>
              </a:cxn>
              <a:cxn ang="0">
                <a:pos x="592" y="54"/>
              </a:cxn>
              <a:cxn ang="0">
                <a:pos x="586" y="155"/>
              </a:cxn>
              <a:cxn ang="0">
                <a:pos x="568" y="466"/>
              </a:cxn>
              <a:cxn ang="0">
                <a:pos x="485" y="460"/>
              </a:cxn>
              <a:cxn ang="0">
                <a:pos x="0" y="406"/>
              </a:cxn>
              <a:cxn ang="0">
                <a:pos x="0" y="406"/>
              </a:cxn>
            </a:cxnLst>
            <a:rect l="0" t="0" r="r" b="b"/>
            <a:pathLst>
              <a:path w="592" h="466">
                <a:moveTo>
                  <a:pt x="0" y="406"/>
                </a:moveTo>
                <a:lnTo>
                  <a:pt x="54" y="0"/>
                </a:lnTo>
                <a:lnTo>
                  <a:pt x="437" y="42"/>
                </a:lnTo>
                <a:lnTo>
                  <a:pt x="592" y="54"/>
                </a:lnTo>
                <a:lnTo>
                  <a:pt x="586" y="155"/>
                </a:lnTo>
                <a:lnTo>
                  <a:pt x="568" y="466"/>
                </a:lnTo>
                <a:lnTo>
                  <a:pt x="485" y="460"/>
                </a:lnTo>
                <a:lnTo>
                  <a:pt x="0" y="406"/>
                </a:lnTo>
                <a:lnTo>
                  <a:pt x="0" y="40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 rot="21394386">
            <a:off x="1317730" y="1542205"/>
            <a:ext cx="1007666" cy="1592253"/>
          </a:xfrm>
          <a:custGeom>
            <a:avLst/>
            <a:gdLst/>
            <a:ahLst/>
            <a:cxnLst>
              <a:cxn ang="0">
                <a:pos x="36" y="519"/>
              </a:cxn>
              <a:cxn ang="0">
                <a:pos x="48" y="495"/>
              </a:cxn>
              <a:cxn ang="0">
                <a:pos x="54" y="489"/>
              </a:cxn>
              <a:cxn ang="0">
                <a:pos x="48" y="477"/>
              </a:cxn>
              <a:cxn ang="0">
                <a:pos x="36" y="465"/>
              </a:cxn>
              <a:cxn ang="0">
                <a:pos x="60" y="423"/>
              </a:cxn>
              <a:cxn ang="0">
                <a:pos x="78" y="412"/>
              </a:cxn>
              <a:cxn ang="0">
                <a:pos x="84" y="400"/>
              </a:cxn>
              <a:cxn ang="0">
                <a:pos x="120" y="328"/>
              </a:cxn>
              <a:cxn ang="0">
                <a:pos x="102" y="322"/>
              </a:cxn>
              <a:cxn ang="0">
                <a:pos x="96" y="304"/>
              </a:cxn>
              <a:cxn ang="0">
                <a:pos x="96" y="286"/>
              </a:cxn>
              <a:cxn ang="0">
                <a:pos x="96" y="274"/>
              </a:cxn>
              <a:cxn ang="0">
                <a:pos x="96" y="262"/>
              </a:cxn>
              <a:cxn ang="0">
                <a:pos x="156" y="0"/>
              </a:cxn>
              <a:cxn ang="0">
                <a:pos x="197" y="119"/>
              </a:cxn>
              <a:cxn ang="0">
                <a:pos x="215" y="161"/>
              </a:cxn>
              <a:cxn ang="0">
                <a:pos x="209" y="173"/>
              </a:cxn>
              <a:cxn ang="0">
                <a:pos x="221" y="191"/>
              </a:cxn>
              <a:cxn ang="0">
                <a:pos x="251" y="238"/>
              </a:cxn>
              <a:cxn ang="0">
                <a:pos x="257" y="262"/>
              </a:cxn>
              <a:cxn ang="0">
                <a:pos x="269" y="268"/>
              </a:cxn>
              <a:cxn ang="0">
                <a:pos x="293" y="280"/>
              </a:cxn>
              <a:cxn ang="0">
                <a:pos x="275" y="316"/>
              </a:cxn>
              <a:cxn ang="0">
                <a:pos x="269" y="340"/>
              </a:cxn>
              <a:cxn ang="0">
                <a:pos x="269" y="346"/>
              </a:cxn>
              <a:cxn ang="0">
                <a:pos x="257" y="364"/>
              </a:cxn>
              <a:cxn ang="0">
                <a:pos x="257" y="382"/>
              </a:cxn>
              <a:cxn ang="0">
                <a:pos x="275" y="394"/>
              </a:cxn>
              <a:cxn ang="0">
                <a:pos x="299" y="376"/>
              </a:cxn>
              <a:cxn ang="0">
                <a:pos x="305" y="382"/>
              </a:cxn>
              <a:cxn ang="0">
                <a:pos x="311" y="388"/>
              </a:cxn>
              <a:cxn ang="0">
                <a:pos x="311" y="423"/>
              </a:cxn>
              <a:cxn ang="0">
                <a:pos x="323" y="447"/>
              </a:cxn>
              <a:cxn ang="0">
                <a:pos x="317" y="459"/>
              </a:cxn>
              <a:cxn ang="0">
                <a:pos x="335" y="477"/>
              </a:cxn>
              <a:cxn ang="0">
                <a:pos x="341" y="489"/>
              </a:cxn>
              <a:cxn ang="0">
                <a:pos x="341" y="507"/>
              </a:cxn>
              <a:cxn ang="0">
                <a:pos x="353" y="525"/>
              </a:cxn>
              <a:cxn ang="0">
                <a:pos x="365" y="513"/>
              </a:cxn>
              <a:cxn ang="0">
                <a:pos x="389" y="519"/>
              </a:cxn>
              <a:cxn ang="0">
                <a:pos x="401" y="513"/>
              </a:cxn>
              <a:cxn ang="0">
                <a:pos x="425" y="519"/>
              </a:cxn>
              <a:cxn ang="0">
                <a:pos x="437" y="519"/>
              </a:cxn>
              <a:cxn ang="0">
                <a:pos x="455" y="513"/>
              </a:cxn>
              <a:cxn ang="0">
                <a:pos x="473" y="519"/>
              </a:cxn>
              <a:cxn ang="0">
                <a:pos x="484" y="537"/>
              </a:cxn>
              <a:cxn ang="0">
                <a:pos x="449" y="788"/>
              </a:cxn>
              <a:cxn ang="0">
                <a:pos x="0" y="704"/>
              </a:cxn>
            </a:cxnLst>
            <a:rect l="0" t="0" r="r" b="b"/>
            <a:pathLst>
              <a:path w="484" h="788">
                <a:moveTo>
                  <a:pt x="0" y="704"/>
                </a:moveTo>
                <a:lnTo>
                  <a:pt x="36" y="519"/>
                </a:lnTo>
                <a:lnTo>
                  <a:pt x="48" y="507"/>
                </a:lnTo>
                <a:lnTo>
                  <a:pt x="48" y="495"/>
                </a:lnTo>
                <a:lnTo>
                  <a:pt x="54" y="495"/>
                </a:lnTo>
                <a:lnTo>
                  <a:pt x="54" y="489"/>
                </a:lnTo>
                <a:lnTo>
                  <a:pt x="54" y="483"/>
                </a:lnTo>
                <a:lnTo>
                  <a:pt x="48" y="477"/>
                </a:lnTo>
                <a:lnTo>
                  <a:pt x="42" y="471"/>
                </a:lnTo>
                <a:lnTo>
                  <a:pt x="36" y="465"/>
                </a:lnTo>
                <a:lnTo>
                  <a:pt x="42" y="453"/>
                </a:lnTo>
                <a:lnTo>
                  <a:pt x="60" y="423"/>
                </a:lnTo>
                <a:lnTo>
                  <a:pt x="72" y="423"/>
                </a:lnTo>
                <a:lnTo>
                  <a:pt x="78" y="412"/>
                </a:lnTo>
                <a:lnTo>
                  <a:pt x="78" y="406"/>
                </a:lnTo>
                <a:lnTo>
                  <a:pt x="84" y="400"/>
                </a:lnTo>
                <a:lnTo>
                  <a:pt x="120" y="346"/>
                </a:lnTo>
                <a:lnTo>
                  <a:pt x="120" y="328"/>
                </a:lnTo>
                <a:lnTo>
                  <a:pt x="108" y="322"/>
                </a:lnTo>
                <a:lnTo>
                  <a:pt x="102" y="322"/>
                </a:lnTo>
                <a:lnTo>
                  <a:pt x="96" y="310"/>
                </a:lnTo>
                <a:lnTo>
                  <a:pt x="96" y="304"/>
                </a:lnTo>
                <a:lnTo>
                  <a:pt x="96" y="292"/>
                </a:lnTo>
                <a:lnTo>
                  <a:pt x="96" y="286"/>
                </a:lnTo>
                <a:lnTo>
                  <a:pt x="96" y="280"/>
                </a:lnTo>
                <a:lnTo>
                  <a:pt x="96" y="274"/>
                </a:lnTo>
                <a:lnTo>
                  <a:pt x="96" y="262"/>
                </a:lnTo>
                <a:lnTo>
                  <a:pt x="96" y="262"/>
                </a:lnTo>
                <a:lnTo>
                  <a:pt x="156" y="0"/>
                </a:lnTo>
                <a:lnTo>
                  <a:pt x="156" y="0"/>
                </a:lnTo>
                <a:lnTo>
                  <a:pt x="215" y="17"/>
                </a:lnTo>
                <a:lnTo>
                  <a:pt x="197" y="119"/>
                </a:lnTo>
                <a:lnTo>
                  <a:pt x="209" y="143"/>
                </a:lnTo>
                <a:lnTo>
                  <a:pt x="215" y="161"/>
                </a:lnTo>
                <a:lnTo>
                  <a:pt x="209" y="173"/>
                </a:lnTo>
                <a:lnTo>
                  <a:pt x="209" y="173"/>
                </a:lnTo>
                <a:lnTo>
                  <a:pt x="215" y="179"/>
                </a:lnTo>
                <a:lnTo>
                  <a:pt x="221" y="191"/>
                </a:lnTo>
                <a:lnTo>
                  <a:pt x="239" y="209"/>
                </a:lnTo>
                <a:lnTo>
                  <a:pt x="251" y="238"/>
                </a:lnTo>
                <a:lnTo>
                  <a:pt x="251" y="250"/>
                </a:lnTo>
                <a:lnTo>
                  <a:pt x="257" y="262"/>
                </a:lnTo>
                <a:lnTo>
                  <a:pt x="269" y="262"/>
                </a:lnTo>
                <a:lnTo>
                  <a:pt x="269" y="268"/>
                </a:lnTo>
                <a:lnTo>
                  <a:pt x="287" y="274"/>
                </a:lnTo>
                <a:lnTo>
                  <a:pt x="293" y="280"/>
                </a:lnTo>
                <a:lnTo>
                  <a:pt x="275" y="310"/>
                </a:lnTo>
                <a:lnTo>
                  <a:pt x="275" y="316"/>
                </a:lnTo>
                <a:lnTo>
                  <a:pt x="269" y="322"/>
                </a:lnTo>
                <a:lnTo>
                  <a:pt x="269" y="340"/>
                </a:lnTo>
                <a:lnTo>
                  <a:pt x="269" y="340"/>
                </a:lnTo>
                <a:lnTo>
                  <a:pt x="269" y="346"/>
                </a:lnTo>
                <a:lnTo>
                  <a:pt x="257" y="358"/>
                </a:lnTo>
                <a:lnTo>
                  <a:pt x="257" y="364"/>
                </a:lnTo>
                <a:lnTo>
                  <a:pt x="257" y="370"/>
                </a:lnTo>
                <a:lnTo>
                  <a:pt x="257" y="382"/>
                </a:lnTo>
                <a:lnTo>
                  <a:pt x="269" y="394"/>
                </a:lnTo>
                <a:lnTo>
                  <a:pt x="275" y="394"/>
                </a:lnTo>
                <a:lnTo>
                  <a:pt x="293" y="376"/>
                </a:lnTo>
                <a:lnTo>
                  <a:pt x="299" y="376"/>
                </a:lnTo>
                <a:lnTo>
                  <a:pt x="299" y="376"/>
                </a:lnTo>
                <a:lnTo>
                  <a:pt x="305" y="382"/>
                </a:lnTo>
                <a:lnTo>
                  <a:pt x="305" y="382"/>
                </a:lnTo>
                <a:lnTo>
                  <a:pt x="311" y="388"/>
                </a:lnTo>
                <a:lnTo>
                  <a:pt x="305" y="400"/>
                </a:lnTo>
                <a:lnTo>
                  <a:pt x="311" y="423"/>
                </a:lnTo>
                <a:lnTo>
                  <a:pt x="311" y="435"/>
                </a:lnTo>
                <a:lnTo>
                  <a:pt x="323" y="447"/>
                </a:lnTo>
                <a:lnTo>
                  <a:pt x="323" y="453"/>
                </a:lnTo>
                <a:lnTo>
                  <a:pt x="317" y="459"/>
                </a:lnTo>
                <a:lnTo>
                  <a:pt x="323" y="477"/>
                </a:lnTo>
                <a:lnTo>
                  <a:pt x="335" y="477"/>
                </a:lnTo>
                <a:lnTo>
                  <a:pt x="341" y="483"/>
                </a:lnTo>
                <a:lnTo>
                  <a:pt x="341" y="489"/>
                </a:lnTo>
                <a:lnTo>
                  <a:pt x="341" y="507"/>
                </a:lnTo>
                <a:lnTo>
                  <a:pt x="341" y="507"/>
                </a:lnTo>
                <a:lnTo>
                  <a:pt x="347" y="519"/>
                </a:lnTo>
                <a:lnTo>
                  <a:pt x="353" y="525"/>
                </a:lnTo>
                <a:lnTo>
                  <a:pt x="359" y="513"/>
                </a:lnTo>
                <a:lnTo>
                  <a:pt x="365" y="513"/>
                </a:lnTo>
                <a:lnTo>
                  <a:pt x="383" y="519"/>
                </a:lnTo>
                <a:lnTo>
                  <a:pt x="389" y="519"/>
                </a:lnTo>
                <a:lnTo>
                  <a:pt x="395" y="513"/>
                </a:lnTo>
                <a:lnTo>
                  <a:pt x="401" y="513"/>
                </a:lnTo>
                <a:lnTo>
                  <a:pt x="401" y="519"/>
                </a:lnTo>
                <a:lnTo>
                  <a:pt x="425" y="519"/>
                </a:lnTo>
                <a:lnTo>
                  <a:pt x="431" y="519"/>
                </a:lnTo>
                <a:lnTo>
                  <a:pt x="437" y="519"/>
                </a:lnTo>
                <a:lnTo>
                  <a:pt x="455" y="519"/>
                </a:lnTo>
                <a:lnTo>
                  <a:pt x="455" y="513"/>
                </a:lnTo>
                <a:lnTo>
                  <a:pt x="461" y="507"/>
                </a:lnTo>
                <a:lnTo>
                  <a:pt x="473" y="519"/>
                </a:lnTo>
                <a:lnTo>
                  <a:pt x="478" y="531"/>
                </a:lnTo>
                <a:lnTo>
                  <a:pt x="484" y="537"/>
                </a:lnTo>
                <a:lnTo>
                  <a:pt x="449" y="788"/>
                </a:lnTo>
                <a:lnTo>
                  <a:pt x="449" y="788"/>
                </a:lnTo>
                <a:lnTo>
                  <a:pt x="221" y="752"/>
                </a:lnTo>
                <a:lnTo>
                  <a:pt x="0" y="704"/>
                </a:lnTo>
                <a:lnTo>
                  <a:pt x="0" y="70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Freeform 73"/>
          <p:cNvSpPr>
            <a:spLocks/>
          </p:cNvSpPr>
          <p:nvPr/>
        </p:nvSpPr>
        <p:spPr bwMode="auto">
          <a:xfrm rot="21394386">
            <a:off x="1711952" y="1529843"/>
            <a:ext cx="1732694" cy="1076132"/>
          </a:xfrm>
          <a:custGeom>
            <a:avLst/>
            <a:gdLst/>
            <a:ahLst/>
            <a:cxnLst>
              <a:cxn ang="0">
                <a:pos x="293" y="466"/>
              </a:cxn>
              <a:cxn ang="0">
                <a:pos x="281" y="514"/>
              </a:cxn>
              <a:cxn ang="0">
                <a:pos x="264" y="490"/>
              </a:cxn>
              <a:cxn ang="0">
                <a:pos x="258" y="502"/>
              </a:cxn>
              <a:cxn ang="0">
                <a:pos x="234" y="502"/>
              </a:cxn>
              <a:cxn ang="0">
                <a:pos x="204" y="502"/>
              </a:cxn>
              <a:cxn ang="0">
                <a:pos x="198" y="496"/>
              </a:cxn>
              <a:cxn ang="0">
                <a:pos x="186" y="502"/>
              </a:cxn>
              <a:cxn ang="0">
                <a:pos x="162" y="496"/>
              </a:cxn>
              <a:cxn ang="0">
                <a:pos x="150" y="502"/>
              </a:cxn>
              <a:cxn ang="0">
                <a:pos x="144" y="490"/>
              </a:cxn>
              <a:cxn ang="0">
                <a:pos x="144" y="466"/>
              </a:cxn>
              <a:cxn ang="0">
                <a:pos x="126" y="460"/>
              </a:cxn>
              <a:cxn ang="0">
                <a:pos x="126" y="436"/>
              </a:cxn>
              <a:cxn ang="0">
                <a:pos x="114" y="418"/>
              </a:cxn>
              <a:cxn ang="0">
                <a:pos x="108" y="383"/>
              </a:cxn>
              <a:cxn ang="0">
                <a:pos x="108" y="365"/>
              </a:cxn>
              <a:cxn ang="0">
                <a:pos x="102" y="359"/>
              </a:cxn>
              <a:cxn ang="0">
                <a:pos x="96" y="359"/>
              </a:cxn>
              <a:cxn ang="0">
                <a:pos x="72" y="377"/>
              </a:cxn>
              <a:cxn ang="0">
                <a:pos x="60" y="353"/>
              </a:cxn>
              <a:cxn ang="0">
                <a:pos x="60" y="341"/>
              </a:cxn>
              <a:cxn ang="0">
                <a:pos x="72" y="323"/>
              </a:cxn>
              <a:cxn ang="0">
                <a:pos x="72" y="305"/>
              </a:cxn>
              <a:cxn ang="0">
                <a:pos x="78" y="293"/>
              </a:cxn>
              <a:cxn ang="0">
                <a:pos x="90" y="257"/>
              </a:cxn>
              <a:cxn ang="0">
                <a:pos x="72" y="245"/>
              </a:cxn>
              <a:cxn ang="0">
                <a:pos x="54" y="233"/>
              </a:cxn>
              <a:cxn ang="0">
                <a:pos x="42" y="192"/>
              </a:cxn>
              <a:cxn ang="0">
                <a:pos x="18" y="162"/>
              </a:cxn>
              <a:cxn ang="0">
                <a:pos x="12" y="156"/>
              </a:cxn>
              <a:cxn ang="0">
                <a:pos x="12" y="126"/>
              </a:cxn>
              <a:cxn ang="0">
                <a:pos x="18" y="0"/>
              </a:cxn>
              <a:cxn ang="0">
                <a:pos x="299" y="48"/>
              </a:cxn>
              <a:cxn ang="0">
                <a:pos x="832" y="120"/>
              </a:cxn>
              <a:cxn ang="0">
                <a:pos x="802" y="532"/>
              </a:cxn>
            </a:cxnLst>
            <a:rect l="0" t="0" r="r" b="b"/>
            <a:pathLst>
              <a:path w="832" h="532">
                <a:moveTo>
                  <a:pt x="802" y="532"/>
                </a:moveTo>
                <a:lnTo>
                  <a:pt x="293" y="466"/>
                </a:lnTo>
                <a:lnTo>
                  <a:pt x="287" y="520"/>
                </a:lnTo>
                <a:lnTo>
                  <a:pt x="281" y="514"/>
                </a:lnTo>
                <a:lnTo>
                  <a:pt x="276" y="502"/>
                </a:lnTo>
                <a:lnTo>
                  <a:pt x="264" y="490"/>
                </a:lnTo>
                <a:lnTo>
                  <a:pt x="258" y="496"/>
                </a:lnTo>
                <a:lnTo>
                  <a:pt x="258" y="502"/>
                </a:lnTo>
                <a:lnTo>
                  <a:pt x="240" y="502"/>
                </a:lnTo>
                <a:lnTo>
                  <a:pt x="234" y="502"/>
                </a:lnTo>
                <a:lnTo>
                  <a:pt x="228" y="502"/>
                </a:lnTo>
                <a:lnTo>
                  <a:pt x="204" y="502"/>
                </a:lnTo>
                <a:lnTo>
                  <a:pt x="204" y="496"/>
                </a:lnTo>
                <a:lnTo>
                  <a:pt x="198" y="496"/>
                </a:lnTo>
                <a:lnTo>
                  <a:pt x="192" y="502"/>
                </a:lnTo>
                <a:lnTo>
                  <a:pt x="186" y="502"/>
                </a:lnTo>
                <a:lnTo>
                  <a:pt x="168" y="496"/>
                </a:lnTo>
                <a:lnTo>
                  <a:pt x="162" y="496"/>
                </a:lnTo>
                <a:lnTo>
                  <a:pt x="156" y="508"/>
                </a:lnTo>
                <a:lnTo>
                  <a:pt x="150" y="502"/>
                </a:lnTo>
                <a:lnTo>
                  <a:pt x="144" y="490"/>
                </a:lnTo>
                <a:lnTo>
                  <a:pt x="144" y="490"/>
                </a:lnTo>
                <a:lnTo>
                  <a:pt x="144" y="472"/>
                </a:lnTo>
                <a:lnTo>
                  <a:pt x="144" y="466"/>
                </a:lnTo>
                <a:lnTo>
                  <a:pt x="138" y="460"/>
                </a:lnTo>
                <a:lnTo>
                  <a:pt x="126" y="460"/>
                </a:lnTo>
                <a:lnTo>
                  <a:pt x="120" y="442"/>
                </a:lnTo>
                <a:lnTo>
                  <a:pt x="126" y="436"/>
                </a:lnTo>
                <a:lnTo>
                  <a:pt x="126" y="430"/>
                </a:lnTo>
                <a:lnTo>
                  <a:pt x="114" y="418"/>
                </a:lnTo>
                <a:lnTo>
                  <a:pt x="114" y="406"/>
                </a:lnTo>
                <a:lnTo>
                  <a:pt x="108" y="383"/>
                </a:lnTo>
                <a:lnTo>
                  <a:pt x="114" y="371"/>
                </a:lnTo>
                <a:lnTo>
                  <a:pt x="108" y="365"/>
                </a:lnTo>
                <a:lnTo>
                  <a:pt x="108" y="365"/>
                </a:lnTo>
                <a:lnTo>
                  <a:pt x="102" y="359"/>
                </a:lnTo>
                <a:lnTo>
                  <a:pt x="102" y="359"/>
                </a:lnTo>
                <a:lnTo>
                  <a:pt x="96" y="359"/>
                </a:lnTo>
                <a:lnTo>
                  <a:pt x="78" y="377"/>
                </a:lnTo>
                <a:lnTo>
                  <a:pt x="72" y="377"/>
                </a:lnTo>
                <a:lnTo>
                  <a:pt x="60" y="365"/>
                </a:lnTo>
                <a:lnTo>
                  <a:pt x="60" y="353"/>
                </a:lnTo>
                <a:lnTo>
                  <a:pt x="60" y="347"/>
                </a:lnTo>
                <a:lnTo>
                  <a:pt x="60" y="341"/>
                </a:lnTo>
                <a:lnTo>
                  <a:pt x="72" y="329"/>
                </a:lnTo>
                <a:lnTo>
                  <a:pt x="72" y="323"/>
                </a:lnTo>
                <a:lnTo>
                  <a:pt x="72" y="323"/>
                </a:lnTo>
                <a:lnTo>
                  <a:pt x="72" y="305"/>
                </a:lnTo>
                <a:lnTo>
                  <a:pt x="78" y="299"/>
                </a:lnTo>
                <a:lnTo>
                  <a:pt x="78" y="293"/>
                </a:lnTo>
                <a:lnTo>
                  <a:pt x="96" y="263"/>
                </a:lnTo>
                <a:lnTo>
                  <a:pt x="90" y="257"/>
                </a:lnTo>
                <a:lnTo>
                  <a:pt x="72" y="251"/>
                </a:lnTo>
                <a:lnTo>
                  <a:pt x="72" y="245"/>
                </a:lnTo>
                <a:lnTo>
                  <a:pt x="60" y="245"/>
                </a:lnTo>
                <a:lnTo>
                  <a:pt x="54" y="233"/>
                </a:lnTo>
                <a:lnTo>
                  <a:pt x="54" y="221"/>
                </a:lnTo>
                <a:lnTo>
                  <a:pt x="42" y="192"/>
                </a:lnTo>
                <a:lnTo>
                  <a:pt x="24" y="174"/>
                </a:lnTo>
                <a:lnTo>
                  <a:pt x="18" y="162"/>
                </a:lnTo>
                <a:lnTo>
                  <a:pt x="12" y="156"/>
                </a:lnTo>
                <a:lnTo>
                  <a:pt x="12" y="156"/>
                </a:lnTo>
                <a:lnTo>
                  <a:pt x="18" y="144"/>
                </a:lnTo>
                <a:lnTo>
                  <a:pt x="12" y="126"/>
                </a:lnTo>
                <a:lnTo>
                  <a:pt x="0" y="102"/>
                </a:lnTo>
                <a:lnTo>
                  <a:pt x="18" y="0"/>
                </a:lnTo>
                <a:lnTo>
                  <a:pt x="96" y="12"/>
                </a:lnTo>
                <a:lnTo>
                  <a:pt x="299" y="48"/>
                </a:lnTo>
                <a:lnTo>
                  <a:pt x="509" y="84"/>
                </a:lnTo>
                <a:lnTo>
                  <a:pt x="832" y="120"/>
                </a:lnTo>
                <a:lnTo>
                  <a:pt x="808" y="430"/>
                </a:lnTo>
                <a:lnTo>
                  <a:pt x="802" y="532"/>
                </a:lnTo>
                <a:lnTo>
                  <a:pt x="802" y="53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Freeform 74"/>
          <p:cNvSpPr>
            <a:spLocks/>
          </p:cNvSpPr>
          <p:nvPr/>
        </p:nvSpPr>
        <p:spPr bwMode="auto">
          <a:xfrm rot="21394386">
            <a:off x="2252335" y="2458226"/>
            <a:ext cx="1183217" cy="955000"/>
          </a:xfrm>
          <a:custGeom>
            <a:avLst/>
            <a:gdLst/>
            <a:ahLst/>
            <a:cxnLst>
              <a:cxn ang="0">
                <a:pos x="532" y="472"/>
              </a:cxn>
              <a:cxn ang="0">
                <a:pos x="550" y="263"/>
              </a:cxn>
              <a:cxn ang="0">
                <a:pos x="568" y="66"/>
              </a:cxn>
              <a:cxn ang="0">
                <a:pos x="59" y="0"/>
              </a:cxn>
              <a:cxn ang="0">
                <a:pos x="53" y="54"/>
              </a:cxn>
              <a:cxn ang="0">
                <a:pos x="18" y="305"/>
              </a:cxn>
              <a:cxn ang="0">
                <a:pos x="18" y="305"/>
              </a:cxn>
              <a:cxn ang="0">
                <a:pos x="0" y="406"/>
              </a:cxn>
              <a:cxn ang="0">
                <a:pos x="149" y="430"/>
              </a:cxn>
              <a:cxn ang="0">
                <a:pos x="532" y="472"/>
              </a:cxn>
              <a:cxn ang="0">
                <a:pos x="532" y="472"/>
              </a:cxn>
              <a:cxn ang="0">
                <a:pos x="532" y="472"/>
              </a:cxn>
            </a:cxnLst>
            <a:rect l="0" t="0" r="r" b="b"/>
            <a:pathLst>
              <a:path w="568" h="472">
                <a:moveTo>
                  <a:pt x="532" y="472"/>
                </a:moveTo>
                <a:lnTo>
                  <a:pt x="550" y="263"/>
                </a:lnTo>
                <a:lnTo>
                  <a:pt x="568" y="66"/>
                </a:lnTo>
                <a:lnTo>
                  <a:pt x="59" y="0"/>
                </a:lnTo>
                <a:lnTo>
                  <a:pt x="53" y="54"/>
                </a:lnTo>
                <a:lnTo>
                  <a:pt x="18" y="305"/>
                </a:lnTo>
                <a:lnTo>
                  <a:pt x="18" y="305"/>
                </a:lnTo>
                <a:lnTo>
                  <a:pt x="0" y="406"/>
                </a:lnTo>
                <a:lnTo>
                  <a:pt x="149" y="430"/>
                </a:lnTo>
                <a:lnTo>
                  <a:pt x="532" y="472"/>
                </a:lnTo>
                <a:lnTo>
                  <a:pt x="532" y="472"/>
                </a:lnTo>
                <a:lnTo>
                  <a:pt x="532" y="47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Freeform 75"/>
          <p:cNvSpPr>
            <a:spLocks/>
          </p:cNvSpPr>
          <p:nvPr/>
        </p:nvSpPr>
        <p:spPr bwMode="auto">
          <a:xfrm rot="21394386">
            <a:off x="3395548" y="1689706"/>
            <a:ext cx="1120019" cy="675874"/>
          </a:xfrm>
          <a:custGeom>
            <a:avLst/>
            <a:gdLst/>
            <a:ahLst/>
            <a:cxnLst>
              <a:cxn ang="0">
                <a:pos x="0" y="310"/>
              </a:cxn>
              <a:cxn ang="0">
                <a:pos x="24" y="0"/>
              </a:cxn>
              <a:cxn ang="0">
                <a:pos x="263" y="18"/>
              </a:cxn>
              <a:cxn ang="0">
                <a:pos x="490" y="24"/>
              </a:cxn>
              <a:cxn ang="0">
                <a:pos x="490" y="30"/>
              </a:cxn>
              <a:cxn ang="0">
                <a:pos x="502" y="54"/>
              </a:cxn>
              <a:cxn ang="0">
                <a:pos x="496" y="60"/>
              </a:cxn>
              <a:cxn ang="0">
                <a:pos x="496" y="77"/>
              </a:cxn>
              <a:cxn ang="0">
                <a:pos x="496" y="107"/>
              </a:cxn>
              <a:cxn ang="0">
                <a:pos x="502" y="137"/>
              </a:cxn>
              <a:cxn ang="0">
                <a:pos x="514" y="149"/>
              </a:cxn>
              <a:cxn ang="0">
                <a:pos x="520" y="179"/>
              </a:cxn>
              <a:cxn ang="0">
                <a:pos x="520" y="233"/>
              </a:cxn>
              <a:cxn ang="0">
                <a:pos x="520" y="239"/>
              </a:cxn>
              <a:cxn ang="0">
                <a:pos x="520" y="257"/>
              </a:cxn>
              <a:cxn ang="0">
                <a:pos x="520" y="269"/>
              </a:cxn>
              <a:cxn ang="0">
                <a:pos x="538" y="304"/>
              </a:cxn>
              <a:cxn ang="0">
                <a:pos x="532" y="316"/>
              </a:cxn>
              <a:cxn ang="0">
                <a:pos x="532" y="334"/>
              </a:cxn>
              <a:cxn ang="0">
                <a:pos x="0" y="310"/>
              </a:cxn>
              <a:cxn ang="0">
                <a:pos x="0" y="310"/>
              </a:cxn>
            </a:cxnLst>
            <a:rect l="0" t="0" r="r" b="b"/>
            <a:pathLst>
              <a:path w="538" h="334">
                <a:moveTo>
                  <a:pt x="0" y="310"/>
                </a:moveTo>
                <a:lnTo>
                  <a:pt x="24" y="0"/>
                </a:lnTo>
                <a:lnTo>
                  <a:pt x="263" y="18"/>
                </a:lnTo>
                <a:lnTo>
                  <a:pt x="490" y="24"/>
                </a:lnTo>
                <a:lnTo>
                  <a:pt x="490" y="30"/>
                </a:lnTo>
                <a:lnTo>
                  <a:pt x="502" y="54"/>
                </a:lnTo>
                <a:lnTo>
                  <a:pt x="496" y="60"/>
                </a:lnTo>
                <a:lnTo>
                  <a:pt x="496" y="77"/>
                </a:lnTo>
                <a:lnTo>
                  <a:pt x="496" y="107"/>
                </a:lnTo>
                <a:lnTo>
                  <a:pt x="502" y="137"/>
                </a:lnTo>
                <a:lnTo>
                  <a:pt x="514" y="149"/>
                </a:lnTo>
                <a:lnTo>
                  <a:pt x="520" y="179"/>
                </a:lnTo>
                <a:lnTo>
                  <a:pt x="520" y="233"/>
                </a:lnTo>
                <a:lnTo>
                  <a:pt x="520" y="239"/>
                </a:lnTo>
                <a:lnTo>
                  <a:pt x="520" y="257"/>
                </a:lnTo>
                <a:lnTo>
                  <a:pt x="520" y="269"/>
                </a:lnTo>
                <a:lnTo>
                  <a:pt x="538" y="304"/>
                </a:lnTo>
                <a:lnTo>
                  <a:pt x="532" y="316"/>
                </a:lnTo>
                <a:lnTo>
                  <a:pt x="532" y="334"/>
                </a:lnTo>
                <a:lnTo>
                  <a:pt x="0" y="310"/>
                </a:lnTo>
                <a:lnTo>
                  <a:pt x="0" y="31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Freeform 76"/>
          <p:cNvSpPr>
            <a:spLocks/>
          </p:cNvSpPr>
          <p:nvPr/>
        </p:nvSpPr>
        <p:spPr bwMode="auto">
          <a:xfrm rot="21394386">
            <a:off x="3385126" y="2318125"/>
            <a:ext cx="1183217" cy="772427"/>
          </a:xfrm>
          <a:custGeom>
            <a:avLst/>
            <a:gdLst/>
            <a:ahLst/>
            <a:cxnLst>
              <a:cxn ang="0">
                <a:pos x="0" y="299"/>
              </a:cxn>
              <a:cxn ang="0">
                <a:pos x="18" y="102"/>
              </a:cxn>
              <a:cxn ang="0">
                <a:pos x="24" y="0"/>
              </a:cxn>
              <a:cxn ang="0">
                <a:pos x="556" y="24"/>
              </a:cxn>
              <a:cxn ang="0">
                <a:pos x="556" y="30"/>
              </a:cxn>
              <a:cxn ang="0">
                <a:pos x="556" y="42"/>
              </a:cxn>
              <a:cxn ang="0">
                <a:pos x="538" y="54"/>
              </a:cxn>
              <a:cxn ang="0">
                <a:pos x="544" y="66"/>
              </a:cxn>
              <a:cxn ang="0">
                <a:pos x="568" y="90"/>
              </a:cxn>
              <a:cxn ang="0">
                <a:pos x="568" y="275"/>
              </a:cxn>
              <a:cxn ang="0">
                <a:pos x="562" y="275"/>
              </a:cxn>
              <a:cxn ang="0">
                <a:pos x="556" y="275"/>
              </a:cxn>
              <a:cxn ang="0">
                <a:pos x="562" y="281"/>
              </a:cxn>
              <a:cxn ang="0">
                <a:pos x="562" y="287"/>
              </a:cxn>
              <a:cxn ang="0">
                <a:pos x="562" y="299"/>
              </a:cxn>
              <a:cxn ang="0">
                <a:pos x="562" y="305"/>
              </a:cxn>
              <a:cxn ang="0">
                <a:pos x="568" y="317"/>
              </a:cxn>
              <a:cxn ang="0">
                <a:pos x="562" y="323"/>
              </a:cxn>
              <a:cxn ang="0">
                <a:pos x="562" y="335"/>
              </a:cxn>
              <a:cxn ang="0">
                <a:pos x="556" y="353"/>
              </a:cxn>
              <a:cxn ang="0">
                <a:pos x="562" y="371"/>
              </a:cxn>
              <a:cxn ang="0">
                <a:pos x="568" y="382"/>
              </a:cxn>
              <a:cxn ang="0">
                <a:pos x="568" y="382"/>
              </a:cxn>
              <a:cxn ang="0">
                <a:pos x="550" y="371"/>
              </a:cxn>
              <a:cxn ang="0">
                <a:pos x="514" y="353"/>
              </a:cxn>
              <a:cxn ang="0">
                <a:pos x="508" y="347"/>
              </a:cxn>
              <a:cxn ang="0">
                <a:pos x="496" y="347"/>
              </a:cxn>
              <a:cxn ang="0">
                <a:pos x="484" y="359"/>
              </a:cxn>
              <a:cxn ang="0">
                <a:pos x="472" y="359"/>
              </a:cxn>
              <a:cxn ang="0">
                <a:pos x="460" y="359"/>
              </a:cxn>
              <a:cxn ang="0">
                <a:pos x="454" y="341"/>
              </a:cxn>
              <a:cxn ang="0">
                <a:pos x="448" y="335"/>
              </a:cxn>
              <a:cxn ang="0">
                <a:pos x="436" y="341"/>
              </a:cxn>
              <a:cxn ang="0">
                <a:pos x="424" y="341"/>
              </a:cxn>
              <a:cxn ang="0">
                <a:pos x="412" y="323"/>
              </a:cxn>
              <a:cxn ang="0">
                <a:pos x="0" y="299"/>
              </a:cxn>
              <a:cxn ang="0">
                <a:pos x="0" y="299"/>
              </a:cxn>
            </a:cxnLst>
            <a:rect l="0" t="0" r="r" b="b"/>
            <a:pathLst>
              <a:path w="568" h="382">
                <a:moveTo>
                  <a:pt x="0" y="299"/>
                </a:moveTo>
                <a:lnTo>
                  <a:pt x="18" y="102"/>
                </a:lnTo>
                <a:lnTo>
                  <a:pt x="24" y="0"/>
                </a:lnTo>
                <a:lnTo>
                  <a:pt x="556" y="24"/>
                </a:lnTo>
                <a:lnTo>
                  <a:pt x="556" y="30"/>
                </a:lnTo>
                <a:lnTo>
                  <a:pt x="556" y="42"/>
                </a:lnTo>
                <a:lnTo>
                  <a:pt x="538" y="54"/>
                </a:lnTo>
                <a:lnTo>
                  <a:pt x="544" y="66"/>
                </a:lnTo>
                <a:lnTo>
                  <a:pt x="568" y="90"/>
                </a:lnTo>
                <a:lnTo>
                  <a:pt x="568" y="275"/>
                </a:lnTo>
                <a:lnTo>
                  <a:pt x="562" y="275"/>
                </a:lnTo>
                <a:lnTo>
                  <a:pt x="556" y="275"/>
                </a:lnTo>
                <a:lnTo>
                  <a:pt x="562" y="281"/>
                </a:lnTo>
                <a:lnTo>
                  <a:pt x="562" y="287"/>
                </a:lnTo>
                <a:lnTo>
                  <a:pt x="562" y="299"/>
                </a:lnTo>
                <a:lnTo>
                  <a:pt x="562" y="305"/>
                </a:lnTo>
                <a:lnTo>
                  <a:pt x="568" y="317"/>
                </a:lnTo>
                <a:lnTo>
                  <a:pt x="562" y="323"/>
                </a:lnTo>
                <a:lnTo>
                  <a:pt x="562" y="335"/>
                </a:lnTo>
                <a:lnTo>
                  <a:pt x="556" y="353"/>
                </a:lnTo>
                <a:lnTo>
                  <a:pt x="562" y="371"/>
                </a:lnTo>
                <a:lnTo>
                  <a:pt x="568" y="382"/>
                </a:lnTo>
                <a:lnTo>
                  <a:pt x="568" y="382"/>
                </a:lnTo>
                <a:lnTo>
                  <a:pt x="550" y="371"/>
                </a:lnTo>
                <a:lnTo>
                  <a:pt x="514" y="353"/>
                </a:lnTo>
                <a:lnTo>
                  <a:pt x="508" y="347"/>
                </a:lnTo>
                <a:lnTo>
                  <a:pt x="496" y="347"/>
                </a:lnTo>
                <a:lnTo>
                  <a:pt x="484" y="359"/>
                </a:lnTo>
                <a:lnTo>
                  <a:pt x="472" y="359"/>
                </a:lnTo>
                <a:lnTo>
                  <a:pt x="460" y="359"/>
                </a:lnTo>
                <a:lnTo>
                  <a:pt x="454" y="341"/>
                </a:lnTo>
                <a:lnTo>
                  <a:pt x="448" y="335"/>
                </a:lnTo>
                <a:lnTo>
                  <a:pt x="436" y="341"/>
                </a:lnTo>
                <a:lnTo>
                  <a:pt x="424" y="341"/>
                </a:lnTo>
                <a:lnTo>
                  <a:pt x="412" y="323"/>
                </a:lnTo>
                <a:lnTo>
                  <a:pt x="0" y="299"/>
                </a:lnTo>
                <a:lnTo>
                  <a:pt x="0" y="29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" name="Freeform 77"/>
          <p:cNvSpPr>
            <a:spLocks/>
          </p:cNvSpPr>
          <p:nvPr/>
        </p:nvSpPr>
        <p:spPr bwMode="auto">
          <a:xfrm rot="21394386">
            <a:off x="3381349" y="2916936"/>
            <a:ext cx="1393879" cy="675874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18" y="0"/>
              </a:cxn>
              <a:cxn ang="0">
                <a:pos x="430" y="24"/>
              </a:cxn>
              <a:cxn ang="0">
                <a:pos x="442" y="42"/>
              </a:cxn>
              <a:cxn ang="0">
                <a:pos x="454" y="42"/>
              </a:cxn>
              <a:cxn ang="0">
                <a:pos x="466" y="36"/>
              </a:cxn>
              <a:cxn ang="0">
                <a:pos x="472" y="42"/>
              </a:cxn>
              <a:cxn ang="0">
                <a:pos x="478" y="60"/>
              </a:cxn>
              <a:cxn ang="0">
                <a:pos x="490" y="60"/>
              </a:cxn>
              <a:cxn ang="0">
                <a:pos x="502" y="60"/>
              </a:cxn>
              <a:cxn ang="0">
                <a:pos x="514" y="48"/>
              </a:cxn>
              <a:cxn ang="0">
                <a:pos x="526" y="48"/>
              </a:cxn>
              <a:cxn ang="0">
                <a:pos x="532" y="54"/>
              </a:cxn>
              <a:cxn ang="0">
                <a:pos x="568" y="72"/>
              </a:cxn>
              <a:cxn ang="0">
                <a:pos x="586" y="83"/>
              </a:cxn>
              <a:cxn ang="0">
                <a:pos x="586" y="95"/>
              </a:cxn>
              <a:cxn ang="0">
                <a:pos x="592" y="101"/>
              </a:cxn>
              <a:cxn ang="0">
                <a:pos x="592" y="107"/>
              </a:cxn>
              <a:cxn ang="0">
                <a:pos x="592" y="125"/>
              </a:cxn>
              <a:cxn ang="0">
                <a:pos x="598" y="131"/>
              </a:cxn>
              <a:cxn ang="0">
                <a:pos x="604" y="149"/>
              </a:cxn>
              <a:cxn ang="0">
                <a:pos x="610" y="155"/>
              </a:cxn>
              <a:cxn ang="0">
                <a:pos x="610" y="161"/>
              </a:cxn>
              <a:cxn ang="0">
                <a:pos x="610" y="173"/>
              </a:cxn>
              <a:cxn ang="0">
                <a:pos x="622" y="179"/>
              </a:cxn>
              <a:cxn ang="0">
                <a:pos x="622" y="191"/>
              </a:cxn>
              <a:cxn ang="0">
                <a:pos x="622" y="197"/>
              </a:cxn>
              <a:cxn ang="0">
                <a:pos x="622" y="215"/>
              </a:cxn>
              <a:cxn ang="0">
                <a:pos x="628" y="221"/>
              </a:cxn>
              <a:cxn ang="0">
                <a:pos x="634" y="227"/>
              </a:cxn>
              <a:cxn ang="0">
                <a:pos x="628" y="233"/>
              </a:cxn>
              <a:cxn ang="0">
                <a:pos x="628" y="245"/>
              </a:cxn>
              <a:cxn ang="0">
                <a:pos x="634" y="251"/>
              </a:cxn>
              <a:cxn ang="0">
                <a:pos x="634" y="257"/>
              </a:cxn>
              <a:cxn ang="0">
                <a:pos x="634" y="269"/>
              </a:cxn>
              <a:cxn ang="0">
                <a:pos x="640" y="275"/>
              </a:cxn>
              <a:cxn ang="0">
                <a:pos x="646" y="286"/>
              </a:cxn>
              <a:cxn ang="0">
                <a:pos x="652" y="292"/>
              </a:cxn>
              <a:cxn ang="0">
                <a:pos x="658" y="304"/>
              </a:cxn>
              <a:cxn ang="0">
                <a:pos x="664" y="316"/>
              </a:cxn>
              <a:cxn ang="0">
                <a:pos x="670" y="322"/>
              </a:cxn>
              <a:cxn ang="0">
                <a:pos x="670" y="334"/>
              </a:cxn>
              <a:cxn ang="0">
                <a:pos x="670" y="334"/>
              </a:cxn>
              <a:cxn ang="0">
                <a:pos x="149" y="322"/>
              </a:cxn>
              <a:cxn ang="0">
                <a:pos x="155" y="221"/>
              </a:cxn>
              <a:cxn ang="0">
                <a:pos x="0" y="209"/>
              </a:cxn>
              <a:cxn ang="0">
                <a:pos x="0" y="209"/>
              </a:cxn>
              <a:cxn ang="0">
                <a:pos x="0" y="209"/>
              </a:cxn>
            </a:cxnLst>
            <a:rect l="0" t="0" r="r" b="b"/>
            <a:pathLst>
              <a:path w="670" h="334">
                <a:moveTo>
                  <a:pt x="0" y="209"/>
                </a:moveTo>
                <a:lnTo>
                  <a:pt x="18" y="0"/>
                </a:lnTo>
                <a:lnTo>
                  <a:pt x="430" y="24"/>
                </a:lnTo>
                <a:lnTo>
                  <a:pt x="442" y="42"/>
                </a:lnTo>
                <a:lnTo>
                  <a:pt x="454" y="42"/>
                </a:lnTo>
                <a:lnTo>
                  <a:pt x="466" y="36"/>
                </a:lnTo>
                <a:lnTo>
                  <a:pt x="472" y="42"/>
                </a:lnTo>
                <a:lnTo>
                  <a:pt x="478" y="60"/>
                </a:lnTo>
                <a:lnTo>
                  <a:pt x="490" y="60"/>
                </a:lnTo>
                <a:lnTo>
                  <a:pt x="502" y="60"/>
                </a:lnTo>
                <a:lnTo>
                  <a:pt x="514" y="48"/>
                </a:lnTo>
                <a:lnTo>
                  <a:pt x="526" y="48"/>
                </a:lnTo>
                <a:lnTo>
                  <a:pt x="532" y="54"/>
                </a:lnTo>
                <a:lnTo>
                  <a:pt x="568" y="72"/>
                </a:lnTo>
                <a:lnTo>
                  <a:pt x="586" y="83"/>
                </a:lnTo>
                <a:lnTo>
                  <a:pt x="586" y="95"/>
                </a:lnTo>
                <a:lnTo>
                  <a:pt x="592" y="101"/>
                </a:lnTo>
                <a:lnTo>
                  <a:pt x="592" y="107"/>
                </a:lnTo>
                <a:lnTo>
                  <a:pt x="592" y="125"/>
                </a:lnTo>
                <a:lnTo>
                  <a:pt x="598" y="131"/>
                </a:lnTo>
                <a:lnTo>
                  <a:pt x="604" y="149"/>
                </a:lnTo>
                <a:lnTo>
                  <a:pt x="610" y="155"/>
                </a:lnTo>
                <a:lnTo>
                  <a:pt x="610" y="161"/>
                </a:lnTo>
                <a:lnTo>
                  <a:pt x="610" y="173"/>
                </a:lnTo>
                <a:lnTo>
                  <a:pt x="622" y="179"/>
                </a:lnTo>
                <a:lnTo>
                  <a:pt x="622" y="191"/>
                </a:lnTo>
                <a:lnTo>
                  <a:pt x="622" y="197"/>
                </a:lnTo>
                <a:lnTo>
                  <a:pt x="622" y="215"/>
                </a:lnTo>
                <a:lnTo>
                  <a:pt x="628" y="221"/>
                </a:lnTo>
                <a:lnTo>
                  <a:pt x="634" y="227"/>
                </a:lnTo>
                <a:lnTo>
                  <a:pt x="628" y="233"/>
                </a:lnTo>
                <a:lnTo>
                  <a:pt x="628" y="245"/>
                </a:lnTo>
                <a:lnTo>
                  <a:pt x="634" y="251"/>
                </a:lnTo>
                <a:lnTo>
                  <a:pt x="634" y="257"/>
                </a:lnTo>
                <a:lnTo>
                  <a:pt x="634" y="269"/>
                </a:lnTo>
                <a:lnTo>
                  <a:pt x="640" y="275"/>
                </a:lnTo>
                <a:lnTo>
                  <a:pt x="646" y="286"/>
                </a:lnTo>
                <a:lnTo>
                  <a:pt x="652" y="292"/>
                </a:lnTo>
                <a:lnTo>
                  <a:pt x="658" y="304"/>
                </a:lnTo>
                <a:lnTo>
                  <a:pt x="664" y="316"/>
                </a:lnTo>
                <a:lnTo>
                  <a:pt x="670" y="322"/>
                </a:lnTo>
                <a:lnTo>
                  <a:pt x="670" y="334"/>
                </a:lnTo>
                <a:lnTo>
                  <a:pt x="670" y="334"/>
                </a:lnTo>
                <a:lnTo>
                  <a:pt x="149" y="322"/>
                </a:lnTo>
                <a:lnTo>
                  <a:pt x="155" y="221"/>
                </a:lnTo>
                <a:lnTo>
                  <a:pt x="0" y="209"/>
                </a:lnTo>
                <a:lnTo>
                  <a:pt x="0" y="209"/>
                </a:lnTo>
                <a:lnTo>
                  <a:pt x="0" y="20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Freeform 78"/>
          <p:cNvSpPr>
            <a:spLocks/>
          </p:cNvSpPr>
          <p:nvPr/>
        </p:nvSpPr>
        <p:spPr bwMode="auto">
          <a:xfrm rot="21394386">
            <a:off x="3691350" y="3555283"/>
            <a:ext cx="1244661" cy="653051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539" y="12"/>
              </a:cxn>
              <a:cxn ang="0">
                <a:pos x="575" y="42"/>
              </a:cxn>
              <a:cxn ang="0">
                <a:pos x="563" y="54"/>
              </a:cxn>
              <a:cxn ang="0">
                <a:pos x="563" y="66"/>
              </a:cxn>
              <a:cxn ang="0">
                <a:pos x="563" y="72"/>
              </a:cxn>
              <a:cxn ang="0">
                <a:pos x="575" y="78"/>
              </a:cxn>
              <a:cxn ang="0">
                <a:pos x="581" y="96"/>
              </a:cxn>
              <a:cxn ang="0">
                <a:pos x="587" y="96"/>
              </a:cxn>
              <a:cxn ang="0">
                <a:pos x="593" y="102"/>
              </a:cxn>
              <a:cxn ang="0">
                <a:pos x="598" y="102"/>
              </a:cxn>
              <a:cxn ang="0">
                <a:pos x="598" y="323"/>
              </a:cxn>
              <a:cxn ang="0">
                <a:pos x="0" y="311"/>
              </a:cxn>
              <a:cxn ang="0">
                <a:pos x="18" y="0"/>
              </a:cxn>
              <a:cxn ang="0">
                <a:pos x="18" y="0"/>
              </a:cxn>
            </a:cxnLst>
            <a:rect l="0" t="0" r="r" b="b"/>
            <a:pathLst>
              <a:path w="598" h="323">
                <a:moveTo>
                  <a:pt x="18" y="0"/>
                </a:moveTo>
                <a:lnTo>
                  <a:pt x="539" y="12"/>
                </a:lnTo>
                <a:lnTo>
                  <a:pt x="575" y="42"/>
                </a:lnTo>
                <a:lnTo>
                  <a:pt x="563" y="54"/>
                </a:lnTo>
                <a:lnTo>
                  <a:pt x="563" y="66"/>
                </a:lnTo>
                <a:lnTo>
                  <a:pt x="563" y="72"/>
                </a:lnTo>
                <a:lnTo>
                  <a:pt x="575" y="78"/>
                </a:lnTo>
                <a:lnTo>
                  <a:pt x="581" y="96"/>
                </a:lnTo>
                <a:lnTo>
                  <a:pt x="587" y="96"/>
                </a:lnTo>
                <a:lnTo>
                  <a:pt x="593" y="102"/>
                </a:lnTo>
                <a:lnTo>
                  <a:pt x="598" y="102"/>
                </a:lnTo>
                <a:lnTo>
                  <a:pt x="598" y="323"/>
                </a:lnTo>
                <a:lnTo>
                  <a:pt x="0" y="311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Freeform 79"/>
          <p:cNvSpPr>
            <a:spLocks/>
          </p:cNvSpPr>
          <p:nvPr/>
        </p:nvSpPr>
        <p:spPr bwMode="auto">
          <a:xfrm rot="21394386">
            <a:off x="3558780" y="4174280"/>
            <a:ext cx="1455323" cy="737316"/>
          </a:xfrm>
          <a:custGeom>
            <a:avLst/>
            <a:gdLst/>
            <a:ahLst/>
            <a:cxnLst>
              <a:cxn ang="0">
                <a:pos x="83" y="6"/>
              </a:cxn>
              <a:cxn ang="0">
                <a:pos x="0" y="54"/>
              </a:cxn>
              <a:cxn ang="0">
                <a:pos x="239" y="268"/>
              </a:cxn>
              <a:cxn ang="0">
                <a:pos x="251" y="268"/>
              </a:cxn>
              <a:cxn ang="0">
                <a:pos x="269" y="286"/>
              </a:cxn>
              <a:cxn ang="0">
                <a:pos x="293" y="280"/>
              </a:cxn>
              <a:cxn ang="0">
                <a:pos x="305" y="292"/>
              </a:cxn>
              <a:cxn ang="0">
                <a:pos x="305" y="304"/>
              </a:cxn>
              <a:cxn ang="0">
                <a:pos x="329" y="310"/>
              </a:cxn>
              <a:cxn ang="0">
                <a:pos x="347" y="316"/>
              </a:cxn>
              <a:cxn ang="0">
                <a:pos x="353" y="310"/>
              </a:cxn>
              <a:cxn ang="0">
                <a:pos x="365" y="322"/>
              </a:cxn>
              <a:cxn ang="0">
                <a:pos x="394" y="316"/>
              </a:cxn>
              <a:cxn ang="0">
                <a:pos x="400" y="328"/>
              </a:cxn>
              <a:cxn ang="0">
                <a:pos x="406" y="340"/>
              </a:cxn>
              <a:cxn ang="0">
                <a:pos x="424" y="334"/>
              </a:cxn>
              <a:cxn ang="0">
                <a:pos x="454" y="346"/>
              </a:cxn>
              <a:cxn ang="0">
                <a:pos x="466" y="340"/>
              </a:cxn>
              <a:cxn ang="0">
                <a:pos x="472" y="346"/>
              </a:cxn>
              <a:cxn ang="0">
                <a:pos x="472" y="358"/>
              </a:cxn>
              <a:cxn ang="0">
                <a:pos x="478" y="352"/>
              </a:cxn>
              <a:cxn ang="0">
                <a:pos x="496" y="340"/>
              </a:cxn>
              <a:cxn ang="0">
                <a:pos x="496" y="346"/>
              </a:cxn>
              <a:cxn ang="0">
                <a:pos x="514" y="346"/>
              </a:cxn>
              <a:cxn ang="0">
                <a:pos x="520" y="346"/>
              </a:cxn>
              <a:cxn ang="0">
                <a:pos x="520" y="346"/>
              </a:cxn>
              <a:cxn ang="0">
                <a:pos x="544" y="364"/>
              </a:cxn>
              <a:cxn ang="0">
                <a:pos x="562" y="346"/>
              </a:cxn>
              <a:cxn ang="0">
                <a:pos x="598" y="340"/>
              </a:cxn>
              <a:cxn ang="0">
                <a:pos x="610" y="340"/>
              </a:cxn>
              <a:cxn ang="0">
                <a:pos x="640" y="340"/>
              </a:cxn>
              <a:cxn ang="0">
                <a:pos x="681" y="358"/>
              </a:cxn>
              <a:cxn ang="0">
                <a:pos x="693" y="364"/>
              </a:cxn>
              <a:cxn ang="0">
                <a:pos x="699" y="185"/>
              </a:cxn>
              <a:cxn ang="0">
                <a:pos x="681" y="18"/>
              </a:cxn>
            </a:cxnLst>
            <a:rect l="0" t="0" r="r" b="b"/>
            <a:pathLst>
              <a:path w="699" h="364">
                <a:moveTo>
                  <a:pt x="681" y="18"/>
                </a:moveTo>
                <a:lnTo>
                  <a:pt x="83" y="6"/>
                </a:lnTo>
                <a:lnTo>
                  <a:pt x="0" y="0"/>
                </a:lnTo>
                <a:lnTo>
                  <a:pt x="0" y="54"/>
                </a:lnTo>
                <a:lnTo>
                  <a:pt x="245" y="65"/>
                </a:lnTo>
                <a:lnTo>
                  <a:pt x="239" y="268"/>
                </a:lnTo>
                <a:lnTo>
                  <a:pt x="245" y="268"/>
                </a:lnTo>
                <a:lnTo>
                  <a:pt x="251" y="268"/>
                </a:lnTo>
                <a:lnTo>
                  <a:pt x="263" y="286"/>
                </a:lnTo>
                <a:lnTo>
                  <a:pt x="269" y="286"/>
                </a:lnTo>
                <a:lnTo>
                  <a:pt x="287" y="286"/>
                </a:lnTo>
                <a:lnTo>
                  <a:pt x="293" y="280"/>
                </a:lnTo>
                <a:lnTo>
                  <a:pt x="299" y="286"/>
                </a:lnTo>
                <a:lnTo>
                  <a:pt x="305" y="292"/>
                </a:lnTo>
                <a:lnTo>
                  <a:pt x="305" y="298"/>
                </a:lnTo>
                <a:lnTo>
                  <a:pt x="305" y="304"/>
                </a:lnTo>
                <a:lnTo>
                  <a:pt x="311" y="304"/>
                </a:lnTo>
                <a:lnTo>
                  <a:pt x="329" y="310"/>
                </a:lnTo>
                <a:lnTo>
                  <a:pt x="341" y="316"/>
                </a:lnTo>
                <a:lnTo>
                  <a:pt x="347" y="316"/>
                </a:lnTo>
                <a:lnTo>
                  <a:pt x="347" y="310"/>
                </a:lnTo>
                <a:lnTo>
                  <a:pt x="353" y="310"/>
                </a:lnTo>
                <a:lnTo>
                  <a:pt x="359" y="316"/>
                </a:lnTo>
                <a:lnTo>
                  <a:pt x="365" y="322"/>
                </a:lnTo>
                <a:lnTo>
                  <a:pt x="371" y="316"/>
                </a:lnTo>
                <a:lnTo>
                  <a:pt x="394" y="316"/>
                </a:lnTo>
                <a:lnTo>
                  <a:pt x="394" y="322"/>
                </a:lnTo>
                <a:lnTo>
                  <a:pt x="400" y="328"/>
                </a:lnTo>
                <a:lnTo>
                  <a:pt x="406" y="334"/>
                </a:lnTo>
                <a:lnTo>
                  <a:pt x="406" y="340"/>
                </a:lnTo>
                <a:lnTo>
                  <a:pt x="424" y="346"/>
                </a:lnTo>
                <a:lnTo>
                  <a:pt x="424" y="334"/>
                </a:lnTo>
                <a:lnTo>
                  <a:pt x="430" y="334"/>
                </a:lnTo>
                <a:lnTo>
                  <a:pt x="454" y="346"/>
                </a:lnTo>
                <a:lnTo>
                  <a:pt x="454" y="346"/>
                </a:lnTo>
                <a:lnTo>
                  <a:pt x="466" y="340"/>
                </a:lnTo>
                <a:lnTo>
                  <a:pt x="472" y="340"/>
                </a:lnTo>
                <a:lnTo>
                  <a:pt x="472" y="346"/>
                </a:lnTo>
                <a:lnTo>
                  <a:pt x="472" y="352"/>
                </a:lnTo>
                <a:lnTo>
                  <a:pt x="472" y="358"/>
                </a:lnTo>
                <a:lnTo>
                  <a:pt x="478" y="358"/>
                </a:lnTo>
                <a:lnTo>
                  <a:pt x="478" y="352"/>
                </a:lnTo>
                <a:lnTo>
                  <a:pt x="484" y="340"/>
                </a:lnTo>
                <a:lnTo>
                  <a:pt x="496" y="340"/>
                </a:lnTo>
                <a:lnTo>
                  <a:pt x="496" y="340"/>
                </a:lnTo>
                <a:lnTo>
                  <a:pt x="496" y="346"/>
                </a:lnTo>
                <a:lnTo>
                  <a:pt x="508" y="346"/>
                </a:lnTo>
                <a:lnTo>
                  <a:pt x="514" y="346"/>
                </a:lnTo>
                <a:lnTo>
                  <a:pt x="514" y="346"/>
                </a:lnTo>
                <a:lnTo>
                  <a:pt x="520" y="346"/>
                </a:lnTo>
                <a:lnTo>
                  <a:pt x="520" y="346"/>
                </a:lnTo>
                <a:lnTo>
                  <a:pt x="520" y="346"/>
                </a:lnTo>
                <a:lnTo>
                  <a:pt x="532" y="352"/>
                </a:lnTo>
                <a:lnTo>
                  <a:pt x="544" y="364"/>
                </a:lnTo>
                <a:lnTo>
                  <a:pt x="556" y="352"/>
                </a:lnTo>
                <a:lnTo>
                  <a:pt x="562" y="346"/>
                </a:lnTo>
                <a:lnTo>
                  <a:pt x="580" y="346"/>
                </a:lnTo>
                <a:lnTo>
                  <a:pt x="598" y="340"/>
                </a:lnTo>
                <a:lnTo>
                  <a:pt x="604" y="340"/>
                </a:lnTo>
                <a:lnTo>
                  <a:pt x="610" y="340"/>
                </a:lnTo>
                <a:lnTo>
                  <a:pt x="628" y="340"/>
                </a:lnTo>
                <a:lnTo>
                  <a:pt x="640" y="340"/>
                </a:lnTo>
                <a:lnTo>
                  <a:pt x="640" y="334"/>
                </a:lnTo>
                <a:lnTo>
                  <a:pt x="681" y="358"/>
                </a:lnTo>
                <a:lnTo>
                  <a:pt x="687" y="358"/>
                </a:lnTo>
                <a:lnTo>
                  <a:pt x="693" y="364"/>
                </a:lnTo>
                <a:lnTo>
                  <a:pt x="699" y="364"/>
                </a:lnTo>
                <a:lnTo>
                  <a:pt x="699" y="185"/>
                </a:lnTo>
                <a:lnTo>
                  <a:pt x="681" y="71"/>
                </a:lnTo>
                <a:lnTo>
                  <a:pt x="681" y="18"/>
                </a:lnTo>
                <a:lnTo>
                  <a:pt x="681" y="1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" name="Freeform 80"/>
          <p:cNvSpPr>
            <a:spLocks/>
          </p:cNvSpPr>
          <p:nvPr/>
        </p:nvSpPr>
        <p:spPr bwMode="auto">
          <a:xfrm rot="21394386">
            <a:off x="2875286" y="4297949"/>
            <a:ext cx="2378724" cy="2245304"/>
          </a:xfrm>
          <a:custGeom>
            <a:avLst/>
            <a:gdLst/>
            <a:ahLst/>
            <a:cxnLst>
              <a:cxn ang="0">
                <a:pos x="1034" y="304"/>
              </a:cxn>
              <a:cxn ang="0">
                <a:pos x="963" y="286"/>
              </a:cxn>
              <a:cxn ang="0">
                <a:pos x="915" y="292"/>
              </a:cxn>
              <a:cxn ang="0">
                <a:pos x="873" y="292"/>
              </a:cxn>
              <a:cxn ang="0">
                <a:pos x="867" y="292"/>
              </a:cxn>
              <a:cxn ang="0">
                <a:pos x="849" y="286"/>
              </a:cxn>
              <a:cxn ang="0">
                <a:pos x="825" y="304"/>
              </a:cxn>
              <a:cxn ang="0">
                <a:pos x="819" y="286"/>
              </a:cxn>
              <a:cxn ang="0">
                <a:pos x="777" y="280"/>
              </a:cxn>
              <a:cxn ang="0">
                <a:pos x="753" y="274"/>
              </a:cxn>
              <a:cxn ang="0">
                <a:pos x="718" y="268"/>
              </a:cxn>
              <a:cxn ang="0">
                <a:pos x="700" y="262"/>
              </a:cxn>
              <a:cxn ang="0">
                <a:pos x="658" y="250"/>
              </a:cxn>
              <a:cxn ang="0">
                <a:pos x="646" y="226"/>
              </a:cxn>
              <a:cxn ang="0">
                <a:pos x="604" y="214"/>
              </a:cxn>
              <a:cxn ang="0">
                <a:pos x="353" y="0"/>
              </a:cxn>
              <a:cxn ang="0">
                <a:pos x="0" y="435"/>
              </a:cxn>
              <a:cxn ang="0">
                <a:pos x="6" y="453"/>
              </a:cxn>
              <a:cxn ang="0">
                <a:pos x="36" y="489"/>
              </a:cxn>
              <a:cxn ang="0">
                <a:pos x="137" y="597"/>
              </a:cxn>
              <a:cxn ang="0">
                <a:pos x="155" y="632"/>
              </a:cxn>
              <a:cxn ang="0">
                <a:pos x="227" y="740"/>
              </a:cxn>
              <a:cxn ang="0">
                <a:pos x="299" y="752"/>
              </a:cxn>
              <a:cxn ang="0">
                <a:pos x="341" y="692"/>
              </a:cxn>
              <a:cxn ang="0">
                <a:pos x="365" y="680"/>
              </a:cxn>
              <a:cxn ang="0">
                <a:pos x="407" y="698"/>
              </a:cxn>
              <a:cxn ang="0">
                <a:pos x="448" y="716"/>
              </a:cxn>
              <a:cxn ang="0">
                <a:pos x="466" y="728"/>
              </a:cxn>
              <a:cxn ang="0">
                <a:pos x="508" y="782"/>
              </a:cxn>
              <a:cxn ang="0">
                <a:pos x="568" y="895"/>
              </a:cxn>
              <a:cxn ang="0">
                <a:pos x="604" y="937"/>
              </a:cxn>
              <a:cxn ang="0">
                <a:pos x="616" y="997"/>
              </a:cxn>
              <a:cxn ang="0">
                <a:pos x="670" y="1062"/>
              </a:cxn>
              <a:cxn ang="0">
                <a:pos x="765" y="1092"/>
              </a:cxn>
              <a:cxn ang="0">
                <a:pos x="813" y="1098"/>
              </a:cxn>
              <a:cxn ang="0">
                <a:pos x="807" y="1086"/>
              </a:cxn>
              <a:cxn ang="0">
                <a:pos x="789" y="979"/>
              </a:cxn>
              <a:cxn ang="0">
                <a:pos x="783" y="967"/>
              </a:cxn>
              <a:cxn ang="0">
                <a:pos x="807" y="925"/>
              </a:cxn>
              <a:cxn ang="0">
                <a:pos x="813" y="907"/>
              </a:cxn>
              <a:cxn ang="0">
                <a:pos x="825" y="871"/>
              </a:cxn>
              <a:cxn ang="0">
                <a:pos x="843" y="877"/>
              </a:cxn>
              <a:cxn ang="0">
                <a:pos x="849" y="859"/>
              </a:cxn>
              <a:cxn ang="0">
                <a:pos x="861" y="859"/>
              </a:cxn>
              <a:cxn ang="0">
                <a:pos x="885" y="841"/>
              </a:cxn>
              <a:cxn ang="0">
                <a:pos x="897" y="823"/>
              </a:cxn>
              <a:cxn ang="0">
                <a:pos x="909" y="829"/>
              </a:cxn>
              <a:cxn ang="0">
                <a:pos x="999" y="782"/>
              </a:cxn>
              <a:cxn ang="0">
                <a:pos x="1017" y="734"/>
              </a:cxn>
              <a:cxn ang="0">
                <a:pos x="1034" y="728"/>
              </a:cxn>
              <a:cxn ang="0">
                <a:pos x="1094" y="716"/>
              </a:cxn>
              <a:cxn ang="0">
                <a:pos x="1112" y="710"/>
              </a:cxn>
              <a:cxn ang="0">
                <a:pos x="1118" y="686"/>
              </a:cxn>
              <a:cxn ang="0">
                <a:pos x="1124" y="644"/>
              </a:cxn>
              <a:cxn ang="0">
                <a:pos x="1136" y="609"/>
              </a:cxn>
              <a:cxn ang="0">
                <a:pos x="1130" y="549"/>
              </a:cxn>
              <a:cxn ang="0">
                <a:pos x="1118" y="531"/>
              </a:cxn>
              <a:cxn ang="0">
                <a:pos x="1106" y="495"/>
              </a:cxn>
              <a:cxn ang="0">
                <a:pos x="1088" y="322"/>
              </a:cxn>
              <a:cxn ang="0">
                <a:pos x="1052" y="310"/>
              </a:cxn>
            </a:cxnLst>
            <a:rect l="0" t="0" r="r" b="b"/>
            <a:pathLst>
              <a:path w="1142" h="1110">
                <a:moveTo>
                  <a:pt x="1052" y="310"/>
                </a:moveTo>
                <a:lnTo>
                  <a:pt x="1046" y="310"/>
                </a:lnTo>
                <a:lnTo>
                  <a:pt x="1040" y="304"/>
                </a:lnTo>
                <a:lnTo>
                  <a:pt x="1034" y="304"/>
                </a:lnTo>
                <a:lnTo>
                  <a:pt x="993" y="280"/>
                </a:lnTo>
                <a:lnTo>
                  <a:pt x="993" y="286"/>
                </a:lnTo>
                <a:lnTo>
                  <a:pt x="981" y="286"/>
                </a:lnTo>
                <a:lnTo>
                  <a:pt x="963" y="286"/>
                </a:lnTo>
                <a:lnTo>
                  <a:pt x="957" y="286"/>
                </a:lnTo>
                <a:lnTo>
                  <a:pt x="951" y="286"/>
                </a:lnTo>
                <a:lnTo>
                  <a:pt x="933" y="292"/>
                </a:lnTo>
                <a:lnTo>
                  <a:pt x="915" y="292"/>
                </a:lnTo>
                <a:lnTo>
                  <a:pt x="909" y="298"/>
                </a:lnTo>
                <a:lnTo>
                  <a:pt x="897" y="310"/>
                </a:lnTo>
                <a:lnTo>
                  <a:pt x="885" y="298"/>
                </a:lnTo>
                <a:lnTo>
                  <a:pt x="873" y="292"/>
                </a:lnTo>
                <a:lnTo>
                  <a:pt x="873" y="292"/>
                </a:lnTo>
                <a:lnTo>
                  <a:pt x="873" y="292"/>
                </a:lnTo>
                <a:lnTo>
                  <a:pt x="867" y="292"/>
                </a:lnTo>
                <a:lnTo>
                  <a:pt x="867" y="292"/>
                </a:lnTo>
                <a:lnTo>
                  <a:pt x="861" y="292"/>
                </a:lnTo>
                <a:lnTo>
                  <a:pt x="849" y="292"/>
                </a:lnTo>
                <a:lnTo>
                  <a:pt x="849" y="286"/>
                </a:lnTo>
                <a:lnTo>
                  <a:pt x="849" y="286"/>
                </a:lnTo>
                <a:lnTo>
                  <a:pt x="837" y="286"/>
                </a:lnTo>
                <a:lnTo>
                  <a:pt x="831" y="298"/>
                </a:lnTo>
                <a:lnTo>
                  <a:pt x="831" y="304"/>
                </a:lnTo>
                <a:lnTo>
                  <a:pt x="825" y="304"/>
                </a:lnTo>
                <a:lnTo>
                  <a:pt x="825" y="298"/>
                </a:lnTo>
                <a:lnTo>
                  <a:pt x="825" y="292"/>
                </a:lnTo>
                <a:lnTo>
                  <a:pt x="825" y="286"/>
                </a:lnTo>
                <a:lnTo>
                  <a:pt x="819" y="286"/>
                </a:lnTo>
                <a:lnTo>
                  <a:pt x="807" y="292"/>
                </a:lnTo>
                <a:lnTo>
                  <a:pt x="807" y="292"/>
                </a:lnTo>
                <a:lnTo>
                  <a:pt x="783" y="280"/>
                </a:lnTo>
                <a:lnTo>
                  <a:pt x="777" y="280"/>
                </a:lnTo>
                <a:lnTo>
                  <a:pt x="777" y="292"/>
                </a:lnTo>
                <a:lnTo>
                  <a:pt x="759" y="286"/>
                </a:lnTo>
                <a:lnTo>
                  <a:pt x="759" y="280"/>
                </a:lnTo>
                <a:lnTo>
                  <a:pt x="753" y="274"/>
                </a:lnTo>
                <a:lnTo>
                  <a:pt x="747" y="268"/>
                </a:lnTo>
                <a:lnTo>
                  <a:pt x="747" y="262"/>
                </a:lnTo>
                <a:lnTo>
                  <a:pt x="724" y="262"/>
                </a:lnTo>
                <a:lnTo>
                  <a:pt x="718" y="268"/>
                </a:lnTo>
                <a:lnTo>
                  <a:pt x="712" y="262"/>
                </a:lnTo>
                <a:lnTo>
                  <a:pt x="706" y="256"/>
                </a:lnTo>
                <a:lnTo>
                  <a:pt x="700" y="256"/>
                </a:lnTo>
                <a:lnTo>
                  <a:pt x="700" y="262"/>
                </a:lnTo>
                <a:lnTo>
                  <a:pt x="694" y="262"/>
                </a:lnTo>
                <a:lnTo>
                  <a:pt x="682" y="256"/>
                </a:lnTo>
                <a:lnTo>
                  <a:pt x="664" y="250"/>
                </a:lnTo>
                <a:lnTo>
                  <a:pt x="658" y="250"/>
                </a:lnTo>
                <a:lnTo>
                  <a:pt x="658" y="244"/>
                </a:lnTo>
                <a:lnTo>
                  <a:pt x="658" y="238"/>
                </a:lnTo>
                <a:lnTo>
                  <a:pt x="652" y="232"/>
                </a:lnTo>
                <a:lnTo>
                  <a:pt x="646" y="226"/>
                </a:lnTo>
                <a:lnTo>
                  <a:pt x="640" y="232"/>
                </a:lnTo>
                <a:lnTo>
                  <a:pt x="622" y="232"/>
                </a:lnTo>
                <a:lnTo>
                  <a:pt x="616" y="232"/>
                </a:lnTo>
                <a:lnTo>
                  <a:pt x="604" y="214"/>
                </a:lnTo>
                <a:lnTo>
                  <a:pt x="598" y="214"/>
                </a:lnTo>
                <a:lnTo>
                  <a:pt x="592" y="214"/>
                </a:lnTo>
                <a:lnTo>
                  <a:pt x="598" y="11"/>
                </a:lnTo>
                <a:lnTo>
                  <a:pt x="353" y="0"/>
                </a:lnTo>
                <a:lnTo>
                  <a:pt x="347" y="0"/>
                </a:lnTo>
                <a:lnTo>
                  <a:pt x="311" y="459"/>
                </a:lnTo>
                <a:lnTo>
                  <a:pt x="6" y="429"/>
                </a:lnTo>
                <a:lnTo>
                  <a:pt x="0" y="435"/>
                </a:lnTo>
                <a:lnTo>
                  <a:pt x="6" y="435"/>
                </a:lnTo>
                <a:lnTo>
                  <a:pt x="6" y="441"/>
                </a:lnTo>
                <a:lnTo>
                  <a:pt x="0" y="447"/>
                </a:lnTo>
                <a:lnTo>
                  <a:pt x="6" y="453"/>
                </a:lnTo>
                <a:lnTo>
                  <a:pt x="6" y="453"/>
                </a:lnTo>
                <a:lnTo>
                  <a:pt x="24" y="465"/>
                </a:lnTo>
                <a:lnTo>
                  <a:pt x="30" y="477"/>
                </a:lnTo>
                <a:lnTo>
                  <a:pt x="36" y="489"/>
                </a:lnTo>
                <a:lnTo>
                  <a:pt x="48" y="501"/>
                </a:lnTo>
                <a:lnTo>
                  <a:pt x="96" y="555"/>
                </a:lnTo>
                <a:lnTo>
                  <a:pt x="137" y="591"/>
                </a:lnTo>
                <a:lnTo>
                  <a:pt x="137" y="597"/>
                </a:lnTo>
                <a:lnTo>
                  <a:pt x="143" y="603"/>
                </a:lnTo>
                <a:lnTo>
                  <a:pt x="143" y="614"/>
                </a:lnTo>
                <a:lnTo>
                  <a:pt x="143" y="614"/>
                </a:lnTo>
                <a:lnTo>
                  <a:pt x="155" y="632"/>
                </a:lnTo>
                <a:lnTo>
                  <a:pt x="155" y="662"/>
                </a:lnTo>
                <a:lnTo>
                  <a:pt x="155" y="674"/>
                </a:lnTo>
                <a:lnTo>
                  <a:pt x="167" y="698"/>
                </a:lnTo>
                <a:lnTo>
                  <a:pt x="227" y="740"/>
                </a:lnTo>
                <a:lnTo>
                  <a:pt x="269" y="764"/>
                </a:lnTo>
                <a:lnTo>
                  <a:pt x="281" y="770"/>
                </a:lnTo>
                <a:lnTo>
                  <a:pt x="287" y="764"/>
                </a:lnTo>
                <a:lnTo>
                  <a:pt x="299" y="752"/>
                </a:lnTo>
                <a:lnTo>
                  <a:pt x="305" y="746"/>
                </a:lnTo>
                <a:lnTo>
                  <a:pt x="323" y="704"/>
                </a:lnTo>
                <a:lnTo>
                  <a:pt x="329" y="692"/>
                </a:lnTo>
                <a:lnTo>
                  <a:pt x="341" y="692"/>
                </a:lnTo>
                <a:lnTo>
                  <a:pt x="353" y="692"/>
                </a:lnTo>
                <a:lnTo>
                  <a:pt x="353" y="692"/>
                </a:lnTo>
                <a:lnTo>
                  <a:pt x="359" y="686"/>
                </a:lnTo>
                <a:lnTo>
                  <a:pt x="365" y="680"/>
                </a:lnTo>
                <a:lnTo>
                  <a:pt x="371" y="686"/>
                </a:lnTo>
                <a:lnTo>
                  <a:pt x="377" y="692"/>
                </a:lnTo>
                <a:lnTo>
                  <a:pt x="401" y="692"/>
                </a:lnTo>
                <a:lnTo>
                  <a:pt x="407" y="698"/>
                </a:lnTo>
                <a:lnTo>
                  <a:pt x="425" y="704"/>
                </a:lnTo>
                <a:lnTo>
                  <a:pt x="430" y="698"/>
                </a:lnTo>
                <a:lnTo>
                  <a:pt x="448" y="710"/>
                </a:lnTo>
                <a:lnTo>
                  <a:pt x="448" y="716"/>
                </a:lnTo>
                <a:lnTo>
                  <a:pt x="454" y="722"/>
                </a:lnTo>
                <a:lnTo>
                  <a:pt x="454" y="722"/>
                </a:lnTo>
                <a:lnTo>
                  <a:pt x="460" y="728"/>
                </a:lnTo>
                <a:lnTo>
                  <a:pt x="466" y="728"/>
                </a:lnTo>
                <a:lnTo>
                  <a:pt x="478" y="746"/>
                </a:lnTo>
                <a:lnTo>
                  <a:pt x="496" y="758"/>
                </a:lnTo>
                <a:lnTo>
                  <a:pt x="508" y="776"/>
                </a:lnTo>
                <a:lnTo>
                  <a:pt x="508" y="782"/>
                </a:lnTo>
                <a:lnTo>
                  <a:pt x="532" y="841"/>
                </a:lnTo>
                <a:lnTo>
                  <a:pt x="538" y="853"/>
                </a:lnTo>
                <a:lnTo>
                  <a:pt x="568" y="889"/>
                </a:lnTo>
                <a:lnTo>
                  <a:pt x="568" y="895"/>
                </a:lnTo>
                <a:lnTo>
                  <a:pt x="586" y="919"/>
                </a:lnTo>
                <a:lnTo>
                  <a:pt x="592" y="919"/>
                </a:lnTo>
                <a:lnTo>
                  <a:pt x="604" y="931"/>
                </a:lnTo>
                <a:lnTo>
                  <a:pt x="604" y="937"/>
                </a:lnTo>
                <a:lnTo>
                  <a:pt x="604" y="961"/>
                </a:lnTo>
                <a:lnTo>
                  <a:pt x="610" y="967"/>
                </a:lnTo>
                <a:lnTo>
                  <a:pt x="610" y="991"/>
                </a:lnTo>
                <a:lnTo>
                  <a:pt x="616" y="997"/>
                </a:lnTo>
                <a:lnTo>
                  <a:pt x="640" y="1038"/>
                </a:lnTo>
                <a:lnTo>
                  <a:pt x="640" y="1050"/>
                </a:lnTo>
                <a:lnTo>
                  <a:pt x="652" y="1050"/>
                </a:lnTo>
                <a:lnTo>
                  <a:pt x="670" y="1062"/>
                </a:lnTo>
                <a:lnTo>
                  <a:pt x="688" y="1068"/>
                </a:lnTo>
                <a:lnTo>
                  <a:pt x="718" y="1086"/>
                </a:lnTo>
                <a:lnTo>
                  <a:pt x="759" y="1092"/>
                </a:lnTo>
                <a:lnTo>
                  <a:pt x="765" y="1092"/>
                </a:lnTo>
                <a:lnTo>
                  <a:pt x="783" y="1104"/>
                </a:lnTo>
                <a:lnTo>
                  <a:pt x="795" y="1110"/>
                </a:lnTo>
                <a:lnTo>
                  <a:pt x="807" y="1098"/>
                </a:lnTo>
                <a:lnTo>
                  <a:pt x="813" y="1098"/>
                </a:lnTo>
                <a:lnTo>
                  <a:pt x="819" y="1098"/>
                </a:lnTo>
                <a:lnTo>
                  <a:pt x="819" y="1092"/>
                </a:lnTo>
                <a:lnTo>
                  <a:pt x="807" y="1086"/>
                </a:lnTo>
                <a:lnTo>
                  <a:pt x="807" y="1086"/>
                </a:lnTo>
                <a:lnTo>
                  <a:pt x="801" y="1074"/>
                </a:lnTo>
                <a:lnTo>
                  <a:pt x="789" y="1026"/>
                </a:lnTo>
                <a:lnTo>
                  <a:pt x="783" y="1009"/>
                </a:lnTo>
                <a:lnTo>
                  <a:pt x="789" y="979"/>
                </a:lnTo>
                <a:lnTo>
                  <a:pt x="789" y="967"/>
                </a:lnTo>
                <a:lnTo>
                  <a:pt x="789" y="967"/>
                </a:lnTo>
                <a:lnTo>
                  <a:pt x="783" y="967"/>
                </a:lnTo>
                <a:lnTo>
                  <a:pt x="783" y="967"/>
                </a:lnTo>
                <a:lnTo>
                  <a:pt x="783" y="961"/>
                </a:lnTo>
                <a:lnTo>
                  <a:pt x="783" y="961"/>
                </a:lnTo>
                <a:lnTo>
                  <a:pt x="801" y="955"/>
                </a:lnTo>
                <a:lnTo>
                  <a:pt x="807" y="925"/>
                </a:lnTo>
                <a:lnTo>
                  <a:pt x="801" y="925"/>
                </a:lnTo>
                <a:lnTo>
                  <a:pt x="795" y="913"/>
                </a:lnTo>
                <a:lnTo>
                  <a:pt x="801" y="901"/>
                </a:lnTo>
                <a:lnTo>
                  <a:pt x="813" y="907"/>
                </a:lnTo>
                <a:lnTo>
                  <a:pt x="825" y="901"/>
                </a:lnTo>
                <a:lnTo>
                  <a:pt x="831" y="883"/>
                </a:lnTo>
                <a:lnTo>
                  <a:pt x="825" y="877"/>
                </a:lnTo>
                <a:lnTo>
                  <a:pt x="825" y="871"/>
                </a:lnTo>
                <a:lnTo>
                  <a:pt x="831" y="877"/>
                </a:lnTo>
                <a:lnTo>
                  <a:pt x="837" y="877"/>
                </a:lnTo>
                <a:lnTo>
                  <a:pt x="837" y="871"/>
                </a:lnTo>
                <a:lnTo>
                  <a:pt x="843" y="877"/>
                </a:lnTo>
                <a:lnTo>
                  <a:pt x="849" y="877"/>
                </a:lnTo>
                <a:lnTo>
                  <a:pt x="849" y="871"/>
                </a:lnTo>
                <a:lnTo>
                  <a:pt x="849" y="871"/>
                </a:lnTo>
                <a:lnTo>
                  <a:pt x="849" y="859"/>
                </a:lnTo>
                <a:lnTo>
                  <a:pt x="855" y="853"/>
                </a:lnTo>
                <a:lnTo>
                  <a:pt x="855" y="853"/>
                </a:lnTo>
                <a:lnTo>
                  <a:pt x="861" y="853"/>
                </a:lnTo>
                <a:lnTo>
                  <a:pt x="861" y="859"/>
                </a:lnTo>
                <a:lnTo>
                  <a:pt x="885" y="853"/>
                </a:lnTo>
                <a:lnTo>
                  <a:pt x="885" y="847"/>
                </a:lnTo>
                <a:lnTo>
                  <a:pt x="891" y="847"/>
                </a:lnTo>
                <a:lnTo>
                  <a:pt x="885" y="841"/>
                </a:lnTo>
                <a:lnTo>
                  <a:pt x="873" y="835"/>
                </a:lnTo>
                <a:lnTo>
                  <a:pt x="873" y="829"/>
                </a:lnTo>
                <a:lnTo>
                  <a:pt x="897" y="823"/>
                </a:lnTo>
                <a:lnTo>
                  <a:pt x="897" y="823"/>
                </a:lnTo>
                <a:lnTo>
                  <a:pt x="903" y="817"/>
                </a:lnTo>
                <a:lnTo>
                  <a:pt x="909" y="823"/>
                </a:lnTo>
                <a:lnTo>
                  <a:pt x="903" y="823"/>
                </a:lnTo>
                <a:lnTo>
                  <a:pt x="909" y="829"/>
                </a:lnTo>
                <a:lnTo>
                  <a:pt x="909" y="829"/>
                </a:lnTo>
                <a:lnTo>
                  <a:pt x="915" y="829"/>
                </a:lnTo>
                <a:lnTo>
                  <a:pt x="945" y="817"/>
                </a:lnTo>
                <a:lnTo>
                  <a:pt x="999" y="782"/>
                </a:lnTo>
                <a:lnTo>
                  <a:pt x="999" y="770"/>
                </a:lnTo>
                <a:lnTo>
                  <a:pt x="1023" y="752"/>
                </a:lnTo>
                <a:lnTo>
                  <a:pt x="1023" y="746"/>
                </a:lnTo>
                <a:lnTo>
                  <a:pt x="1017" y="734"/>
                </a:lnTo>
                <a:lnTo>
                  <a:pt x="1017" y="722"/>
                </a:lnTo>
                <a:lnTo>
                  <a:pt x="1034" y="716"/>
                </a:lnTo>
                <a:lnTo>
                  <a:pt x="1034" y="716"/>
                </a:lnTo>
                <a:lnTo>
                  <a:pt x="1034" y="728"/>
                </a:lnTo>
                <a:lnTo>
                  <a:pt x="1034" y="734"/>
                </a:lnTo>
                <a:lnTo>
                  <a:pt x="1052" y="728"/>
                </a:lnTo>
                <a:lnTo>
                  <a:pt x="1058" y="734"/>
                </a:lnTo>
                <a:lnTo>
                  <a:pt x="1094" y="716"/>
                </a:lnTo>
                <a:lnTo>
                  <a:pt x="1118" y="716"/>
                </a:lnTo>
                <a:lnTo>
                  <a:pt x="1118" y="716"/>
                </a:lnTo>
                <a:lnTo>
                  <a:pt x="1112" y="710"/>
                </a:lnTo>
                <a:lnTo>
                  <a:pt x="1112" y="710"/>
                </a:lnTo>
                <a:lnTo>
                  <a:pt x="1112" y="704"/>
                </a:lnTo>
                <a:lnTo>
                  <a:pt x="1112" y="698"/>
                </a:lnTo>
                <a:lnTo>
                  <a:pt x="1112" y="692"/>
                </a:lnTo>
                <a:lnTo>
                  <a:pt x="1118" y="686"/>
                </a:lnTo>
                <a:lnTo>
                  <a:pt x="1130" y="662"/>
                </a:lnTo>
                <a:lnTo>
                  <a:pt x="1124" y="656"/>
                </a:lnTo>
                <a:lnTo>
                  <a:pt x="1124" y="644"/>
                </a:lnTo>
                <a:lnTo>
                  <a:pt x="1124" y="644"/>
                </a:lnTo>
                <a:lnTo>
                  <a:pt x="1124" y="638"/>
                </a:lnTo>
                <a:lnTo>
                  <a:pt x="1124" y="620"/>
                </a:lnTo>
                <a:lnTo>
                  <a:pt x="1130" y="614"/>
                </a:lnTo>
                <a:lnTo>
                  <a:pt x="1136" y="609"/>
                </a:lnTo>
                <a:lnTo>
                  <a:pt x="1142" y="591"/>
                </a:lnTo>
                <a:lnTo>
                  <a:pt x="1142" y="579"/>
                </a:lnTo>
                <a:lnTo>
                  <a:pt x="1136" y="561"/>
                </a:lnTo>
                <a:lnTo>
                  <a:pt x="1130" y="549"/>
                </a:lnTo>
                <a:lnTo>
                  <a:pt x="1124" y="549"/>
                </a:lnTo>
                <a:lnTo>
                  <a:pt x="1130" y="543"/>
                </a:lnTo>
                <a:lnTo>
                  <a:pt x="1124" y="537"/>
                </a:lnTo>
                <a:lnTo>
                  <a:pt x="1118" y="531"/>
                </a:lnTo>
                <a:lnTo>
                  <a:pt x="1112" y="525"/>
                </a:lnTo>
                <a:lnTo>
                  <a:pt x="1112" y="519"/>
                </a:lnTo>
                <a:lnTo>
                  <a:pt x="1118" y="513"/>
                </a:lnTo>
                <a:lnTo>
                  <a:pt x="1106" y="495"/>
                </a:lnTo>
                <a:lnTo>
                  <a:pt x="1094" y="483"/>
                </a:lnTo>
                <a:lnTo>
                  <a:pt x="1094" y="477"/>
                </a:lnTo>
                <a:lnTo>
                  <a:pt x="1088" y="376"/>
                </a:lnTo>
                <a:lnTo>
                  <a:pt x="1088" y="322"/>
                </a:lnTo>
                <a:lnTo>
                  <a:pt x="1076" y="316"/>
                </a:lnTo>
                <a:lnTo>
                  <a:pt x="1064" y="322"/>
                </a:lnTo>
                <a:lnTo>
                  <a:pt x="1064" y="322"/>
                </a:lnTo>
                <a:lnTo>
                  <a:pt x="1052" y="310"/>
                </a:lnTo>
                <a:lnTo>
                  <a:pt x="1052" y="31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" name="Freeform 81"/>
          <p:cNvSpPr>
            <a:spLocks/>
          </p:cNvSpPr>
          <p:nvPr/>
        </p:nvSpPr>
        <p:spPr bwMode="auto">
          <a:xfrm rot="21394386">
            <a:off x="6009791" y="2990169"/>
            <a:ext cx="510855" cy="883025"/>
          </a:xfrm>
          <a:custGeom>
            <a:avLst/>
            <a:gdLst/>
            <a:ahLst/>
            <a:cxnLst>
              <a:cxn ang="0">
                <a:pos x="6" y="30"/>
              </a:cxn>
              <a:cxn ang="0">
                <a:pos x="30" y="275"/>
              </a:cxn>
              <a:cxn ang="0">
                <a:pos x="24" y="275"/>
              </a:cxn>
              <a:cxn ang="0">
                <a:pos x="24" y="287"/>
              </a:cxn>
              <a:cxn ang="0">
                <a:pos x="24" y="299"/>
              </a:cxn>
              <a:cxn ang="0">
                <a:pos x="30" y="317"/>
              </a:cxn>
              <a:cxn ang="0">
                <a:pos x="36" y="341"/>
              </a:cxn>
              <a:cxn ang="0">
                <a:pos x="24" y="359"/>
              </a:cxn>
              <a:cxn ang="0">
                <a:pos x="24" y="365"/>
              </a:cxn>
              <a:cxn ang="0">
                <a:pos x="18" y="382"/>
              </a:cxn>
              <a:cxn ang="0">
                <a:pos x="6" y="394"/>
              </a:cxn>
              <a:cxn ang="0">
                <a:pos x="6" y="406"/>
              </a:cxn>
              <a:cxn ang="0">
                <a:pos x="0" y="424"/>
              </a:cxn>
              <a:cxn ang="0">
                <a:pos x="0" y="430"/>
              </a:cxn>
              <a:cxn ang="0">
                <a:pos x="0" y="436"/>
              </a:cxn>
              <a:cxn ang="0">
                <a:pos x="0" y="436"/>
              </a:cxn>
              <a:cxn ang="0">
                <a:pos x="6" y="436"/>
              </a:cxn>
              <a:cxn ang="0">
                <a:pos x="12" y="430"/>
              </a:cxn>
              <a:cxn ang="0">
                <a:pos x="12" y="430"/>
              </a:cxn>
              <a:cxn ang="0">
                <a:pos x="18" y="424"/>
              </a:cxn>
              <a:cxn ang="0">
                <a:pos x="30" y="424"/>
              </a:cxn>
              <a:cxn ang="0">
                <a:pos x="48" y="418"/>
              </a:cxn>
              <a:cxn ang="0">
                <a:pos x="72" y="430"/>
              </a:cxn>
              <a:cxn ang="0">
                <a:pos x="78" y="430"/>
              </a:cxn>
              <a:cxn ang="0">
                <a:pos x="83" y="430"/>
              </a:cxn>
              <a:cxn ang="0">
                <a:pos x="83" y="412"/>
              </a:cxn>
              <a:cxn ang="0">
                <a:pos x="101" y="406"/>
              </a:cxn>
              <a:cxn ang="0">
                <a:pos x="107" y="418"/>
              </a:cxn>
              <a:cxn ang="0">
                <a:pos x="113" y="418"/>
              </a:cxn>
              <a:cxn ang="0">
                <a:pos x="119" y="412"/>
              </a:cxn>
              <a:cxn ang="0">
                <a:pos x="125" y="394"/>
              </a:cxn>
              <a:cxn ang="0">
                <a:pos x="131" y="388"/>
              </a:cxn>
              <a:cxn ang="0">
                <a:pos x="137" y="388"/>
              </a:cxn>
              <a:cxn ang="0">
                <a:pos x="143" y="400"/>
              </a:cxn>
              <a:cxn ang="0">
                <a:pos x="167" y="400"/>
              </a:cxn>
              <a:cxn ang="0">
                <a:pos x="173" y="382"/>
              </a:cxn>
              <a:cxn ang="0">
                <a:pos x="203" y="341"/>
              </a:cxn>
              <a:cxn ang="0">
                <a:pos x="203" y="323"/>
              </a:cxn>
              <a:cxn ang="0">
                <a:pos x="209" y="317"/>
              </a:cxn>
              <a:cxn ang="0">
                <a:pos x="221" y="323"/>
              </a:cxn>
              <a:cxn ang="0">
                <a:pos x="233" y="311"/>
              </a:cxn>
              <a:cxn ang="0">
                <a:pos x="245" y="311"/>
              </a:cxn>
              <a:cxn ang="0">
                <a:pos x="245" y="305"/>
              </a:cxn>
              <a:cxn ang="0">
                <a:pos x="239" y="287"/>
              </a:cxn>
              <a:cxn ang="0">
                <a:pos x="245" y="281"/>
              </a:cxn>
              <a:cxn ang="0">
                <a:pos x="245" y="275"/>
              </a:cxn>
              <a:cxn ang="0">
                <a:pos x="215" y="6"/>
              </a:cxn>
              <a:cxn ang="0">
                <a:pos x="215" y="0"/>
              </a:cxn>
              <a:cxn ang="0">
                <a:pos x="54" y="24"/>
              </a:cxn>
              <a:cxn ang="0">
                <a:pos x="54" y="24"/>
              </a:cxn>
              <a:cxn ang="0">
                <a:pos x="42" y="30"/>
              </a:cxn>
              <a:cxn ang="0">
                <a:pos x="30" y="36"/>
              </a:cxn>
              <a:cxn ang="0">
                <a:pos x="18" y="36"/>
              </a:cxn>
              <a:cxn ang="0">
                <a:pos x="6" y="30"/>
              </a:cxn>
              <a:cxn ang="0">
                <a:pos x="6" y="30"/>
              </a:cxn>
            </a:cxnLst>
            <a:rect l="0" t="0" r="r" b="b"/>
            <a:pathLst>
              <a:path w="245" h="436">
                <a:moveTo>
                  <a:pt x="6" y="30"/>
                </a:moveTo>
                <a:lnTo>
                  <a:pt x="30" y="275"/>
                </a:lnTo>
                <a:lnTo>
                  <a:pt x="24" y="275"/>
                </a:lnTo>
                <a:lnTo>
                  <a:pt x="24" y="287"/>
                </a:lnTo>
                <a:lnTo>
                  <a:pt x="24" y="299"/>
                </a:lnTo>
                <a:lnTo>
                  <a:pt x="30" y="317"/>
                </a:lnTo>
                <a:lnTo>
                  <a:pt x="36" y="341"/>
                </a:lnTo>
                <a:lnTo>
                  <a:pt x="24" y="359"/>
                </a:lnTo>
                <a:lnTo>
                  <a:pt x="24" y="365"/>
                </a:lnTo>
                <a:lnTo>
                  <a:pt x="18" y="382"/>
                </a:lnTo>
                <a:lnTo>
                  <a:pt x="6" y="394"/>
                </a:lnTo>
                <a:lnTo>
                  <a:pt x="6" y="406"/>
                </a:lnTo>
                <a:lnTo>
                  <a:pt x="0" y="424"/>
                </a:lnTo>
                <a:lnTo>
                  <a:pt x="0" y="430"/>
                </a:lnTo>
                <a:lnTo>
                  <a:pt x="0" y="436"/>
                </a:lnTo>
                <a:lnTo>
                  <a:pt x="0" y="436"/>
                </a:lnTo>
                <a:lnTo>
                  <a:pt x="6" y="436"/>
                </a:lnTo>
                <a:lnTo>
                  <a:pt x="12" y="430"/>
                </a:lnTo>
                <a:lnTo>
                  <a:pt x="12" y="430"/>
                </a:lnTo>
                <a:lnTo>
                  <a:pt x="18" y="424"/>
                </a:lnTo>
                <a:lnTo>
                  <a:pt x="30" y="424"/>
                </a:lnTo>
                <a:lnTo>
                  <a:pt x="48" y="418"/>
                </a:lnTo>
                <a:lnTo>
                  <a:pt x="72" y="430"/>
                </a:lnTo>
                <a:lnTo>
                  <a:pt x="78" y="430"/>
                </a:lnTo>
                <a:lnTo>
                  <a:pt x="83" y="430"/>
                </a:lnTo>
                <a:lnTo>
                  <a:pt x="83" y="412"/>
                </a:lnTo>
                <a:lnTo>
                  <a:pt x="101" y="406"/>
                </a:lnTo>
                <a:lnTo>
                  <a:pt x="107" y="418"/>
                </a:lnTo>
                <a:lnTo>
                  <a:pt x="113" y="418"/>
                </a:lnTo>
                <a:lnTo>
                  <a:pt x="119" y="412"/>
                </a:lnTo>
                <a:lnTo>
                  <a:pt x="125" y="394"/>
                </a:lnTo>
                <a:lnTo>
                  <a:pt x="131" y="388"/>
                </a:lnTo>
                <a:lnTo>
                  <a:pt x="137" y="388"/>
                </a:lnTo>
                <a:lnTo>
                  <a:pt x="143" y="400"/>
                </a:lnTo>
                <a:lnTo>
                  <a:pt x="167" y="400"/>
                </a:lnTo>
                <a:lnTo>
                  <a:pt x="173" y="382"/>
                </a:lnTo>
                <a:lnTo>
                  <a:pt x="203" y="341"/>
                </a:lnTo>
                <a:lnTo>
                  <a:pt x="203" y="323"/>
                </a:lnTo>
                <a:lnTo>
                  <a:pt x="209" y="317"/>
                </a:lnTo>
                <a:lnTo>
                  <a:pt x="221" y="323"/>
                </a:lnTo>
                <a:lnTo>
                  <a:pt x="233" y="311"/>
                </a:lnTo>
                <a:lnTo>
                  <a:pt x="245" y="311"/>
                </a:lnTo>
                <a:lnTo>
                  <a:pt x="245" y="305"/>
                </a:lnTo>
                <a:lnTo>
                  <a:pt x="239" y="287"/>
                </a:lnTo>
                <a:lnTo>
                  <a:pt x="245" y="281"/>
                </a:lnTo>
                <a:lnTo>
                  <a:pt x="245" y="275"/>
                </a:lnTo>
                <a:lnTo>
                  <a:pt x="215" y="6"/>
                </a:lnTo>
                <a:lnTo>
                  <a:pt x="215" y="0"/>
                </a:lnTo>
                <a:lnTo>
                  <a:pt x="54" y="24"/>
                </a:lnTo>
                <a:lnTo>
                  <a:pt x="54" y="24"/>
                </a:lnTo>
                <a:lnTo>
                  <a:pt x="42" y="30"/>
                </a:lnTo>
                <a:lnTo>
                  <a:pt x="30" y="36"/>
                </a:lnTo>
                <a:lnTo>
                  <a:pt x="18" y="36"/>
                </a:lnTo>
                <a:lnTo>
                  <a:pt x="6" y="30"/>
                </a:lnTo>
                <a:lnTo>
                  <a:pt x="6" y="3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" name="Freeform 82"/>
          <p:cNvSpPr>
            <a:spLocks/>
          </p:cNvSpPr>
          <p:nvPr/>
        </p:nvSpPr>
        <p:spPr bwMode="auto">
          <a:xfrm rot="21394386">
            <a:off x="5810119" y="3537358"/>
            <a:ext cx="1246416" cy="616186"/>
          </a:xfrm>
          <a:custGeom>
            <a:avLst/>
            <a:gdLst/>
            <a:ahLst/>
            <a:cxnLst>
              <a:cxn ang="0">
                <a:pos x="120" y="293"/>
              </a:cxn>
              <a:cxn ang="0">
                <a:pos x="120" y="281"/>
              </a:cxn>
              <a:cxn ang="0">
                <a:pos x="138" y="281"/>
              </a:cxn>
              <a:cxn ang="0">
                <a:pos x="479" y="245"/>
              </a:cxn>
              <a:cxn ang="0">
                <a:pos x="514" y="227"/>
              </a:cxn>
              <a:cxn ang="0">
                <a:pos x="538" y="209"/>
              </a:cxn>
              <a:cxn ang="0">
                <a:pos x="538" y="197"/>
              </a:cxn>
              <a:cxn ang="0">
                <a:pos x="550" y="179"/>
              </a:cxn>
              <a:cxn ang="0">
                <a:pos x="598" y="137"/>
              </a:cxn>
              <a:cxn ang="0">
                <a:pos x="592" y="131"/>
              </a:cxn>
              <a:cxn ang="0">
                <a:pos x="586" y="125"/>
              </a:cxn>
              <a:cxn ang="0">
                <a:pos x="574" y="119"/>
              </a:cxn>
              <a:cxn ang="0">
                <a:pos x="568" y="119"/>
              </a:cxn>
              <a:cxn ang="0">
                <a:pos x="544" y="84"/>
              </a:cxn>
              <a:cxn ang="0">
                <a:pos x="538" y="66"/>
              </a:cxn>
              <a:cxn ang="0">
                <a:pos x="538" y="48"/>
              </a:cxn>
              <a:cxn ang="0">
                <a:pos x="526" y="36"/>
              </a:cxn>
              <a:cxn ang="0">
                <a:pos x="508" y="24"/>
              </a:cxn>
              <a:cxn ang="0">
                <a:pos x="496" y="24"/>
              </a:cxn>
              <a:cxn ang="0">
                <a:pos x="491" y="30"/>
              </a:cxn>
              <a:cxn ang="0">
                <a:pos x="473" y="36"/>
              </a:cxn>
              <a:cxn ang="0">
                <a:pos x="455" y="30"/>
              </a:cxn>
              <a:cxn ang="0">
                <a:pos x="431" y="30"/>
              </a:cxn>
              <a:cxn ang="0">
                <a:pos x="401" y="24"/>
              </a:cxn>
              <a:cxn ang="0">
                <a:pos x="383" y="0"/>
              </a:cxn>
              <a:cxn ang="0">
                <a:pos x="365" y="0"/>
              </a:cxn>
              <a:cxn ang="0">
                <a:pos x="353" y="0"/>
              </a:cxn>
              <a:cxn ang="0">
                <a:pos x="347" y="12"/>
              </a:cxn>
              <a:cxn ang="0">
                <a:pos x="353" y="36"/>
              </a:cxn>
              <a:cxn ang="0">
                <a:pos x="329" y="48"/>
              </a:cxn>
              <a:cxn ang="0">
                <a:pos x="311" y="48"/>
              </a:cxn>
              <a:cxn ang="0">
                <a:pos x="281" y="107"/>
              </a:cxn>
              <a:cxn ang="0">
                <a:pos x="251" y="125"/>
              </a:cxn>
              <a:cxn ang="0">
                <a:pos x="239" y="113"/>
              </a:cxn>
              <a:cxn ang="0">
                <a:pos x="227" y="137"/>
              </a:cxn>
              <a:cxn ang="0">
                <a:pos x="215" y="143"/>
              </a:cxn>
              <a:cxn ang="0">
                <a:pos x="191" y="137"/>
              </a:cxn>
              <a:cxn ang="0">
                <a:pos x="186" y="155"/>
              </a:cxn>
              <a:cxn ang="0">
                <a:pos x="156" y="143"/>
              </a:cxn>
              <a:cxn ang="0">
                <a:pos x="126" y="149"/>
              </a:cxn>
              <a:cxn ang="0">
                <a:pos x="120" y="155"/>
              </a:cxn>
              <a:cxn ang="0">
                <a:pos x="108" y="161"/>
              </a:cxn>
              <a:cxn ang="0">
                <a:pos x="108" y="161"/>
              </a:cxn>
              <a:cxn ang="0">
                <a:pos x="108" y="173"/>
              </a:cxn>
              <a:cxn ang="0">
                <a:pos x="102" y="179"/>
              </a:cxn>
              <a:cxn ang="0">
                <a:pos x="108" y="191"/>
              </a:cxn>
              <a:cxn ang="0">
                <a:pos x="78" y="203"/>
              </a:cxn>
              <a:cxn ang="0">
                <a:pos x="84" y="233"/>
              </a:cxn>
              <a:cxn ang="0">
                <a:pos x="60" y="233"/>
              </a:cxn>
              <a:cxn ang="0">
                <a:pos x="36" y="227"/>
              </a:cxn>
              <a:cxn ang="0">
                <a:pos x="24" y="251"/>
              </a:cxn>
              <a:cxn ang="0">
                <a:pos x="30" y="251"/>
              </a:cxn>
              <a:cxn ang="0">
                <a:pos x="36" y="263"/>
              </a:cxn>
              <a:cxn ang="0">
                <a:pos x="24" y="293"/>
              </a:cxn>
              <a:cxn ang="0">
                <a:pos x="6" y="299"/>
              </a:cxn>
              <a:cxn ang="0">
                <a:pos x="0" y="305"/>
              </a:cxn>
            </a:cxnLst>
            <a:rect l="0" t="0" r="r" b="b"/>
            <a:pathLst>
              <a:path w="598" h="305">
                <a:moveTo>
                  <a:pt x="0" y="305"/>
                </a:moveTo>
                <a:lnTo>
                  <a:pt x="120" y="293"/>
                </a:lnTo>
                <a:lnTo>
                  <a:pt x="120" y="287"/>
                </a:lnTo>
                <a:lnTo>
                  <a:pt x="120" y="281"/>
                </a:lnTo>
                <a:lnTo>
                  <a:pt x="132" y="275"/>
                </a:lnTo>
                <a:lnTo>
                  <a:pt x="138" y="281"/>
                </a:lnTo>
                <a:lnTo>
                  <a:pt x="473" y="251"/>
                </a:lnTo>
                <a:lnTo>
                  <a:pt x="479" y="245"/>
                </a:lnTo>
                <a:lnTo>
                  <a:pt x="485" y="239"/>
                </a:lnTo>
                <a:lnTo>
                  <a:pt x="514" y="227"/>
                </a:lnTo>
                <a:lnTo>
                  <a:pt x="520" y="221"/>
                </a:lnTo>
                <a:lnTo>
                  <a:pt x="538" y="209"/>
                </a:lnTo>
                <a:lnTo>
                  <a:pt x="538" y="197"/>
                </a:lnTo>
                <a:lnTo>
                  <a:pt x="538" y="197"/>
                </a:lnTo>
                <a:lnTo>
                  <a:pt x="544" y="191"/>
                </a:lnTo>
                <a:lnTo>
                  <a:pt x="550" y="179"/>
                </a:lnTo>
                <a:lnTo>
                  <a:pt x="556" y="173"/>
                </a:lnTo>
                <a:lnTo>
                  <a:pt x="598" y="137"/>
                </a:lnTo>
                <a:lnTo>
                  <a:pt x="598" y="131"/>
                </a:lnTo>
                <a:lnTo>
                  <a:pt x="592" y="131"/>
                </a:lnTo>
                <a:lnTo>
                  <a:pt x="586" y="125"/>
                </a:lnTo>
                <a:lnTo>
                  <a:pt x="586" y="125"/>
                </a:lnTo>
                <a:lnTo>
                  <a:pt x="586" y="125"/>
                </a:lnTo>
                <a:lnTo>
                  <a:pt x="574" y="119"/>
                </a:lnTo>
                <a:lnTo>
                  <a:pt x="574" y="119"/>
                </a:lnTo>
                <a:lnTo>
                  <a:pt x="568" y="119"/>
                </a:lnTo>
                <a:lnTo>
                  <a:pt x="562" y="102"/>
                </a:lnTo>
                <a:lnTo>
                  <a:pt x="544" y="84"/>
                </a:lnTo>
                <a:lnTo>
                  <a:pt x="538" y="78"/>
                </a:lnTo>
                <a:lnTo>
                  <a:pt x="538" y="66"/>
                </a:lnTo>
                <a:lnTo>
                  <a:pt x="538" y="60"/>
                </a:lnTo>
                <a:lnTo>
                  <a:pt x="538" y="48"/>
                </a:lnTo>
                <a:lnTo>
                  <a:pt x="538" y="42"/>
                </a:lnTo>
                <a:lnTo>
                  <a:pt x="526" y="36"/>
                </a:lnTo>
                <a:lnTo>
                  <a:pt x="520" y="36"/>
                </a:lnTo>
                <a:lnTo>
                  <a:pt x="508" y="24"/>
                </a:lnTo>
                <a:lnTo>
                  <a:pt x="508" y="18"/>
                </a:lnTo>
                <a:lnTo>
                  <a:pt x="496" y="24"/>
                </a:lnTo>
                <a:lnTo>
                  <a:pt x="496" y="30"/>
                </a:lnTo>
                <a:lnTo>
                  <a:pt x="491" y="30"/>
                </a:lnTo>
                <a:lnTo>
                  <a:pt x="485" y="36"/>
                </a:lnTo>
                <a:lnTo>
                  <a:pt x="473" y="36"/>
                </a:lnTo>
                <a:lnTo>
                  <a:pt x="461" y="30"/>
                </a:lnTo>
                <a:lnTo>
                  <a:pt x="455" y="30"/>
                </a:lnTo>
                <a:lnTo>
                  <a:pt x="449" y="42"/>
                </a:lnTo>
                <a:lnTo>
                  <a:pt x="431" y="30"/>
                </a:lnTo>
                <a:lnTo>
                  <a:pt x="413" y="30"/>
                </a:lnTo>
                <a:lnTo>
                  <a:pt x="401" y="24"/>
                </a:lnTo>
                <a:lnTo>
                  <a:pt x="395" y="12"/>
                </a:lnTo>
                <a:lnTo>
                  <a:pt x="383" y="0"/>
                </a:lnTo>
                <a:lnTo>
                  <a:pt x="371" y="0"/>
                </a:lnTo>
                <a:lnTo>
                  <a:pt x="365" y="0"/>
                </a:lnTo>
                <a:lnTo>
                  <a:pt x="359" y="0"/>
                </a:lnTo>
                <a:lnTo>
                  <a:pt x="353" y="0"/>
                </a:lnTo>
                <a:lnTo>
                  <a:pt x="353" y="6"/>
                </a:lnTo>
                <a:lnTo>
                  <a:pt x="347" y="12"/>
                </a:lnTo>
                <a:lnTo>
                  <a:pt x="353" y="30"/>
                </a:lnTo>
                <a:lnTo>
                  <a:pt x="353" y="36"/>
                </a:lnTo>
                <a:lnTo>
                  <a:pt x="341" y="36"/>
                </a:lnTo>
                <a:lnTo>
                  <a:pt x="329" y="48"/>
                </a:lnTo>
                <a:lnTo>
                  <a:pt x="317" y="42"/>
                </a:lnTo>
                <a:lnTo>
                  <a:pt x="311" y="48"/>
                </a:lnTo>
                <a:lnTo>
                  <a:pt x="311" y="66"/>
                </a:lnTo>
                <a:lnTo>
                  <a:pt x="281" y="107"/>
                </a:lnTo>
                <a:lnTo>
                  <a:pt x="275" y="125"/>
                </a:lnTo>
                <a:lnTo>
                  <a:pt x="251" y="125"/>
                </a:lnTo>
                <a:lnTo>
                  <a:pt x="245" y="113"/>
                </a:lnTo>
                <a:lnTo>
                  <a:pt x="239" y="113"/>
                </a:lnTo>
                <a:lnTo>
                  <a:pt x="233" y="119"/>
                </a:lnTo>
                <a:lnTo>
                  <a:pt x="227" y="137"/>
                </a:lnTo>
                <a:lnTo>
                  <a:pt x="221" y="143"/>
                </a:lnTo>
                <a:lnTo>
                  <a:pt x="215" y="143"/>
                </a:lnTo>
                <a:lnTo>
                  <a:pt x="209" y="131"/>
                </a:lnTo>
                <a:lnTo>
                  <a:pt x="191" y="137"/>
                </a:lnTo>
                <a:lnTo>
                  <a:pt x="191" y="155"/>
                </a:lnTo>
                <a:lnTo>
                  <a:pt x="186" y="155"/>
                </a:lnTo>
                <a:lnTo>
                  <a:pt x="180" y="155"/>
                </a:lnTo>
                <a:lnTo>
                  <a:pt x="156" y="143"/>
                </a:lnTo>
                <a:lnTo>
                  <a:pt x="138" y="149"/>
                </a:lnTo>
                <a:lnTo>
                  <a:pt x="126" y="149"/>
                </a:lnTo>
                <a:lnTo>
                  <a:pt x="120" y="155"/>
                </a:lnTo>
                <a:lnTo>
                  <a:pt x="120" y="155"/>
                </a:lnTo>
                <a:lnTo>
                  <a:pt x="114" y="161"/>
                </a:lnTo>
                <a:lnTo>
                  <a:pt x="108" y="161"/>
                </a:lnTo>
                <a:lnTo>
                  <a:pt x="108" y="161"/>
                </a:lnTo>
                <a:lnTo>
                  <a:pt x="108" y="161"/>
                </a:lnTo>
                <a:lnTo>
                  <a:pt x="108" y="167"/>
                </a:lnTo>
                <a:lnTo>
                  <a:pt x="108" y="173"/>
                </a:lnTo>
                <a:lnTo>
                  <a:pt x="102" y="179"/>
                </a:lnTo>
                <a:lnTo>
                  <a:pt x="102" y="179"/>
                </a:lnTo>
                <a:lnTo>
                  <a:pt x="114" y="191"/>
                </a:lnTo>
                <a:lnTo>
                  <a:pt x="108" y="191"/>
                </a:lnTo>
                <a:lnTo>
                  <a:pt x="84" y="197"/>
                </a:lnTo>
                <a:lnTo>
                  <a:pt x="78" y="203"/>
                </a:lnTo>
                <a:lnTo>
                  <a:pt x="78" y="215"/>
                </a:lnTo>
                <a:lnTo>
                  <a:pt x="84" y="233"/>
                </a:lnTo>
                <a:lnTo>
                  <a:pt x="72" y="239"/>
                </a:lnTo>
                <a:lnTo>
                  <a:pt x="60" y="233"/>
                </a:lnTo>
                <a:lnTo>
                  <a:pt x="54" y="227"/>
                </a:lnTo>
                <a:lnTo>
                  <a:pt x="36" y="227"/>
                </a:lnTo>
                <a:lnTo>
                  <a:pt x="30" y="233"/>
                </a:lnTo>
                <a:lnTo>
                  <a:pt x="24" y="251"/>
                </a:lnTo>
                <a:lnTo>
                  <a:pt x="24" y="251"/>
                </a:lnTo>
                <a:lnTo>
                  <a:pt x="30" y="251"/>
                </a:lnTo>
                <a:lnTo>
                  <a:pt x="30" y="257"/>
                </a:lnTo>
                <a:lnTo>
                  <a:pt x="36" y="263"/>
                </a:lnTo>
                <a:lnTo>
                  <a:pt x="30" y="293"/>
                </a:lnTo>
                <a:lnTo>
                  <a:pt x="24" y="293"/>
                </a:lnTo>
                <a:lnTo>
                  <a:pt x="18" y="293"/>
                </a:lnTo>
                <a:lnTo>
                  <a:pt x="6" y="299"/>
                </a:lnTo>
                <a:lnTo>
                  <a:pt x="0" y="305"/>
                </a:lnTo>
                <a:lnTo>
                  <a:pt x="0" y="30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" name="Freeform 83"/>
          <p:cNvSpPr>
            <a:spLocks/>
          </p:cNvSpPr>
          <p:nvPr/>
        </p:nvSpPr>
        <p:spPr bwMode="auto">
          <a:xfrm rot="21394386">
            <a:off x="5580553" y="4478376"/>
            <a:ext cx="596875" cy="1012933"/>
          </a:xfrm>
          <a:custGeom>
            <a:avLst/>
            <a:gdLst/>
            <a:ahLst/>
            <a:cxnLst>
              <a:cxn ang="0">
                <a:pos x="263" y="0"/>
              </a:cxn>
              <a:cxn ang="0">
                <a:pos x="95" y="12"/>
              </a:cxn>
              <a:cxn ang="0">
                <a:pos x="89" y="18"/>
              </a:cxn>
              <a:cxn ang="0">
                <a:pos x="77" y="36"/>
              </a:cxn>
              <a:cxn ang="0">
                <a:pos x="71" y="54"/>
              </a:cxn>
              <a:cxn ang="0">
                <a:pos x="71" y="65"/>
              </a:cxn>
              <a:cxn ang="0">
                <a:pos x="71" y="77"/>
              </a:cxn>
              <a:cxn ang="0">
                <a:pos x="53" y="83"/>
              </a:cxn>
              <a:cxn ang="0">
                <a:pos x="41" y="101"/>
              </a:cxn>
              <a:cxn ang="0">
                <a:pos x="41" y="107"/>
              </a:cxn>
              <a:cxn ang="0">
                <a:pos x="41" y="119"/>
              </a:cxn>
              <a:cxn ang="0">
                <a:pos x="29" y="125"/>
              </a:cxn>
              <a:cxn ang="0">
                <a:pos x="29" y="137"/>
              </a:cxn>
              <a:cxn ang="0">
                <a:pos x="29" y="149"/>
              </a:cxn>
              <a:cxn ang="0">
                <a:pos x="18" y="167"/>
              </a:cxn>
              <a:cxn ang="0">
                <a:pos x="24" y="179"/>
              </a:cxn>
              <a:cxn ang="0">
                <a:pos x="29" y="191"/>
              </a:cxn>
              <a:cxn ang="0">
                <a:pos x="29" y="197"/>
              </a:cxn>
              <a:cxn ang="0">
                <a:pos x="35" y="203"/>
              </a:cxn>
              <a:cxn ang="0">
                <a:pos x="35" y="209"/>
              </a:cxn>
              <a:cxn ang="0">
                <a:pos x="29" y="209"/>
              </a:cxn>
              <a:cxn ang="0">
                <a:pos x="29" y="221"/>
              </a:cxn>
              <a:cxn ang="0">
                <a:pos x="29" y="227"/>
              </a:cxn>
              <a:cxn ang="0">
                <a:pos x="29" y="233"/>
              </a:cxn>
              <a:cxn ang="0">
                <a:pos x="35" y="251"/>
              </a:cxn>
              <a:cxn ang="0">
                <a:pos x="41" y="274"/>
              </a:cxn>
              <a:cxn ang="0">
                <a:pos x="47" y="286"/>
              </a:cxn>
              <a:cxn ang="0">
                <a:pos x="47" y="286"/>
              </a:cxn>
              <a:cxn ang="0">
                <a:pos x="53" y="298"/>
              </a:cxn>
              <a:cxn ang="0">
                <a:pos x="41" y="304"/>
              </a:cxn>
              <a:cxn ang="0">
                <a:pos x="35" y="310"/>
              </a:cxn>
              <a:cxn ang="0">
                <a:pos x="29" y="328"/>
              </a:cxn>
              <a:cxn ang="0">
                <a:pos x="18" y="358"/>
              </a:cxn>
              <a:cxn ang="0">
                <a:pos x="0" y="400"/>
              </a:cxn>
              <a:cxn ang="0">
                <a:pos x="0" y="430"/>
              </a:cxn>
              <a:cxn ang="0">
                <a:pos x="161" y="424"/>
              </a:cxn>
              <a:cxn ang="0">
                <a:pos x="161" y="430"/>
              </a:cxn>
              <a:cxn ang="0">
                <a:pos x="161" y="442"/>
              </a:cxn>
              <a:cxn ang="0">
                <a:pos x="161" y="466"/>
              </a:cxn>
              <a:cxn ang="0">
                <a:pos x="179" y="483"/>
              </a:cxn>
              <a:cxn ang="0">
                <a:pos x="179" y="501"/>
              </a:cxn>
              <a:cxn ang="0">
                <a:pos x="191" y="501"/>
              </a:cxn>
              <a:cxn ang="0">
                <a:pos x="209" y="489"/>
              </a:cxn>
              <a:cxn ang="0">
                <a:pos x="251" y="477"/>
              </a:cxn>
              <a:cxn ang="0">
                <a:pos x="257" y="477"/>
              </a:cxn>
              <a:cxn ang="0">
                <a:pos x="275" y="477"/>
              </a:cxn>
              <a:cxn ang="0">
                <a:pos x="275" y="477"/>
              </a:cxn>
              <a:cxn ang="0">
                <a:pos x="281" y="483"/>
              </a:cxn>
              <a:cxn ang="0">
                <a:pos x="287" y="477"/>
              </a:cxn>
              <a:cxn ang="0">
                <a:pos x="269" y="328"/>
              </a:cxn>
              <a:cxn ang="0">
                <a:pos x="269" y="316"/>
              </a:cxn>
              <a:cxn ang="0">
                <a:pos x="275" y="12"/>
              </a:cxn>
              <a:cxn ang="0">
                <a:pos x="263" y="0"/>
              </a:cxn>
              <a:cxn ang="0">
                <a:pos x="263" y="0"/>
              </a:cxn>
            </a:cxnLst>
            <a:rect l="0" t="0" r="r" b="b"/>
            <a:pathLst>
              <a:path w="287" h="501">
                <a:moveTo>
                  <a:pt x="263" y="0"/>
                </a:moveTo>
                <a:lnTo>
                  <a:pt x="95" y="12"/>
                </a:lnTo>
                <a:lnTo>
                  <a:pt x="89" y="18"/>
                </a:lnTo>
                <a:lnTo>
                  <a:pt x="77" y="36"/>
                </a:lnTo>
                <a:lnTo>
                  <a:pt x="71" y="54"/>
                </a:lnTo>
                <a:lnTo>
                  <a:pt x="71" y="65"/>
                </a:lnTo>
                <a:lnTo>
                  <a:pt x="71" y="77"/>
                </a:lnTo>
                <a:lnTo>
                  <a:pt x="53" y="83"/>
                </a:lnTo>
                <a:lnTo>
                  <a:pt x="41" y="101"/>
                </a:lnTo>
                <a:lnTo>
                  <a:pt x="41" y="107"/>
                </a:lnTo>
                <a:lnTo>
                  <a:pt x="41" y="119"/>
                </a:lnTo>
                <a:lnTo>
                  <a:pt x="29" y="125"/>
                </a:lnTo>
                <a:lnTo>
                  <a:pt x="29" y="137"/>
                </a:lnTo>
                <a:lnTo>
                  <a:pt x="29" y="149"/>
                </a:lnTo>
                <a:lnTo>
                  <a:pt x="18" y="167"/>
                </a:lnTo>
                <a:lnTo>
                  <a:pt x="24" y="179"/>
                </a:lnTo>
                <a:lnTo>
                  <a:pt x="29" y="191"/>
                </a:lnTo>
                <a:lnTo>
                  <a:pt x="29" y="197"/>
                </a:lnTo>
                <a:lnTo>
                  <a:pt x="35" y="203"/>
                </a:lnTo>
                <a:lnTo>
                  <a:pt x="35" y="209"/>
                </a:lnTo>
                <a:lnTo>
                  <a:pt x="29" y="209"/>
                </a:lnTo>
                <a:lnTo>
                  <a:pt x="29" y="221"/>
                </a:lnTo>
                <a:lnTo>
                  <a:pt x="29" y="227"/>
                </a:lnTo>
                <a:lnTo>
                  <a:pt x="29" y="233"/>
                </a:lnTo>
                <a:lnTo>
                  <a:pt x="35" y="251"/>
                </a:lnTo>
                <a:lnTo>
                  <a:pt x="41" y="274"/>
                </a:lnTo>
                <a:lnTo>
                  <a:pt x="47" y="286"/>
                </a:lnTo>
                <a:lnTo>
                  <a:pt x="47" y="286"/>
                </a:lnTo>
                <a:lnTo>
                  <a:pt x="53" y="298"/>
                </a:lnTo>
                <a:lnTo>
                  <a:pt x="41" y="304"/>
                </a:lnTo>
                <a:lnTo>
                  <a:pt x="35" y="310"/>
                </a:lnTo>
                <a:lnTo>
                  <a:pt x="29" y="328"/>
                </a:lnTo>
                <a:lnTo>
                  <a:pt x="18" y="358"/>
                </a:lnTo>
                <a:lnTo>
                  <a:pt x="0" y="400"/>
                </a:lnTo>
                <a:lnTo>
                  <a:pt x="0" y="430"/>
                </a:lnTo>
                <a:lnTo>
                  <a:pt x="161" y="424"/>
                </a:lnTo>
                <a:lnTo>
                  <a:pt x="161" y="430"/>
                </a:lnTo>
                <a:lnTo>
                  <a:pt x="161" y="442"/>
                </a:lnTo>
                <a:lnTo>
                  <a:pt x="161" y="466"/>
                </a:lnTo>
                <a:lnTo>
                  <a:pt x="179" y="483"/>
                </a:lnTo>
                <a:lnTo>
                  <a:pt x="179" y="501"/>
                </a:lnTo>
                <a:lnTo>
                  <a:pt x="191" y="501"/>
                </a:lnTo>
                <a:lnTo>
                  <a:pt x="209" y="489"/>
                </a:lnTo>
                <a:lnTo>
                  <a:pt x="251" y="477"/>
                </a:lnTo>
                <a:lnTo>
                  <a:pt x="257" y="477"/>
                </a:lnTo>
                <a:lnTo>
                  <a:pt x="275" y="477"/>
                </a:lnTo>
                <a:lnTo>
                  <a:pt x="275" y="477"/>
                </a:lnTo>
                <a:lnTo>
                  <a:pt x="281" y="483"/>
                </a:lnTo>
                <a:lnTo>
                  <a:pt x="287" y="477"/>
                </a:lnTo>
                <a:lnTo>
                  <a:pt x="269" y="328"/>
                </a:lnTo>
                <a:lnTo>
                  <a:pt x="269" y="316"/>
                </a:lnTo>
                <a:lnTo>
                  <a:pt x="275" y="12"/>
                </a:lnTo>
                <a:lnTo>
                  <a:pt x="263" y="0"/>
                </a:lnTo>
                <a:lnTo>
                  <a:pt x="26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1" name="Freeform 84"/>
          <p:cNvSpPr>
            <a:spLocks/>
          </p:cNvSpPr>
          <p:nvPr/>
        </p:nvSpPr>
        <p:spPr bwMode="auto">
          <a:xfrm rot="21394386">
            <a:off x="6125087" y="4406947"/>
            <a:ext cx="660074" cy="1014688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12" y="30"/>
              </a:cxn>
              <a:cxn ang="0">
                <a:pos x="6" y="334"/>
              </a:cxn>
              <a:cxn ang="0">
                <a:pos x="6" y="346"/>
              </a:cxn>
              <a:cxn ang="0">
                <a:pos x="24" y="495"/>
              </a:cxn>
              <a:cxn ang="0">
                <a:pos x="30" y="495"/>
              </a:cxn>
              <a:cxn ang="0">
                <a:pos x="30" y="489"/>
              </a:cxn>
              <a:cxn ang="0">
                <a:pos x="48" y="495"/>
              </a:cxn>
              <a:cxn ang="0">
                <a:pos x="48" y="489"/>
              </a:cxn>
              <a:cxn ang="0">
                <a:pos x="54" y="472"/>
              </a:cxn>
              <a:cxn ang="0">
                <a:pos x="60" y="454"/>
              </a:cxn>
              <a:cxn ang="0">
                <a:pos x="66" y="472"/>
              </a:cxn>
              <a:cxn ang="0">
                <a:pos x="66" y="472"/>
              </a:cxn>
              <a:cxn ang="0">
                <a:pos x="71" y="484"/>
              </a:cxn>
              <a:cxn ang="0">
                <a:pos x="77" y="501"/>
              </a:cxn>
              <a:cxn ang="0">
                <a:pos x="89" y="501"/>
              </a:cxn>
              <a:cxn ang="0">
                <a:pos x="95" y="501"/>
              </a:cxn>
              <a:cxn ang="0">
                <a:pos x="107" y="489"/>
              </a:cxn>
              <a:cxn ang="0">
                <a:pos x="107" y="489"/>
              </a:cxn>
              <a:cxn ang="0">
                <a:pos x="113" y="484"/>
              </a:cxn>
              <a:cxn ang="0">
                <a:pos x="113" y="484"/>
              </a:cxn>
              <a:cxn ang="0">
                <a:pos x="113" y="478"/>
              </a:cxn>
              <a:cxn ang="0">
                <a:pos x="107" y="478"/>
              </a:cxn>
              <a:cxn ang="0">
                <a:pos x="107" y="472"/>
              </a:cxn>
              <a:cxn ang="0">
                <a:pos x="107" y="466"/>
              </a:cxn>
              <a:cxn ang="0">
                <a:pos x="107" y="460"/>
              </a:cxn>
              <a:cxn ang="0">
                <a:pos x="101" y="454"/>
              </a:cxn>
              <a:cxn ang="0">
                <a:pos x="101" y="454"/>
              </a:cxn>
              <a:cxn ang="0">
                <a:pos x="95" y="454"/>
              </a:cxn>
              <a:cxn ang="0">
                <a:pos x="89" y="442"/>
              </a:cxn>
              <a:cxn ang="0">
                <a:pos x="89" y="436"/>
              </a:cxn>
              <a:cxn ang="0">
                <a:pos x="89" y="430"/>
              </a:cxn>
              <a:cxn ang="0">
                <a:pos x="89" y="430"/>
              </a:cxn>
              <a:cxn ang="0">
                <a:pos x="89" y="424"/>
              </a:cxn>
              <a:cxn ang="0">
                <a:pos x="317" y="406"/>
              </a:cxn>
              <a:cxn ang="0">
                <a:pos x="317" y="394"/>
              </a:cxn>
              <a:cxn ang="0">
                <a:pos x="305" y="382"/>
              </a:cxn>
              <a:cxn ang="0">
                <a:pos x="305" y="352"/>
              </a:cxn>
              <a:cxn ang="0">
                <a:pos x="293" y="334"/>
              </a:cxn>
              <a:cxn ang="0">
                <a:pos x="293" y="316"/>
              </a:cxn>
              <a:cxn ang="0">
                <a:pos x="299" y="298"/>
              </a:cxn>
              <a:cxn ang="0">
                <a:pos x="299" y="286"/>
              </a:cxn>
              <a:cxn ang="0">
                <a:pos x="305" y="275"/>
              </a:cxn>
              <a:cxn ang="0">
                <a:pos x="311" y="275"/>
              </a:cxn>
              <a:cxn ang="0">
                <a:pos x="299" y="263"/>
              </a:cxn>
              <a:cxn ang="0">
                <a:pos x="305" y="257"/>
              </a:cxn>
              <a:cxn ang="0">
                <a:pos x="299" y="251"/>
              </a:cxn>
              <a:cxn ang="0">
                <a:pos x="293" y="245"/>
              </a:cxn>
              <a:cxn ang="0">
                <a:pos x="287" y="239"/>
              </a:cxn>
              <a:cxn ang="0">
                <a:pos x="281" y="221"/>
              </a:cxn>
              <a:cxn ang="0">
                <a:pos x="275" y="215"/>
              </a:cxn>
              <a:cxn ang="0">
                <a:pos x="215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17" h="501">
                <a:moveTo>
                  <a:pt x="0" y="18"/>
                </a:moveTo>
                <a:lnTo>
                  <a:pt x="12" y="30"/>
                </a:lnTo>
                <a:lnTo>
                  <a:pt x="6" y="334"/>
                </a:lnTo>
                <a:lnTo>
                  <a:pt x="6" y="346"/>
                </a:lnTo>
                <a:lnTo>
                  <a:pt x="24" y="495"/>
                </a:lnTo>
                <a:lnTo>
                  <a:pt x="30" y="495"/>
                </a:lnTo>
                <a:lnTo>
                  <a:pt x="30" y="489"/>
                </a:lnTo>
                <a:lnTo>
                  <a:pt x="48" y="495"/>
                </a:lnTo>
                <a:lnTo>
                  <a:pt x="48" y="489"/>
                </a:lnTo>
                <a:lnTo>
                  <a:pt x="54" y="472"/>
                </a:lnTo>
                <a:lnTo>
                  <a:pt x="60" y="454"/>
                </a:lnTo>
                <a:lnTo>
                  <a:pt x="66" y="472"/>
                </a:lnTo>
                <a:lnTo>
                  <a:pt x="66" y="472"/>
                </a:lnTo>
                <a:lnTo>
                  <a:pt x="71" y="484"/>
                </a:lnTo>
                <a:lnTo>
                  <a:pt x="77" y="501"/>
                </a:lnTo>
                <a:lnTo>
                  <a:pt x="89" y="501"/>
                </a:lnTo>
                <a:lnTo>
                  <a:pt x="95" y="501"/>
                </a:lnTo>
                <a:lnTo>
                  <a:pt x="107" y="489"/>
                </a:lnTo>
                <a:lnTo>
                  <a:pt x="107" y="489"/>
                </a:lnTo>
                <a:lnTo>
                  <a:pt x="113" y="484"/>
                </a:lnTo>
                <a:lnTo>
                  <a:pt x="113" y="484"/>
                </a:lnTo>
                <a:lnTo>
                  <a:pt x="113" y="478"/>
                </a:lnTo>
                <a:lnTo>
                  <a:pt x="107" y="478"/>
                </a:lnTo>
                <a:lnTo>
                  <a:pt x="107" y="472"/>
                </a:lnTo>
                <a:lnTo>
                  <a:pt x="107" y="466"/>
                </a:lnTo>
                <a:lnTo>
                  <a:pt x="107" y="460"/>
                </a:lnTo>
                <a:lnTo>
                  <a:pt x="101" y="454"/>
                </a:lnTo>
                <a:lnTo>
                  <a:pt x="101" y="454"/>
                </a:lnTo>
                <a:lnTo>
                  <a:pt x="95" y="454"/>
                </a:lnTo>
                <a:lnTo>
                  <a:pt x="89" y="442"/>
                </a:lnTo>
                <a:lnTo>
                  <a:pt x="89" y="436"/>
                </a:lnTo>
                <a:lnTo>
                  <a:pt x="89" y="430"/>
                </a:lnTo>
                <a:lnTo>
                  <a:pt x="89" y="430"/>
                </a:lnTo>
                <a:lnTo>
                  <a:pt x="89" y="424"/>
                </a:lnTo>
                <a:lnTo>
                  <a:pt x="317" y="406"/>
                </a:lnTo>
                <a:lnTo>
                  <a:pt x="317" y="394"/>
                </a:lnTo>
                <a:lnTo>
                  <a:pt x="305" y="382"/>
                </a:lnTo>
                <a:lnTo>
                  <a:pt x="305" y="352"/>
                </a:lnTo>
                <a:lnTo>
                  <a:pt x="293" y="334"/>
                </a:lnTo>
                <a:lnTo>
                  <a:pt x="293" y="316"/>
                </a:lnTo>
                <a:lnTo>
                  <a:pt x="299" y="298"/>
                </a:lnTo>
                <a:lnTo>
                  <a:pt x="299" y="286"/>
                </a:lnTo>
                <a:lnTo>
                  <a:pt x="305" y="275"/>
                </a:lnTo>
                <a:lnTo>
                  <a:pt x="311" y="275"/>
                </a:lnTo>
                <a:lnTo>
                  <a:pt x="299" y="263"/>
                </a:lnTo>
                <a:lnTo>
                  <a:pt x="305" y="257"/>
                </a:lnTo>
                <a:lnTo>
                  <a:pt x="299" y="251"/>
                </a:lnTo>
                <a:lnTo>
                  <a:pt x="293" y="245"/>
                </a:lnTo>
                <a:lnTo>
                  <a:pt x="287" y="239"/>
                </a:lnTo>
                <a:lnTo>
                  <a:pt x="281" y="221"/>
                </a:lnTo>
                <a:lnTo>
                  <a:pt x="275" y="215"/>
                </a:lnTo>
                <a:lnTo>
                  <a:pt x="215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" name="Freeform 85"/>
          <p:cNvSpPr>
            <a:spLocks/>
          </p:cNvSpPr>
          <p:nvPr/>
        </p:nvSpPr>
        <p:spPr bwMode="auto">
          <a:xfrm rot="21394386">
            <a:off x="6794984" y="3248432"/>
            <a:ext cx="1293815" cy="723272"/>
          </a:xfrm>
          <a:custGeom>
            <a:avLst/>
            <a:gdLst/>
            <a:ahLst/>
            <a:cxnLst>
              <a:cxn ang="0">
                <a:pos x="197" y="334"/>
              </a:cxn>
              <a:cxn ang="0">
                <a:pos x="161" y="340"/>
              </a:cxn>
              <a:cxn ang="0">
                <a:pos x="137" y="340"/>
              </a:cxn>
              <a:cxn ang="0">
                <a:pos x="35" y="340"/>
              </a:cxn>
              <a:cxn ang="0">
                <a:pos x="59" y="310"/>
              </a:cxn>
              <a:cxn ang="0">
                <a:pos x="71" y="292"/>
              </a:cxn>
              <a:cxn ang="0">
                <a:pos x="119" y="244"/>
              </a:cxn>
              <a:cxn ang="0">
                <a:pos x="131" y="268"/>
              </a:cxn>
              <a:cxn ang="0">
                <a:pos x="167" y="268"/>
              </a:cxn>
              <a:cxn ang="0">
                <a:pos x="185" y="262"/>
              </a:cxn>
              <a:cxn ang="0">
                <a:pos x="215" y="256"/>
              </a:cxn>
              <a:cxn ang="0">
                <a:pos x="221" y="244"/>
              </a:cxn>
              <a:cxn ang="0">
                <a:pos x="257" y="215"/>
              </a:cxn>
              <a:cxn ang="0">
                <a:pos x="269" y="173"/>
              </a:cxn>
              <a:cxn ang="0">
                <a:pos x="299" y="113"/>
              </a:cxn>
              <a:cxn ang="0">
                <a:pos x="317" y="119"/>
              </a:cxn>
              <a:cxn ang="0">
                <a:pos x="334" y="71"/>
              </a:cxn>
              <a:cxn ang="0">
                <a:pos x="358" y="59"/>
              </a:cxn>
              <a:cxn ang="0">
                <a:pos x="370" y="35"/>
              </a:cxn>
              <a:cxn ang="0">
                <a:pos x="370" y="6"/>
              </a:cxn>
              <a:cxn ang="0">
                <a:pos x="412" y="23"/>
              </a:cxn>
              <a:cxn ang="0">
                <a:pos x="424" y="6"/>
              </a:cxn>
              <a:cxn ang="0">
                <a:pos x="448" y="12"/>
              </a:cxn>
              <a:cxn ang="0">
                <a:pos x="466" y="29"/>
              </a:cxn>
              <a:cxn ang="0">
                <a:pos x="490" y="47"/>
              </a:cxn>
              <a:cxn ang="0">
                <a:pos x="472" y="89"/>
              </a:cxn>
              <a:cxn ang="0">
                <a:pos x="496" y="89"/>
              </a:cxn>
              <a:cxn ang="0">
                <a:pos x="514" y="107"/>
              </a:cxn>
              <a:cxn ang="0">
                <a:pos x="526" y="107"/>
              </a:cxn>
              <a:cxn ang="0">
                <a:pos x="562" y="125"/>
              </a:cxn>
              <a:cxn ang="0">
                <a:pos x="562" y="137"/>
              </a:cxn>
              <a:cxn ang="0">
                <a:pos x="562" y="155"/>
              </a:cxn>
              <a:cxn ang="0">
                <a:pos x="580" y="173"/>
              </a:cxn>
              <a:cxn ang="0">
                <a:pos x="562" y="179"/>
              </a:cxn>
              <a:cxn ang="0">
                <a:pos x="568" y="191"/>
              </a:cxn>
              <a:cxn ang="0">
                <a:pos x="562" y="197"/>
              </a:cxn>
              <a:cxn ang="0">
                <a:pos x="574" y="203"/>
              </a:cxn>
              <a:cxn ang="0">
                <a:pos x="574" y="220"/>
              </a:cxn>
              <a:cxn ang="0">
                <a:pos x="556" y="220"/>
              </a:cxn>
              <a:cxn ang="0">
                <a:pos x="580" y="226"/>
              </a:cxn>
              <a:cxn ang="0">
                <a:pos x="610" y="220"/>
              </a:cxn>
              <a:cxn ang="0">
                <a:pos x="616" y="256"/>
              </a:cxn>
              <a:cxn ang="0">
                <a:pos x="616" y="262"/>
              </a:cxn>
            </a:cxnLst>
            <a:rect l="0" t="0" r="r" b="b"/>
            <a:pathLst>
              <a:path w="621" h="358">
                <a:moveTo>
                  <a:pt x="616" y="262"/>
                </a:moveTo>
                <a:lnTo>
                  <a:pt x="412" y="298"/>
                </a:lnTo>
                <a:lnTo>
                  <a:pt x="197" y="334"/>
                </a:lnTo>
                <a:lnTo>
                  <a:pt x="191" y="334"/>
                </a:lnTo>
                <a:lnTo>
                  <a:pt x="179" y="334"/>
                </a:lnTo>
                <a:lnTo>
                  <a:pt x="161" y="340"/>
                </a:lnTo>
                <a:lnTo>
                  <a:pt x="161" y="334"/>
                </a:lnTo>
                <a:lnTo>
                  <a:pt x="137" y="340"/>
                </a:lnTo>
                <a:lnTo>
                  <a:pt x="137" y="340"/>
                </a:lnTo>
                <a:lnTo>
                  <a:pt x="0" y="358"/>
                </a:lnTo>
                <a:lnTo>
                  <a:pt x="6" y="352"/>
                </a:lnTo>
                <a:lnTo>
                  <a:pt x="35" y="340"/>
                </a:lnTo>
                <a:lnTo>
                  <a:pt x="41" y="334"/>
                </a:lnTo>
                <a:lnTo>
                  <a:pt x="59" y="322"/>
                </a:lnTo>
                <a:lnTo>
                  <a:pt x="59" y="310"/>
                </a:lnTo>
                <a:lnTo>
                  <a:pt x="59" y="310"/>
                </a:lnTo>
                <a:lnTo>
                  <a:pt x="65" y="304"/>
                </a:lnTo>
                <a:lnTo>
                  <a:pt x="71" y="292"/>
                </a:lnTo>
                <a:lnTo>
                  <a:pt x="77" y="286"/>
                </a:lnTo>
                <a:lnTo>
                  <a:pt x="119" y="250"/>
                </a:lnTo>
                <a:lnTo>
                  <a:pt x="119" y="244"/>
                </a:lnTo>
                <a:lnTo>
                  <a:pt x="125" y="244"/>
                </a:lnTo>
                <a:lnTo>
                  <a:pt x="119" y="256"/>
                </a:lnTo>
                <a:lnTo>
                  <a:pt x="131" y="268"/>
                </a:lnTo>
                <a:lnTo>
                  <a:pt x="149" y="274"/>
                </a:lnTo>
                <a:lnTo>
                  <a:pt x="161" y="274"/>
                </a:lnTo>
                <a:lnTo>
                  <a:pt x="167" y="268"/>
                </a:lnTo>
                <a:lnTo>
                  <a:pt x="167" y="262"/>
                </a:lnTo>
                <a:lnTo>
                  <a:pt x="179" y="256"/>
                </a:lnTo>
                <a:lnTo>
                  <a:pt x="185" y="262"/>
                </a:lnTo>
                <a:lnTo>
                  <a:pt x="185" y="262"/>
                </a:lnTo>
                <a:lnTo>
                  <a:pt x="191" y="262"/>
                </a:lnTo>
                <a:lnTo>
                  <a:pt x="215" y="256"/>
                </a:lnTo>
                <a:lnTo>
                  <a:pt x="215" y="244"/>
                </a:lnTo>
                <a:lnTo>
                  <a:pt x="221" y="244"/>
                </a:lnTo>
                <a:lnTo>
                  <a:pt x="221" y="244"/>
                </a:lnTo>
                <a:lnTo>
                  <a:pt x="239" y="232"/>
                </a:lnTo>
                <a:lnTo>
                  <a:pt x="245" y="232"/>
                </a:lnTo>
                <a:lnTo>
                  <a:pt x="257" y="215"/>
                </a:lnTo>
                <a:lnTo>
                  <a:pt x="257" y="209"/>
                </a:lnTo>
                <a:lnTo>
                  <a:pt x="257" y="197"/>
                </a:lnTo>
                <a:lnTo>
                  <a:pt x="269" y="173"/>
                </a:lnTo>
                <a:lnTo>
                  <a:pt x="287" y="107"/>
                </a:lnTo>
                <a:lnTo>
                  <a:pt x="293" y="107"/>
                </a:lnTo>
                <a:lnTo>
                  <a:pt x="299" y="113"/>
                </a:lnTo>
                <a:lnTo>
                  <a:pt x="299" y="113"/>
                </a:lnTo>
                <a:lnTo>
                  <a:pt x="305" y="119"/>
                </a:lnTo>
                <a:lnTo>
                  <a:pt x="317" y="119"/>
                </a:lnTo>
                <a:lnTo>
                  <a:pt x="322" y="107"/>
                </a:lnTo>
                <a:lnTo>
                  <a:pt x="328" y="83"/>
                </a:lnTo>
                <a:lnTo>
                  <a:pt x="334" y="71"/>
                </a:lnTo>
                <a:lnTo>
                  <a:pt x="346" y="77"/>
                </a:lnTo>
                <a:lnTo>
                  <a:pt x="352" y="59"/>
                </a:lnTo>
                <a:lnTo>
                  <a:pt x="358" y="59"/>
                </a:lnTo>
                <a:lnTo>
                  <a:pt x="364" y="53"/>
                </a:lnTo>
                <a:lnTo>
                  <a:pt x="370" y="35"/>
                </a:lnTo>
                <a:lnTo>
                  <a:pt x="370" y="35"/>
                </a:lnTo>
                <a:lnTo>
                  <a:pt x="376" y="29"/>
                </a:lnTo>
                <a:lnTo>
                  <a:pt x="370" y="29"/>
                </a:lnTo>
                <a:lnTo>
                  <a:pt x="370" y="6"/>
                </a:lnTo>
                <a:lnTo>
                  <a:pt x="376" y="6"/>
                </a:lnTo>
                <a:lnTo>
                  <a:pt x="376" y="0"/>
                </a:lnTo>
                <a:lnTo>
                  <a:pt x="412" y="23"/>
                </a:lnTo>
                <a:lnTo>
                  <a:pt x="418" y="29"/>
                </a:lnTo>
                <a:lnTo>
                  <a:pt x="424" y="23"/>
                </a:lnTo>
                <a:lnTo>
                  <a:pt x="424" y="6"/>
                </a:lnTo>
                <a:lnTo>
                  <a:pt x="430" y="6"/>
                </a:lnTo>
                <a:lnTo>
                  <a:pt x="436" y="6"/>
                </a:lnTo>
                <a:lnTo>
                  <a:pt x="448" y="12"/>
                </a:lnTo>
                <a:lnTo>
                  <a:pt x="442" y="17"/>
                </a:lnTo>
                <a:lnTo>
                  <a:pt x="448" y="29"/>
                </a:lnTo>
                <a:lnTo>
                  <a:pt x="466" y="29"/>
                </a:lnTo>
                <a:lnTo>
                  <a:pt x="472" y="35"/>
                </a:lnTo>
                <a:lnTo>
                  <a:pt x="484" y="41"/>
                </a:lnTo>
                <a:lnTo>
                  <a:pt x="490" y="47"/>
                </a:lnTo>
                <a:lnTo>
                  <a:pt x="490" y="53"/>
                </a:lnTo>
                <a:lnTo>
                  <a:pt x="478" y="71"/>
                </a:lnTo>
                <a:lnTo>
                  <a:pt x="472" y="89"/>
                </a:lnTo>
                <a:lnTo>
                  <a:pt x="472" y="95"/>
                </a:lnTo>
                <a:lnTo>
                  <a:pt x="484" y="95"/>
                </a:lnTo>
                <a:lnTo>
                  <a:pt x="496" y="89"/>
                </a:lnTo>
                <a:lnTo>
                  <a:pt x="502" y="101"/>
                </a:lnTo>
                <a:lnTo>
                  <a:pt x="508" y="101"/>
                </a:lnTo>
                <a:lnTo>
                  <a:pt x="514" y="107"/>
                </a:lnTo>
                <a:lnTo>
                  <a:pt x="520" y="113"/>
                </a:lnTo>
                <a:lnTo>
                  <a:pt x="520" y="113"/>
                </a:lnTo>
                <a:lnTo>
                  <a:pt x="526" y="107"/>
                </a:lnTo>
                <a:lnTo>
                  <a:pt x="532" y="107"/>
                </a:lnTo>
                <a:lnTo>
                  <a:pt x="550" y="119"/>
                </a:lnTo>
                <a:lnTo>
                  <a:pt x="562" y="125"/>
                </a:lnTo>
                <a:lnTo>
                  <a:pt x="568" y="131"/>
                </a:lnTo>
                <a:lnTo>
                  <a:pt x="568" y="137"/>
                </a:lnTo>
                <a:lnTo>
                  <a:pt x="562" y="137"/>
                </a:lnTo>
                <a:lnTo>
                  <a:pt x="568" y="149"/>
                </a:lnTo>
                <a:lnTo>
                  <a:pt x="562" y="155"/>
                </a:lnTo>
                <a:lnTo>
                  <a:pt x="562" y="155"/>
                </a:lnTo>
                <a:lnTo>
                  <a:pt x="562" y="155"/>
                </a:lnTo>
                <a:lnTo>
                  <a:pt x="574" y="167"/>
                </a:lnTo>
                <a:lnTo>
                  <a:pt x="580" y="173"/>
                </a:lnTo>
                <a:lnTo>
                  <a:pt x="580" y="179"/>
                </a:lnTo>
                <a:lnTo>
                  <a:pt x="574" y="185"/>
                </a:lnTo>
                <a:lnTo>
                  <a:pt x="562" y="179"/>
                </a:lnTo>
                <a:lnTo>
                  <a:pt x="562" y="185"/>
                </a:lnTo>
                <a:lnTo>
                  <a:pt x="568" y="191"/>
                </a:lnTo>
                <a:lnTo>
                  <a:pt x="568" y="191"/>
                </a:lnTo>
                <a:lnTo>
                  <a:pt x="568" y="191"/>
                </a:lnTo>
                <a:lnTo>
                  <a:pt x="562" y="197"/>
                </a:lnTo>
                <a:lnTo>
                  <a:pt x="562" y="197"/>
                </a:lnTo>
                <a:lnTo>
                  <a:pt x="562" y="197"/>
                </a:lnTo>
                <a:lnTo>
                  <a:pt x="562" y="203"/>
                </a:lnTo>
                <a:lnTo>
                  <a:pt x="574" y="203"/>
                </a:lnTo>
                <a:lnTo>
                  <a:pt x="580" y="203"/>
                </a:lnTo>
                <a:lnTo>
                  <a:pt x="586" y="209"/>
                </a:lnTo>
                <a:lnTo>
                  <a:pt x="574" y="220"/>
                </a:lnTo>
                <a:lnTo>
                  <a:pt x="568" y="220"/>
                </a:lnTo>
                <a:lnTo>
                  <a:pt x="556" y="215"/>
                </a:lnTo>
                <a:lnTo>
                  <a:pt x="556" y="220"/>
                </a:lnTo>
                <a:lnTo>
                  <a:pt x="568" y="226"/>
                </a:lnTo>
                <a:lnTo>
                  <a:pt x="574" y="232"/>
                </a:lnTo>
                <a:lnTo>
                  <a:pt x="580" y="226"/>
                </a:lnTo>
                <a:lnTo>
                  <a:pt x="592" y="220"/>
                </a:lnTo>
                <a:lnTo>
                  <a:pt x="598" y="220"/>
                </a:lnTo>
                <a:lnTo>
                  <a:pt x="610" y="220"/>
                </a:lnTo>
                <a:lnTo>
                  <a:pt x="610" y="220"/>
                </a:lnTo>
                <a:lnTo>
                  <a:pt x="621" y="250"/>
                </a:lnTo>
                <a:lnTo>
                  <a:pt x="616" y="256"/>
                </a:lnTo>
                <a:lnTo>
                  <a:pt x="616" y="256"/>
                </a:lnTo>
                <a:lnTo>
                  <a:pt x="616" y="262"/>
                </a:lnTo>
                <a:lnTo>
                  <a:pt x="616" y="26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" name="Freeform 86"/>
          <p:cNvSpPr>
            <a:spLocks/>
          </p:cNvSpPr>
          <p:nvPr/>
        </p:nvSpPr>
        <p:spPr bwMode="auto">
          <a:xfrm rot="21394386">
            <a:off x="6699245" y="3779204"/>
            <a:ext cx="1493944" cy="628474"/>
          </a:xfrm>
          <a:custGeom>
            <a:avLst/>
            <a:gdLst/>
            <a:ahLst/>
            <a:cxnLst>
              <a:cxn ang="0">
                <a:pos x="12" y="251"/>
              </a:cxn>
              <a:cxn ang="0">
                <a:pos x="24" y="233"/>
              </a:cxn>
              <a:cxn ang="0">
                <a:pos x="30" y="215"/>
              </a:cxn>
              <a:cxn ang="0">
                <a:pos x="83" y="185"/>
              </a:cxn>
              <a:cxn ang="0">
                <a:pos x="107" y="161"/>
              </a:cxn>
              <a:cxn ang="0">
                <a:pos x="119" y="161"/>
              </a:cxn>
              <a:cxn ang="0">
                <a:pos x="125" y="150"/>
              </a:cxn>
              <a:cxn ang="0">
                <a:pos x="143" y="150"/>
              </a:cxn>
              <a:cxn ang="0">
                <a:pos x="167" y="138"/>
              </a:cxn>
              <a:cxn ang="0">
                <a:pos x="197" y="102"/>
              </a:cxn>
              <a:cxn ang="0">
                <a:pos x="197" y="78"/>
              </a:cxn>
              <a:cxn ang="0">
                <a:pos x="221" y="78"/>
              </a:cxn>
              <a:cxn ang="0">
                <a:pos x="257" y="72"/>
              </a:cxn>
              <a:cxn ang="0">
                <a:pos x="676" y="0"/>
              </a:cxn>
              <a:cxn ang="0">
                <a:pos x="687" y="12"/>
              </a:cxn>
              <a:cxn ang="0">
                <a:pos x="699" y="30"/>
              </a:cxn>
              <a:cxn ang="0">
                <a:pos x="693" y="30"/>
              </a:cxn>
              <a:cxn ang="0">
                <a:pos x="681" y="30"/>
              </a:cxn>
              <a:cxn ang="0">
                <a:pos x="681" y="36"/>
              </a:cxn>
              <a:cxn ang="0">
                <a:pos x="658" y="48"/>
              </a:cxn>
              <a:cxn ang="0">
                <a:pos x="634" y="66"/>
              </a:cxn>
              <a:cxn ang="0">
                <a:pos x="640" y="66"/>
              </a:cxn>
              <a:cxn ang="0">
                <a:pos x="670" y="54"/>
              </a:cxn>
              <a:cxn ang="0">
                <a:pos x="681" y="66"/>
              </a:cxn>
              <a:cxn ang="0">
                <a:pos x="693" y="66"/>
              </a:cxn>
              <a:cxn ang="0">
                <a:pos x="711" y="54"/>
              </a:cxn>
              <a:cxn ang="0">
                <a:pos x="717" y="84"/>
              </a:cxn>
              <a:cxn ang="0">
                <a:pos x="705" y="102"/>
              </a:cxn>
              <a:cxn ang="0">
                <a:pos x="687" y="114"/>
              </a:cxn>
              <a:cxn ang="0">
                <a:pos x="664" y="120"/>
              </a:cxn>
              <a:cxn ang="0">
                <a:pos x="658" y="114"/>
              </a:cxn>
              <a:cxn ang="0">
                <a:pos x="652" y="108"/>
              </a:cxn>
              <a:cxn ang="0">
                <a:pos x="652" y="126"/>
              </a:cxn>
              <a:cxn ang="0">
                <a:pos x="658" y="132"/>
              </a:cxn>
              <a:cxn ang="0">
                <a:pos x="664" y="150"/>
              </a:cxn>
              <a:cxn ang="0">
                <a:pos x="634" y="167"/>
              </a:cxn>
              <a:cxn ang="0">
                <a:pos x="634" y="173"/>
              </a:cxn>
              <a:cxn ang="0">
                <a:pos x="676" y="161"/>
              </a:cxn>
              <a:cxn ang="0">
                <a:pos x="687" y="161"/>
              </a:cxn>
              <a:cxn ang="0">
                <a:pos x="652" y="191"/>
              </a:cxn>
              <a:cxn ang="0">
                <a:pos x="616" y="215"/>
              </a:cxn>
              <a:cxn ang="0">
                <a:pos x="610" y="221"/>
              </a:cxn>
              <a:cxn ang="0">
                <a:pos x="580" y="263"/>
              </a:cxn>
              <a:cxn ang="0">
                <a:pos x="562" y="299"/>
              </a:cxn>
              <a:cxn ang="0">
                <a:pos x="412" y="233"/>
              </a:cxn>
              <a:cxn ang="0">
                <a:pos x="305" y="215"/>
              </a:cxn>
              <a:cxn ang="0">
                <a:pos x="293" y="215"/>
              </a:cxn>
              <a:cxn ang="0">
                <a:pos x="179" y="227"/>
              </a:cxn>
              <a:cxn ang="0">
                <a:pos x="155" y="245"/>
              </a:cxn>
              <a:cxn ang="0">
                <a:pos x="0" y="275"/>
              </a:cxn>
            </a:cxnLst>
            <a:rect l="0" t="0" r="r" b="b"/>
            <a:pathLst>
              <a:path w="717" h="311">
                <a:moveTo>
                  <a:pt x="0" y="275"/>
                </a:moveTo>
                <a:lnTo>
                  <a:pt x="6" y="251"/>
                </a:lnTo>
                <a:lnTo>
                  <a:pt x="12" y="251"/>
                </a:lnTo>
                <a:lnTo>
                  <a:pt x="12" y="245"/>
                </a:lnTo>
                <a:lnTo>
                  <a:pt x="18" y="239"/>
                </a:lnTo>
                <a:lnTo>
                  <a:pt x="24" y="233"/>
                </a:lnTo>
                <a:lnTo>
                  <a:pt x="18" y="233"/>
                </a:lnTo>
                <a:lnTo>
                  <a:pt x="24" y="227"/>
                </a:lnTo>
                <a:lnTo>
                  <a:pt x="30" y="215"/>
                </a:lnTo>
                <a:lnTo>
                  <a:pt x="48" y="209"/>
                </a:lnTo>
                <a:lnTo>
                  <a:pt x="66" y="203"/>
                </a:lnTo>
                <a:lnTo>
                  <a:pt x="83" y="185"/>
                </a:lnTo>
                <a:lnTo>
                  <a:pt x="89" y="185"/>
                </a:lnTo>
                <a:lnTo>
                  <a:pt x="101" y="173"/>
                </a:lnTo>
                <a:lnTo>
                  <a:pt x="107" y="161"/>
                </a:lnTo>
                <a:lnTo>
                  <a:pt x="107" y="161"/>
                </a:lnTo>
                <a:lnTo>
                  <a:pt x="113" y="161"/>
                </a:lnTo>
                <a:lnTo>
                  <a:pt x="119" y="161"/>
                </a:lnTo>
                <a:lnTo>
                  <a:pt x="119" y="156"/>
                </a:lnTo>
                <a:lnTo>
                  <a:pt x="125" y="150"/>
                </a:lnTo>
                <a:lnTo>
                  <a:pt x="125" y="150"/>
                </a:lnTo>
                <a:lnTo>
                  <a:pt x="131" y="156"/>
                </a:lnTo>
                <a:lnTo>
                  <a:pt x="137" y="150"/>
                </a:lnTo>
                <a:lnTo>
                  <a:pt x="143" y="150"/>
                </a:lnTo>
                <a:lnTo>
                  <a:pt x="149" y="138"/>
                </a:lnTo>
                <a:lnTo>
                  <a:pt x="155" y="138"/>
                </a:lnTo>
                <a:lnTo>
                  <a:pt x="167" y="138"/>
                </a:lnTo>
                <a:lnTo>
                  <a:pt x="185" y="114"/>
                </a:lnTo>
                <a:lnTo>
                  <a:pt x="197" y="108"/>
                </a:lnTo>
                <a:lnTo>
                  <a:pt x="197" y="102"/>
                </a:lnTo>
                <a:lnTo>
                  <a:pt x="197" y="90"/>
                </a:lnTo>
                <a:lnTo>
                  <a:pt x="197" y="84"/>
                </a:lnTo>
                <a:lnTo>
                  <a:pt x="197" y="78"/>
                </a:lnTo>
                <a:lnTo>
                  <a:pt x="197" y="78"/>
                </a:lnTo>
                <a:lnTo>
                  <a:pt x="221" y="72"/>
                </a:lnTo>
                <a:lnTo>
                  <a:pt x="221" y="78"/>
                </a:lnTo>
                <a:lnTo>
                  <a:pt x="239" y="72"/>
                </a:lnTo>
                <a:lnTo>
                  <a:pt x="251" y="72"/>
                </a:lnTo>
                <a:lnTo>
                  <a:pt x="257" y="72"/>
                </a:lnTo>
                <a:lnTo>
                  <a:pt x="472" y="36"/>
                </a:lnTo>
                <a:lnTo>
                  <a:pt x="676" y="0"/>
                </a:lnTo>
                <a:lnTo>
                  <a:pt x="676" y="0"/>
                </a:lnTo>
                <a:lnTo>
                  <a:pt x="681" y="6"/>
                </a:lnTo>
                <a:lnTo>
                  <a:pt x="681" y="6"/>
                </a:lnTo>
                <a:lnTo>
                  <a:pt x="687" y="12"/>
                </a:lnTo>
                <a:lnTo>
                  <a:pt x="693" y="12"/>
                </a:lnTo>
                <a:lnTo>
                  <a:pt x="693" y="18"/>
                </a:lnTo>
                <a:lnTo>
                  <a:pt x="699" y="30"/>
                </a:lnTo>
                <a:lnTo>
                  <a:pt x="699" y="30"/>
                </a:lnTo>
                <a:lnTo>
                  <a:pt x="699" y="30"/>
                </a:lnTo>
                <a:lnTo>
                  <a:pt x="693" y="30"/>
                </a:lnTo>
                <a:lnTo>
                  <a:pt x="693" y="30"/>
                </a:lnTo>
                <a:lnTo>
                  <a:pt x="687" y="30"/>
                </a:lnTo>
                <a:lnTo>
                  <a:pt x="681" y="30"/>
                </a:lnTo>
                <a:lnTo>
                  <a:pt x="681" y="30"/>
                </a:lnTo>
                <a:lnTo>
                  <a:pt x="676" y="30"/>
                </a:lnTo>
                <a:lnTo>
                  <a:pt x="681" y="36"/>
                </a:lnTo>
                <a:lnTo>
                  <a:pt x="681" y="36"/>
                </a:lnTo>
                <a:lnTo>
                  <a:pt x="658" y="48"/>
                </a:lnTo>
                <a:lnTo>
                  <a:pt x="658" y="48"/>
                </a:lnTo>
                <a:lnTo>
                  <a:pt x="646" y="54"/>
                </a:lnTo>
                <a:lnTo>
                  <a:pt x="634" y="60"/>
                </a:lnTo>
                <a:lnTo>
                  <a:pt x="634" y="66"/>
                </a:lnTo>
                <a:lnTo>
                  <a:pt x="634" y="72"/>
                </a:lnTo>
                <a:lnTo>
                  <a:pt x="634" y="72"/>
                </a:lnTo>
                <a:lnTo>
                  <a:pt x="640" y="66"/>
                </a:lnTo>
                <a:lnTo>
                  <a:pt x="652" y="60"/>
                </a:lnTo>
                <a:lnTo>
                  <a:pt x="664" y="60"/>
                </a:lnTo>
                <a:lnTo>
                  <a:pt x="670" y="54"/>
                </a:lnTo>
                <a:lnTo>
                  <a:pt x="681" y="54"/>
                </a:lnTo>
                <a:lnTo>
                  <a:pt x="687" y="54"/>
                </a:lnTo>
                <a:lnTo>
                  <a:pt x="681" y="66"/>
                </a:lnTo>
                <a:lnTo>
                  <a:pt x="687" y="66"/>
                </a:lnTo>
                <a:lnTo>
                  <a:pt x="687" y="72"/>
                </a:lnTo>
                <a:lnTo>
                  <a:pt x="693" y="66"/>
                </a:lnTo>
                <a:lnTo>
                  <a:pt x="693" y="66"/>
                </a:lnTo>
                <a:lnTo>
                  <a:pt x="705" y="54"/>
                </a:lnTo>
                <a:lnTo>
                  <a:pt x="711" y="54"/>
                </a:lnTo>
                <a:lnTo>
                  <a:pt x="711" y="66"/>
                </a:lnTo>
                <a:lnTo>
                  <a:pt x="717" y="84"/>
                </a:lnTo>
                <a:lnTo>
                  <a:pt x="717" y="84"/>
                </a:lnTo>
                <a:lnTo>
                  <a:pt x="717" y="90"/>
                </a:lnTo>
                <a:lnTo>
                  <a:pt x="705" y="96"/>
                </a:lnTo>
                <a:lnTo>
                  <a:pt x="705" y="102"/>
                </a:lnTo>
                <a:lnTo>
                  <a:pt x="699" y="108"/>
                </a:lnTo>
                <a:lnTo>
                  <a:pt x="693" y="114"/>
                </a:lnTo>
                <a:lnTo>
                  <a:pt x="687" y="114"/>
                </a:lnTo>
                <a:lnTo>
                  <a:pt x="681" y="120"/>
                </a:lnTo>
                <a:lnTo>
                  <a:pt x="670" y="120"/>
                </a:lnTo>
                <a:lnTo>
                  <a:pt x="664" y="120"/>
                </a:lnTo>
                <a:lnTo>
                  <a:pt x="664" y="120"/>
                </a:lnTo>
                <a:lnTo>
                  <a:pt x="658" y="120"/>
                </a:lnTo>
                <a:lnTo>
                  <a:pt x="658" y="114"/>
                </a:lnTo>
                <a:lnTo>
                  <a:pt x="658" y="108"/>
                </a:lnTo>
                <a:lnTo>
                  <a:pt x="658" y="108"/>
                </a:lnTo>
                <a:lnTo>
                  <a:pt x="652" y="108"/>
                </a:lnTo>
                <a:lnTo>
                  <a:pt x="652" y="108"/>
                </a:lnTo>
                <a:lnTo>
                  <a:pt x="652" y="120"/>
                </a:lnTo>
                <a:lnTo>
                  <a:pt x="652" y="126"/>
                </a:lnTo>
                <a:lnTo>
                  <a:pt x="646" y="126"/>
                </a:lnTo>
                <a:lnTo>
                  <a:pt x="652" y="132"/>
                </a:lnTo>
                <a:lnTo>
                  <a:pt x="658" y="132"/>
                </a:lnTo>
                <a:lnTo>
                  <a:pt x="664" y="138"/>
                </a:lnTo>
                <a:lnTo>
                  <a:pt x="658" y="144"/>
                </a:lnTo>
                <a:lnTo>
                  <a:pt x="664" y="150"/>
                </a:lnTo>
                <a:lnTo>
                  <a:pt x="646" y="167"/>
                </a:lnTo>
                <a:lnTo>
                  <a:pt x="640" y="167"/>
                </a:lnTo>
                <a:lnTo>
                  <a:pt x="634" y="167"/>
                </a:lnTo>
                <a:lnTo>
                  <a:pt x="628" y="167"/>
                </a:lnTo>
                <a:lnTo>
                  <a:pt x="628" y="167"/>
                </a:lnTo>
                <a:lnTo>
                  <a:pt x="634" y="173"/>
                </a:lnTo>
                <a:lnTo>
                  <a:pt x="646" y="167"/>
                </a:lnTo>
                <a:lnTo>
                  <a:pt x="658" y="167"/>
                </a:lnTo>
                <a:lnTo>
                  <a:pt x="676" y="161"/>
                </a:lnTo>
                <a:lnTo>
                  <a:pt x="676" y="156"/>
                </a:lnTo>
                <a:lnTo>
                  <a:pt x="681" y="156"/>
                </a:lnTo>
                <a:lnTo>
                  <a:pt x="687" y="161"/>
                </a:lnTo>
                <a:lnTo>
                  <a:pt x="681" y="173"/>
                </a:lnTo>
                <a:lnTo>
                  <a:pt x="670" y="185"/>
                </a:lnTo>
                <a:lnTo>
                  <a:pt x="652" y="191"/>
                </a:lnTo>
                <a:lnTo>
                  <a:pt x="646" y="191"/>
                </a:lnTo>
                <a:lnTo>
                  <a:pt x="634" y="197"/>
                </a:lnTo>
                <a:lnTo>
                  <a:pt x="616" y="215"/>
                </a:lnTo>
                <a:lnTo>
                  <a:pt x="610" y="221"/>
                </a:lnTo>
                <a:lnTo>
                  <a:pt x="610" y="221"/>
                </a:lnTo>
                <a:lnTo>
                  <a:pt x="610" y="221"/>
                </a:lnTo>
                <a:lnTo>
                  <a:pt x="598" y="233"/>
                </a:lnTo>
                <a:lnTo>
                  <a:pt x="586" y="245"/>
                </a:lnTo>
                <a:lnTo>
                  <a:pt x="580" y="263"/>
                </a:lnTo>
                <a:lnTo>
                  <a:pt x="574" y="293"/>
                </a:lnTo>
                <a:lnTo>
                  <a:pt x="568" y="293"/>
                </a:lnTo>
                <a:lnTo>
                  <a:pt x="562" y="299"/>
                </a:lnTo>
                <a:lnTo>
                  <a:pt x="526" y="305"/>
                </a:lnTo>
                <a:lnTo>
                  <a:pt x="526" y="311"/>
                </a:lnTo>
                <a:lnTo>
                  <a:pt x="412" y="233"/>
                </a:lnTo>
                <a:lnTo>
                  <a:pt x="323" y="245"/>
                </a:lnTo>
                <a:lnTo>
                  <a:pt x="317" y="233"/>
                </a:lnTo>
                <a:lnTo>
                  <a:pt x="305" y="215"/>
                </a:lnTo>
                <a:lnTo>
                  <a:pt x="293" y="221"/>
                </a:lnTo>
                <a:lnTo>
                  <a:pt x="293" y="221"/>
                </a:lnTo>
                <a:lnTo>
                  <a:pt x="293" y="215"/>
                </a:lnTo>
                <a:lnTo>
                  <a:pt x="293" y="215"/>
                </a:lnTo>
                <a:lnTo>
                  <a:pt x="185" y="227"/>
                </a:lnTo>
                <a:lnTo>
                  <a:pt x="179" y="227"/>
                </a:lnTo>
                <a:lnTo>
                  <a:pt x="179" y="227"/>
                </a:lnTo>
                <a:lnTo>
                  <a:pt x="155" y="239"/>
                </a:lnTo>
                <a:lnTo>
                  <a:pt x="155" y="245"/>
                </a:lnTo>
                <a:lnTo>
                  <a:pt x="149" y="245"/>
                </a:lnTo>
                <a:lnTo>
                  <a:pt x="125" y="257"/>
                </a:lnTo>
                <a:lnTo>
                  <a:pt x="0" y="275"/>
                </a:lnTo>
                <a:lnTo>
                  <a:pt x="0" y="27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Freeform 87"/>
          <p:cNvSpPr>
            <a:spLocks/>
          </p:cNvSpPr>
          <p:nvPr/>
        </p:nvSpPr>
        <p:spPr bwMode="auto">
          <a:xfrm rot="21394386">
            <a:off x="6948324" y="4217287"/>
            <a:ext cx="872492" cy="630231"/>
          </a:xfrm>
          <a:custGeom>
            <a:avLst/>
            <a:gdLst/>
            <a:ahLst/>
            <a:cxnLst>
              <a:cxn ang="0">
                <a:pos x="246" y="311"/>
              </a:cxn>
              <a:cxn ang="0">
                <a:pos x="234" y="311"/>
              </a:cxn>
              <a:cxn ang="0">
                <a:pos x="222" y="281"/>
              </a:cxn>
              <a:cxn ang="0">
                <a:pos x="198" y="263"/>
              </a:cxn>
              <a:cxn ang="0">
                <a:pos x="186" y="233"/>
              </a:cxn>
              <a:cxn ang="0">
                <a:pos x="174" y="215"/>
              </a:cxn>
              <a:cxn ang="0">
                <a:pos x="150" y="203"/>
              </a:cxn>
              <a:cxn ang="0">
                <a:pos x="138" y="191"/>
              </a:cxn>
              <a:cxn ang="0">
                <a:pos x="132" y="173"/>
              </a:cxn>
              <a:cxn ang="0">
                <a:pos x="90" y="144"/>
              </a:cxn>
              <a:cxn ang="0">
                <a:pos x="78" y="132"/>
              </a:cxn>
              <a:cxn ang="0">
                <a:pos x="60" y="108"/>
              </a:cxn>
              <a:cxn ang="0">
                <a:pos x="48" y="96"/>
              </a:cxn>
              <a:cxn ang="0">
                <a:pos x="6" y="78"/>
              </a:cxn>
              <a:cxn ang="0">
                <a:pos x="6" y="54"/>
              </a:cxn>
              <a:cxn ang="0">
                <a:pos x="18" y="42"/>
              </a:cxn>
              <a:cxn ang="0">
                <a:pos x="18" y="42"/>
              </a:cxn>
              <a:cxn ang="0">
                <a:pos x="48" y="30"/>
              </a:cxn>
              <a:cxn ang="0">
                <a:pos x="72" y="12"/>
              </a:cxn>
              <a:cxn ang="0">
                <a:pos x="78" y="12"/>
              </a:cxn>
              <a:cxn ang="0">
                <a:pos x="186" y="0"/>
              </a:cxn>
              <a:cxn ang="0">
                <a:pos x="186" y="6"/>
              </a:cxn>
              <a:cxn ang="0">
                <a:pos x="210" y="18"/>
              </a:cxn>
              <a:cxn ang="0">
                <a:pos x="305" y="18"/>
              </a:cxn>
              <a:cxn ang="0">
                <a:pos x="413" y="96"/>
              </a:cxn>
              <a:cxn ang="0">
                <a:pos x="395" y="114"/>
              </a:cxn>
              <a:cxn ang="0">
                <a:pos x="377" y="144"/>
              </a:cxn>
              <a:cxn ang="0">
                <a:pos x="377" y="161"/>
              </a:cxn>
              <a:cxn ang="0">
                <a:pos x="371" y="173"/>
              </a:cxn>
              <a:cxn ang="0">
                <a:pos x="365" y="179"/>
              </a:cxn>
              <a:cxn ang="0">
                <a:pos x="353" y="191"/>
              </a:cxn>
              <a:cxn ang="0">
                <a:pos x="341" y="209"/>
              </a:cxn>
              <a:cxn ang="0">
                <a:pos x="323" y="233"/>
              </a:cxn>
              <a:cxn ang="0">
                <a:pos x="305" y="245"/>
              </a:cxn>
              <a:cxn ang="0">
                <a:pos x="293" y="257"/>
              </a:cxn>
              <a:cxn ang="0">
                <a:pos x="281" y="263"/>
              </a:cxn>
              <a:cxn ang="0">
                <a:pos x="275" y="269"/>
              </a:cxn>
              <a:cxn ang="0">
                <a:pos x="275" y="275"/>
              </a:cxn>
              <a:cxn ang="0">
                <a:pos x="264" y="281"/>
              </a:cxn>
              <a:cxn ang="0">
                <a:pos x="258" y="287"/>
              </a:cxn>
              <a:cxn ang="0">
                <a:pos x="264" y="293"/>
              </a:cxn>
              <a:cxn ang="0">
                <a:pos x="264" y="293"/>
              </a:cxn>
              <a:cxn ang="0">
                <a:pos x="252" y="305"/>
              </a:cxn>
              <a:cxn ang="0">
                <a:pos x="252" y="311"/>
              </a:cxn>
            </a:cxnLst>
            <a:rect l="0" t="0" r="r" b="b"/>
            <a:pathLst>
              <a:path w="419" h="311">
                <a:moveTo>
                  <a:pt x="252" y="311"/>
                </a:moveTo>
                <a:lnTo>
                  <a:pt x="246" y="311"/>
                </a:lnTo>
                <a:lnTo>
                  <a:pt x="234" y="311"/>
                </a:lnTo>
                <a:lnTo>
                  <a:pt x="234" y="311"/>
                </a:lnTo>
                <a:lnTo>
                  <a:pt x="228" y="305"/>
                </a:lnTo>
                <a:lnTo>
                  <a:pt x="222" y="281"/>
                </a:lnTo>
                <a:lnTo>
                  <a:pt x="216" y="269"/>
                </a:lnTo>
                <a:lnTo>
                  <a:pt x="198" y="263"/>
                </a:lnTo>
                <a:lnTo>
                  <a:pt x="192" y="239"/>
                </a:lnTo>
                <a:lnTo>
                  <a:pt x="186" y="233"/>
                </a:lnTo>
                <a:lnTo>
                  <a:pt x="180" y="221"/>
                </a:lnTo>
                <a:lnTo>
                  <a:pt x="174" y="215"/>
                </a:lnTo>
                <a:lnTo>
                  <a:pt x="162" y="215"/>
                </a:lnTo>
                <a:lnTo>
                  <a:pt x="150" y="203"/>
                </a:lnTo>
                <a:lnTo>
                  <a:pt x="144" y="197"/>
                </a:lnTo>
                <a:lnTo>
                  <a:pt x="138" y="191"/>
                </a:lnTo>
                <a:lnTo>
                  <a:pt x="138" y="179"/>
                </a:lnTo>
                <a:lnTo>
                  <a:pt x="132" y="173"/>
                </a:lnTo>
                <a:lnTo>
                  <a:pt x="120" y="173"/>
                </a:lnTo>
                <a:lnTo>
                  <a:pt x="90" y="144"/>
                </a:lnTo>
                <a:lnTo>
                  <a:pt x="78" y="144"/>
                </a:lnTo>
                <a:lnTo>
                  <a:pt x="78" y="132"/>
                </a:lnTo>
                <a:lnTo>
                  <a:pt x="66" y="126"/>
                </a:lnTo>
                <a:lnTo>
                  <a:pt x="60" y="108"/>
                </a:lnTo>
                <a:lnTo>
                  <a:pt x="48" y="102"/>
                </a:lnTo>
                <a:lnTo>
                  <a:pt x="48" y="96"/>
                </a:lnTo>
                <a:lnTo>
                  <a:pt x="30" y="90"/>
                </a:lnTo>
                <a:lnTo>
                  <a:pt x="6" y="78"/>
                </a:lnTo>
                <a:lnTo>
                  <a:pt x="0" y="72"/>
                </a:lnTo>
                <a:lnTo>
                  <a:pt x="6" y="54"/>
                </a:lnTo>
                <a:lnTo>
                  <a:pt x="12" y="54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42" y="30"/>
                </a:lnTo>
                <a:lnTo>
                  <a:pt x="48" y="30"/>
                </a:lnTo>
                <a:lnTo>
                  <a:pt x="48" y="24"/>
                </a:lnTo>
                <a:lnTo>
                  <a:pt x="72" y="12"/>
                </a:lnTo>
                <a:lnTo>
                  <a:pt x="72" y="12"/>
                </a:lnTo>
                <a:lnTo>
                  <a:pt x="78" y="12"/>
                </a:lnTo>
                <a:lnTo>
                  <a:pt x="186" y="0"/>
                </a:lnTo>
                <a:lnTo>
                  <a:pt x="186" y="0"/>
                </a:lnTo>
                <a:lnTo>
                  <a:pt x="186" y="6"/>
                </a:lnTo>
                <a:lnTo>
                  <a:pt x="186" y="6"/>
                </a:lnTo>
                <a:lnTo>
                  <a:pt x="198" y="0"/>
                </a:lnTo>
                <a:lnTo>
                  <a:pt x="210" y="18"/>
                </a:lnTo>
                <a:lnTo>
                  <a:pt x="216" y="30"/>
                </a:lnTo>
                <a:lnTo>
                  <a:pt x="305" y="18"/>
                </a:lnTo>
                <a:lnTo>
                  <a:pt x="419" y="96"/>
                </a:lnTo>
                <a:lnTo>
                  <a:pt x="413" y="96"/>
                </a:lnTo>
                <a:lnTo>
                  <a:pt x="401" y="102"/>
                </a:lnTo>
                <a:lnTo>
                  <a:pt x="395" y="114"/>
                </a:lnTo>
                <a:lnTo>
                  <a:pt x="383" y="132"/>
                </a:lnTo>
                <a:lnTo>
                  <a:pt x="377" y="144"/>
                </a:lnTo>
                <a:lnTo>
                  <a:pt x="377" y="155"/>
                </a:lnTo>
                <a:lnTo>
                  <a:pt x="377" y="161"/>
                </a:lnTo>
                <a:lnTo>
                  <a:pt x="377" y="173"/>
                </a:lnTo>
                <a:lnTo>
                  <a:pt x="371" y="173"/>
                </a:lnTo>
                <a:lnTo>
                  <a:pt x="371" y="179"/>
                </a:lnTo>
                <a:lnTo>
                  <a:pt x="365" y="179"/>
                </a:lnTo>
                <a:lnTo>
                  <a:pt x="359" y="185"/>
                </a:lnTo>
                <a:lnTo>
                  <a:pt x="353" y="191"/>
                </a:lnTo>
                <a:lnTo>
                  <a:pt x="347" y="203"/>
                </a:lnTo>
                <a:lnTo>
                  <a:pt x="341" y="209"/>
                </a:lnTo>
                <a:lnTo>
                  <a:pt x="329" y="221"/>
                </a:lnTo>
                <a:lnTo>
                  <a:pt x="323" y="233"/>
                </a:lnTo>
                <a:lnTo>
                  <a:pt x="317" y="239"/>
                </a:lnTo>
                <a:lnTo>
                  <a:pt x="305" y="245"/>
                </a:lnTo>
                <a:lnTo>
                  <a:pt x="299" y="251"/>
                </a:lnTo>
                <a:lnTo>
                  <a:pt x="293" y="257"/>
                </a:lnTo>
                <a:lnTo>
                  <a:pt x="287" y="257"/>
                </a:lnTo>
                <a:lnTo>
                  <a:pt x="281" y="263"/>
                </a:lnTo>
                <a:lnTo>
                  <a:pt x="275" y="263"/>
                </a:lnTo>
                <a:lnTo>
                  <a:pt x="275" y="269"/>
                </a:lnTo>
                <a:lnTo>
                  <a:pt x="275" y="269"/>
                </a:lnTo>
                <a:lnTo>
                  <a:pt x="275" y="275"/>
                </a:lnTo>
                <a:lnTo>
                  <a:pt x="270" y="281"/>
                </a:lnTo>
                <a:lnTo>
                  <a:pt x="264" y="281"/>
                </a:lnTo>
                <a:lnTo>
                  <a:pt x="258" y="287"/>
                </a:lnTo>
                <a:lnTo>
                  <a:pt x="258" y="287"/>
                </a:lnTo>
                <a:lnTo>
                  <a:pt x="258" y="287"/>
                </a:lnTo>
                <a:lnTo>
                  <a:pt x="264" y="293"/>
                </a:lnTo>
                <a:lnTo>
                  <a:pt x="264" y="293"/>
                </a:lnTo>
                <a:lnTo>
                  <a:pt x="264" y="293"/>
                </a:lnTo>
                <a:lnTo>
                  <a:pt x="258" y="299"/>
                </a:lnTo>
                <a:lnTo>
                  <a:pt x="252" y="305"/>
                </a:lnTo>
                <a:lnTo>
                  <a:pt x="252" y="311"/>
                </a:lnTo>
                <a:lnTo>
                  <a:pt x="252" y="311"/>
                </a:lnTo>
                <a:lnTo>
                  <a:pt x="252" y="31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" name="Freeform 88"/>
          <p:cNvSpPr>
            <a:spLocks/>
          </p:cNvSpPr>
          <p:nvPr/>
        </p:nvSpPr>
        <p:spPr bwMode="auto">
          <a:xfrm rot="21394386">
            <a:off x="6566346" y="4324763"/>
            <a:ext cx="933934" cy="930423"/>
          </a:xfrm>
          <a:custGeom>
            <a:avLst/>
            <a:gdLst/>
            <a:ahLst/>
            <a:cxnLst>
              <a:cxn ang="0">
                <a:pos x="60" y="239"/>
              </a:cxn>
              <a:cxn ang="0">
                <a:pos x="72" y="263"/>
              </a:cxn>
              <a:cxn ang="0">
                <a:pos x="84" y="275"/>
              </a:cxn>
              <a:cxn ang="0">
                <a:pos x="84" y="287"/>
              </a:cxn>
              <a:cxn ang="0">
                <a:pos x="90" y="299"/>
              </a:cxn>
              <a:cxn ang="0">
                <a:pos x="84" y="322"/>
              </a:cxn>
              <a:cxn ang="0">
                <a:pos x="78" y="358"/>
              </a:cxn>
              <a:cxn ang="0">
                <a:pos x="90" y="406"/>
              </a:cxn>
              <a:cxn ang="0">
                <a:pos x="102" y="430"/>
              </a:cxn>
              <a:cxn ang="0">
                <a:pos x="108" y="442"/>
              </a:cxn>
              <a:cxn ang="0">
                <a:pos x="114" y="454"/>
              </a:cxn>
              <a:cxn ang="0">
                <a:pos x="353" y="454"/>
              </a:cxn>
              <a:cxn ang="0">
                <a:pos x="365" y="460"/>
              </a:cxn>
              <a:cxn ang="0">
                <a:pos x="365" y="424"/>
              </a:cxn>
              <a:cxn ang="0">
                <a:pos x="365" y="412"/>
              </a:cxn>
              <a:cxn ang="0">
                <a:pos x="389" y="412"/>
              </a:cxn>
              <a:cxn ang="0">
                <a:pos x="413" y="412"/>
              </a:cxn>
              <a:cxn ang="0">
                <a:pos x="407" y="388"/>
              </a:cxn>
              <a:cxn ang="0">
                <a:pos x="407" y="370"/>
              </a:cxn>
              <a:cxn ang="0">
                <a:pos x="425" y="316"/>
              </a:cxn>
              <a:cxn ang="0">
                <a:pos x="437" y="287"/>
              </a:cxn>
              <a:cxn ang="0">
                <a:pos x="443" y="281"/>
              </a:cxn>
              <a:cxn ang="0">
                <a:pos x="443" y="275"/>
              </a:cxn>
              <a:cxn ang="0">
                <a:pos x="437" y="269"/>
              </a:cxn>
              <a:cxn ang="0">
                <a:pos x="425" y="269"/>
              </a:cxn>
              <a:cxn ang="0">
                <a:pos x="413" y="239"/>
              </a:cxn>
              <a:cxn ang="0">
                <a:pos x="389" y="221"/>
              </a:cxn>
              <a:cxn ang="0">
                <a:pos x="377" y="191"/>
              </a:cxn>
              <a:cxn ang="0">
                <a:pos x="365" y="173"/>
              </a:cxn>
              <a:cxn ang="0">
                <a:pos x="341" y="161"/>
              </a:cxn>
              <a:cxn ang="0">
                <a:pos x="329" y="149"/>
              </a:cxn>
              <a:cxn ang="0">
                <a:pos x="323" y="131"/>
              </a:cxn>
              <a:cxn ang="0">
                <a:pos x="281" y="102"/>
              </a:cxn>
              <a:cxn ang="0">
                <a:pos x="269" y="90"/>
              </a:cxn>
              <a:cxn ang="0">
                <a:pos x="251" y="66"/>
              </a:cxn>
              <a:cxn ang="0">
                <a:pos x="239" y="54"/>
              </a:cxn>
              <a:cxn ang="0">
                <a:pos x="197" y="36"/>
              </a:cxn>
              <a:cxn ang="0">
                <a:pos x="197" y="12"/>
              </a:cxn>
              <a:cxn ang="0">
                <a:pos x="209" y="0"/>
              </a:cxn>
              <a:cxn ang="0">
                <a:pos x="209" y="0"/>
              </a:cxn>
              <a:cxn ang="0">
                <a:pos x="0" y="24"/>
              </a:cxn>
            </a:cxnLst>
            <a:rect l="0" t="0" r="r" b="b"/>
            <a:pathLst>
              <a:path w="449" h="460">
                <a:moveTo>
                  <a:pt x="0" y="24"/>
                </a:moveTo>
                <a:lnTo>
                  <a:pt x="60" y="239"/>
                </a:lnTo>
                <a:lnTo>
                  <a:pt x="66" y="245"/>
                </a:lnTo>
                <a:lnTo>
                  <a:pt x="72" y="263"/>
                </a:lnTo>
                <a:lnTo>
                  <a:pt x="78" y="269"/>
                </a:lnTo>
                <a:lnTo>
                  <a:pt x="84" y="275"/>
                </a:lnTo>
                <a:lnTo>
                  <a:pt x="90" y="281"/>
                </a:lnTo>
                <a:lnTo>
                  <a:pt x="84" y="287"/>
                </a:lnTo>
                <a:lnTo>
                  <a:pt x="96" y="299"/>
                </a:lnTo>
                <a:lnTo>
                  <a:pt x="90" y="299"/>
                </a:lnTo>
                <a:lnTo>
                  <a:pt x="84" y="310"/>
                </a:lnTo>
                <a:lnTo>
                  <a:pt x="84" y="322"/>
                </a:lnTo>
                <a:lnTo>
                  <a:pt x="78" y="340"/>
                </a:lnTo>
                <a:lnTo>
                  <a:pt x="78" y="358"/>
                </a:lnTo>
                <a:lnTo>
                  <a:pt x="90" y="376"/>
                </a:lnTo>
                <a:lnTo>
                  <a:pt x="90" y="406"/>
                </a:lnTo>
                <a:lnTo>
                  <a:pt x="102" y="418"/>
                </a:lnTo>
                <a:lnTo>
                  <a:pt x="102" y="430"/>
                </a:lnTo>
                <a:lnTo>
                  <a:pt x="102" y="430"/>
                </a:lnTo>
                <a:lnTo>
                  <a:pt x="108" y="442"/>
                </a:lnTo>
                <a:lnTo>
                  <a:pt x="108" y="448"/>
                </a:lnTo>
                <a:lnTo>
                  <a:pt x="114" y="454"/>
                </a:lnTo>
                <a:lnTo>
                  <a:pt x="347" y="442"/>
                </a:lnTo>
                <a:lnTo>
                  <a:pt x="353" y="454"/>
                </a:lnTo>
                <a:lnTo>
                  <a:pt x="353" y="454"/>
                </a:lnTo>
                <a:lnTo>
                  <a:pt x="365" y="460"/>
                </a:lnTo>
                <a:lnTo>
                  <a:pt x="371" y="448"/>
                </a:lnTo>
                <a:lnTo>
                  <a:pt x="365" y="424"/>
                </a:lnTo>
                <a:lnTo>
                  <a:pt x="365" y="418"/>
                </a:lnTo>
                <a:lnTo>
                  <a:pt x="365" y="412"/>
                </a:lnTo>
                <a:lnTo>
                  <a:pt x="371" y="406"/>
                </a:lnTo>
                <a:lnTo>
                  <a:pt x="389" y="412"/>
                </a:lnTo>
                <a:lnTo>
                  <a:pt x="407" y="418"/>
                </a:lnTo>
                <a:lnTo>
                  <a:pt x="413" y="412"/>
                </a:lnTo>
                <a:lnTo>
                  <a:pt x="407" y="394"/>
                </a:lnTo>
                <a:lnTo>
                  <a:pt x="407" y="388"/>
                </a:lnTo>
                <a:lnTo>
                  <a:pt x="407" y="376"/>
                </a:lnTo>
                <a:lnTo>
                  <a:pt x="407" y="370"/>
                </a:lnTo>
                <a:lnTo>
                  <a:pt x="419" y="334"/>
                </a:lnTo>
                <a:lnTo>
                  <a:pt x="425" y="316"/>
                </a:lnTo>
                <a:lnTo>
                  <a:pt x="425" y="305"/>
                </a:lnTo>
                <a:lnTo>
                  <a:pt x="437" y="287"/>
                </a:lnTo>
                <a:lnTo>
                  <a:pt x="443" y="281"/>
                </a:lnTo>
                <a:lnTo>
                  <a:pt x="443" y="281"/>
                </a:lnTo>
                <a:lnTo>
                  <a:pt x="449" y="275"/>
                </a:lnTo>
                <a:lnTo>
                  <a:pt x="443" y="275"/>
                </a:lnTo>
                <a:lnTo>
                  <a:pt x="443" y="269"/>
                </a:lnTo>
                <a:lnTo>
                  <a:pt x="437" y="269"/>
                </a:lnTo>
                <a:lnTo>
                  <a:pt x="425" y="269"/>
                </a:lnTo>
                <a:lnTo>
                  <a:pt x="425" y="269"/>
                </a:lnTo>
                <a:lnTo>
                  <a:pt x="419" y="263"/>
                </a:lnTo>
                <a:lnTo>
                  <a:pt x="413" y="239"/>
                </a:lnTo>
                <a:lnTo>
                  <a:pt x="407" y="227"/>
                </a:lnTo>
                <a:lnTo>
                  <a:pt x="389" y="221"/>
                </a:lnTo>
                <a:lnTo>
                  <a:pt x="383" y="197"/>
                </a:lnTo>
                <a:lnTo>
                  <a:pt x="377" y="191"/>
                </a:lnTo>
                <a:lnTo>
                  <a:pt x="371" y="179"/>
                </a:lnTo>
                <a:lnTo>
                  <a:pt x="365" y="173"/>
                </a:lnTo>
                <a:lnTo>
                  <a:pt x="353" y="173"/>
                </a:lnTo>
                <a:lnTo>
                  <a:pt x="341" y="161"/>
                </a:lnTo>
                <a:lnTo>
                  <a:pt x="335" y="155"/>
                </a:lnTo>
                <a:lnTo>
                  <a:pt x="329" y="149"/>
                </a:lnTo>
                <a:lnTo>
                  <a:pt x="329" y="137"/>
                </a:lnTo>
                <a:lnTo>
                  <a:pt x="323" y="131"/>
                </a:lnTo>
                <a:lnTo>
                  <a:pt x="311" y="131"/>
                </a:lnTo>
                <a:lnTo>
                  <a:pt x="281" y="102"/>
                </a:lnTo>
                <a:lnTo>
                  <a:pt x="269" y="102"/>
                </a:lnTo>
                <a:lnTo>
                  <a:pt x="269" y="90"/>
                </a:lnTo>
                <a:lnTo>
                  <a:pt x="257" y="84"/>
                </a:lnTo>
                <a:lnTo>
                  <a:pt x="251" y="66"/>
                </a:lnTo>
                <a:lnTo>
                  <a:pt x="239" y="60"/>
                </a:lnTo>
                <a:lnTo>
                  <a:pt x="239" y="54"/>
                </a:lnTo>
                <a:lnTo>
                  <a:pt x="221" y="48"/>
                </a:lnTo>
                <a:lnTo>
                  <a:pt x="197" y="36"/>
                </a:lnTo>
                <a:lnTo>
                  <a:pt x="191" y="30"/>
                </a:lnTo>
                <a:lnTo>
                  <a:pt x="197" y="12"/>
                </a:lnTo>
                <a:lnTo>
                  <a:pt x="203" y="12"/>
                </a:lnTo>
                <a:lnTo>
                  <a:pt x="209" y="0"/>
                </a:lnTo>
                <a:lnTo>
                  <a:pt x="209" y="0"/>
                </a:lnTo>
                <a:lnTo>
                  <a:pt x="209" y="0"/>
                </a:lnTo>
                <a:lnTo>
                  <a:pt x="84" y="18"/>
                </a:lnTo>
                <a:lnTo>
                  <a:pt x="0" y="2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Freeform 89"/>
          <p:cNvSpPr>
            <a:spLocks/>
          </p:cNvSpPr>
          <p:nvPr/>
        </p:nvSpPr>
        <p:spPr bwMode="auto">
          <a:xfrm rot="21394386">
            <a:off x="1656436" y="3046363"/>
            <a:ext cx="946224" cy="1146352"/>
          </a:xfrm>
          <a:custGeom>
            <a:avLst/>
            <a:gdLst/>
            <a:ahLst/>
            <a:cxnLst>
              <a:cxn ang="0">
                <a:pos x="400" y="567"/>
              </a:cxn>
              <a:cxn ang="0">
                <a:pos x="454" y="161"/>
              </a:cxn>
              <a:cxn ang="0">
                <a:pos x="305" y="137"/>
              </a:cxn>
              <a:cxn ang="0">
                <a:pos x="323" y="36"/>
              </a:cxn>
              <a:cxn ang="0">
                <a:pos x="95" y="0"/>
              </a:cxn>
              <a:cxn ang="0">
                <a:pos x="0" y="507"/>
              </a:cxn>
              <a:cxn ang="0">
                <a:pos x="400" y="567"/>
              </a:cxn>
              <a:cxn ang="0">
                <a:pos x="400" y="567"/>
              </a:cxn>
            </a:cxnLst>
            <a:rect l="0" t="0" r="r" b="b"/>
            <a:pathLst>
              <a:path w="454" h="567">
                <a:moveTo>
                  <a:pt x="400" y="567"/>
                </a:moveTo>
                <a:lnTo>
                  <a:pt x="454" y="161"/>
                </a:lnTo>
                <a:lnTo>
                  <a:pt x="305" y="137"/>
                </a:lnTo>
                <a:lnTo>
                  <a:pt x="323" y="36"/>
                </a:lnTo>
                <a:lnTo>
                  <a:pt x="95" y="0"/>
                </a:lnTo>
                <a:lnTo>
                  <a:pt x="0" y="507"/>
                </a:lnTo>
                <a:lnTo>
                  <a:pt x="400" y="567"/>
                </a:lnTo>
                <a:lnTo>
                  <a:pt x="400" y="56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" name="Freeform 109"/>
          <p:cNvSpPr>
            <a:spLocks/>
          </p:cNvSpPr>
          <p:nvPr/>
        </p:nvSpPr>
        <p:spPr bwMode="auto">
          <a:xfrm rot="21394386">
            <a:off x="1397694" y="4082685"/>
            <a:ext cx="1158640" cy="1292059"/>
          </a:xfrm>
          <a:custGeom>
            <a:avLst/>
            <a:gdLst/>
            <a:ahLst/>
            <a:cxnLst>
              <a:cxn ang="0">
                <a:pos x="473" y="639"/>
              </a:cxn>
              <a:cxn ang="0">
                <a:pos x="556" y="60"/>
              </a:cxn>
              <a:cxn ang="0">
                <a:pos x="156" y="0"/>
              </a:cxn>
              <a:cxn ang="0">
                <a:pos x="144" y="54"/>
              </a:cxn>
              <a:cxn ang="0">
                <a:pos x="126" y="96"/>
              </a:cxn>
              <a:cxn ang="0">
                <a:pos x="120" y="96"/>
              </a:cxn>
              <a:cxn ang="0">
                <a:pos x="114" y="90"/>
              </a:cxn>
              <a:cxn ang="0">
                <a:pos x="114" y="84"/>
              </a:cxn>
              <a:cxn ang="0">
                <a:pos x="108" y="78"/>
              </a:cxn>
              <a:cxn ang="0">
                <a:pos x="90" y="72"/>
              </a:cxn>
              <a:cxn ang="0">
                <a:pos x="78" y="78"/>
              </a:cxn>
              <a:cxn ang="0">
                <a:pos x="72" y="84"/>
              </a:cxn>
              <a:cxn ang="0">
                <a:pos x="78" y="102"/>
              </a:cxn>
              <a:cxn ang="0">
                <a:pos x="72" y="150"/>
              </a:cxn>
              <a:cxn ang="0">
                <a:pos x="78" y="156"/>
              </a:cxn>
              <a:cxn ang="0">
                <a:pos x="72" y="179"/>
              </a:cxn>
              <a:cxn ang="0">
                <a:pos x="66" y="185"/>
              </a:cxn>
              <a:cxn ang="0">
                <a:pos x="66" y="191"/>
              </a:cxn>
              <a:cxn ang="0">
                <a:pos x="66" y="203"/>
              </a:cxn>
              <a:cxn ang="0">
                <a:pos x="66" y="209"/>
              </a:cxn>
              <a:cxn ang="0">
                <a:pos x="66" y="215"/>
              </a:cxn>
              <a:cxn ang="0">
                <a:pos x="72" y="227"/>
              </a:cxn>
              <a:cxn ang="0">
                <a:pos x="72" y="239"/>
              </a:cxn>
              <a:cxn ang="0">
                <a:pos x="78" y="245"/>
              </a:cxn>
              <a:cxn ang="0">
                <a:pos x="78" y="257"/>
              </a:cxn>
              <a:cxn ang="0">
                <a:pos x="84" y="257"/>
              </a:cxn>
              <a:cxn ang="0">
                <a:pos x="90" y="269"/>
              </a:cxn>
              <a:cxn ang="0">
                <a:pos x="90" y="275"/>
              </a:cxn>
              <a:cxn ang="0">
                <a:pos x="90" y="281"/>
              </a:cxn>
              <a:cxn ang="0">
                <a:pos x="84" y="275"/>
              </a:cxn>
              <a:cxn ang="0">
                <a:pos x="78" y="287"/>
              </a:cxn>
              <a:cxn ang="0">
                <a:pos x="66" y="287"/>
              </a:cxn>
              <a:cxn ang="0">
                <a:pos x="54" y="305"/>
              </a:cxn>
              <a:cxn ang="0">
                <a:pos x="48" y="329"/>
              </a:cxn>
              <a:cxn ang="0">
                <a:pos x="30" y="353"/>
              </a:cxn>
              <a:cxn ang="0">
                <a:pos x="24" y="353"/>
              </a:cxn>
              <a:cxn ang="0">
                <a:pos x="24" y="359"/>
              </a:cxn>
              <a:cxn ang="0">
                <a:pos x="24" y="365"/>
              </a:cxn>
              <a:cxn ang="0">
                <a:pos x="24" y="371"/>
              </a:cxn>
              <a:cxn ang="0">
                <a:pos x="18" y="382"/>
              </a:cxn>
              <a:cxn ang="0">
                <a:pos x="24" y="388"/>
              </a:cxn>
              <a:cxn ang="0">
                <a:pos x="36" y="400"/>
              </a:cxn>
              <a:cxn ang="0">
                <a:pos x="36" y="400"/>
              </a:cxn>
              <a:cxn ang="0">
                <a:pos x="36" y="406"/>
              </a:cxn>
              <a:cxn ang="0">
                <a:pos x="30" y="412"/>
              </a:cxn>
              <a:cxn ang="0">
                <a:pos x="24" y="418"/>
              </a:cxn>
              <a:cxn ang="0">
                <a:pos x="18" y="418"/>
              </a:cxn>
              <a:cxn ang="0">
                <a:pos x="6" y="418"/>
              </a:cxn>
              <a:cxn ang="0">
                <a:pos x="0" y="442"/>
              </a:cxn>
              <a:cxn ang="0">
                <a:pos x="299" y="615"/>
              </a:cxn>
              <a:cxn ang="0">
                <a:pos x="473" y="639"/>
              </a:cxn>
              <a:cxn ang="0">
                <a:pos x="473" y="639"/>
              </a:cxn>
              <a:cxn ang="0">
                <a:pos x="473" y="639"/>
              </a:cxn>
            </a:cxnLst>
            <a:rect l="0" t="0" r="r" b="b"/>
            <a:pathLst>
              <a:path w="556" h="639">
                <a:moveTo>
                  <a:pt x="473" y="639"/>
                </a:moveTo>
                <a:lnTo>
                  <a:pt x="556" y="60"/>
                </a:lnTo>
                <a:lnTo>
                  <a:pt x="156" y="0"/>
                </a:lnTo>
                <a:lnTo>
                  <a:pt x="144" y="54"/>
                </a:lnTo>
                <a:lnTo>
                  <a:pt x="126" y="96"/>
                </a:lnTo>
                <a:lnTo>
                  <a:pt x="120" y="96"/>
                </a:lnTo>
                <a:lnTo>
                  <a:pt x="114" y="90"/>
                </a:lnTo>
                <a:lnTo>
                  <a:pt x="114" y="84"/>
                </a:lnTo>
                <a:lnTo>
                  <a:pt x="108" y="78"/>
                </a:lnTo>
                <a:lnTo>
                  <a:pt x="90" y="72"/>
                </a:lnTo>
                <a:lnTo>
                  <a:pt x="78" y="78"/>
                </a:lnTo>
                <a:lnTo>
                  <a:pt x="72" y="84"/>
                </a:lnTo>
                <a:lnTo>
                  <a:pt x="78" y="102"/>
                </a:lnTo>
                <a:lnTo>
                  <a:pt x="72" y="150"/>
                </a:lnTo>
                <a:lnTo>
                  <a:pt x="78" y="156"/>
                </a:lnTo>
                <a:lnTo>
                  <a:pt x="72" y="179"/>
                </a:lnTo>
                <a:lnTo>
                  <a:pt x="66" y="185"/>
                </a:lnTo>
                <a:lnTo>
                  <a:pt x="66" y="191"/>
                </a:lnTo>
                <a:lnTo>
                  <a:pt x="66" y="203"/>
                </a:lnTo>
                <a:lnTo>
                  <a:pt x="66" y="209"/>
                </a:lnTo>
                <a:lnTo>
                  <a:pt x="66" y="215"/>
                </a:lnTo>
                <a:lnTo>
                  <a:pt x="72" y="227"/>
                </a:lnTo>
                <a:lnTo>
                  <a:pt x="72" y="239"/>
                </a:lnTo>
                <a:lnTo>
                  <a:pt x="78" y="245"/>
                </a:lnTo>
                <a:lnTo>
                  <a:pt x="78" y="257"/>
                </a:lnTo>
                <a:lnTo>
                  <a:pt x="84" y="257"/>
                </a:lnTo>
                <a:lnTo>
                  <a:pt x="90" y="269"/>
                </a:lnTo>
                <a:lnTo>
                  <a:pt x="90" y="275"/>
                </a:lnTo>
                <a:lnTo>
                  <a:pt x="90" y="281"/>
                </a:lnTo>
                <a:lnTo>
                  <a:pt x="84" y="275"/>
                </a:lnTo>
                <a:lnTo>
                  <a:pt x="78" y="287"/>
                </a:lnTo>
                <a:lnTo>
                  <a:pt x="66" y="287"/>
                </a:lnTo>
                <a:lnTo>
                  <a:pt x="54" y="305"/>
                </a:lnTo>
                <a:lnTo>
                  <a:pt x="48" y="329"/>
                </a:lnTo>
                <a:lnTo>
                  <a:pt x="30" y="353"/>
                </a:lnTo>
                <a:lnTo>
                  <a:pt x="24" y="353"/>
                </a:lnTo>
                <a:lnTo>
                  <a:pt x="24" y="359"/>
                </a:lnTo>
                <a:lnTo>
                  <a:pt x="24" y="365"/>
                </a:lnTo>
                <a:lnTo>
                  <a:pt x="24" y="371"/>
                </a:lnTo>
                <a:lnTo>
                  <a:pt x="18" y="382"/>
                </a:lnTo>
                <a:lnTo>
                  <a:pt x="24" y="388"/>
                </a:lnTo>
                <a:lnTo>
                  <a:pt x="36" y="400"/>
                </a:lnTo>
                <a:lnTo>
                  <a:pt x="36" y="400"/>
                </a:lnTo>
                <a:lnTo>
                  <a:pt x="36" y="406"/>
                </a:lnTo>
                <a:lnTo>
                  <a:pt x="30" y="412"/>
                </a:lnTo>
                <a:lnTo>
                  <a:pt x="24" y="418"/>
                </a:lnTo>
                <a:lnTo>
                  <a:pt x="18" y="418"/>
                </a:lnTo>
                <a:lnTo>
                  <a:pt x="6" y="418"/>
                </a:lnTo>
                <a:lnTo>
                  <a:pt x="0" y="442"/>
                </a:lnTo>
                <a:lnTo>
                  <a:pt x="299" y="615"/>
                </a:lnTo>
                <a:lnTo>
                  <a:pt x="473" y="639"/>
                </a:lnTo>
                <a:lnTo>
                  <a:pt x="473" y="639"/>
                </a:lnTo>
                <a:lnTo>
                  <a:pt x="473" y="63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" name="Freeform 4"/>
          <p:cNvSpPr>
            <a:spLocks/>
          </p:cNvSpPr>
          <p:nvPr/>
        </p:nvSpPr>
        <p:spPr bwMode="auto">
          <a:xfrm rot="21394386">
            <a:off x="5416409" y="2926145"/>
            <a:ext cx="672363" cy="1158640"/>
          </a:xfrm>
          <a:custGeom>
            <a:avLst/>
            <a:gdLst/>
            <a:ahLst/>
            <a:cxnLst>
              <a:cxn ang="0">
                <a:pos x="54" y="12"/>
              </a:cxn>
              <a:cxn ang="0">
                <a:pos x="71" y="29"/>
              </a:cxn>
              <a:cxn ang="0">
                <a:pos x="89" y="47"/>
              </a:cxn>
              <a:cxn ang="0">
                <a:pos x="95" y="71"/>
              </a:cxn>
              <a:cxn ang="0">
                <a:pos x="83" y="89"/>
              </a:cxn>
              <a:cxn ang="0">
                <a:pos x="71" y="113"/>
              </a:cxn>
              <a:cxn ang="0">
                <a:pos x="54" y="119"/>
              </a:cxn>
              <a:cxn ang="0">
                <a:pos x="30" y="125"/>
              </a:cxn>
              <a:cxn ang="0">
                <a:pos x="24" y="143"/>
              </a:cxn>
              <a:cxn ang="0">
                <a:pos x="36" y="161"/>
              </a:cxn>
              <a:cxn ang="0">
                <a:pos x="24" y="203"/>
              </a:cxn>
              <a:cxn ang="0">
                <a:pos x="6" y="221"/>
              </a:cxn>
              <a:cxn ang="0">
                <a:pos x="6" y="232"/>
              </a:cxn>
              <a:cxn ang="0">
                <a:pos x="0" y="250"/>
              </a:cxn>
              <a:cxn ang="0">
                <a:pos x="6" y="286"/>
              </a:cxn>
              <a:cxn ang="0">
                <a:pos x="30" y="322"/>
              </a:cxn>
              <a:cxn ang="0">
                <a:pos x="60" y="346"/>
              </a:cxn>
              <a:cxn ang="0">
                <a:pos x="77" y="388"/>
              </a:cxn>
              <a:cxn ang="0">
                <a:pos x="89" y="376"/>
              </a:cxn>
              <a:cxn ang="0">
                <a:pos x="113" y="394"/>
              </a:cxn>
              <a:cxn ang="0">
                <a:pos x="113" y="418"/>
              </a:cxn>
              <a:cxn ang="0">
                <a:pos x="95" y="441"/>
              </a:cxn>
              <a:cxn ang="0">
                <a:pos x="113" y="465"/>
              </a:cxn>
              <a:cxn ang="0">
                <a:pos x="149" y="483"/>
              </a:cxn>
              <a:cxn ang="0">
                <a:pos x="173" y="519"/>
              </a:cxn>
              <a:cxn ang="0">
                <a:pos x="179" y="537"/>
              </a:cxn>
              <a:cxn ang="0">
                <a:pos x="173" y="549"/>
              </a:cxn>
              <a:cxn ang="0">
                <a:pos x="197" y="573"/>
              </a:cxn>
              <a:cxn ang="0">
                <a:pos x="203" y="567"/>
              </a:cxn>
              <a:cxn ang="0">
                <a:pos x="209" y="555"/>
              </a:cxn>
              <a:cxn ang="0">
                <a:pos x="233" y="549"/>
              </a:cxn>
              <a:cxn ang="0">
                <a:pos x="251" y="561"/>
              </a:cxn>
              <a:cxn ang="0">
                <a:pos x="257" y="537"/>
              </a:cxn>
              <a:cxn ang="0">
                <a:pos x="263" y="519"/>
              </a:cxn>
              <a:cxn ang="0">
                <a:pos x="293" y="513"/>
              </a:cxn>
              <a:cxn ang="0">
                <a:pos x="281" y="501"/>
              </a:cxn>
              <a:cxn ang="0">
                <a:pos x="287" y="489"/>
              </a:cxn>
              <a:cxn ang="0">
                <a:pos x="287" y="483"/>
              </a:cxn>
              <a:cxn ang="0">
                <a:pos x="287" y="471"/>
              </a:cxn>
              <a:cxn ang="0">
                <a:pos x="293" y="441"/>
              </a:cxn>
              <a:cxn ang="0">
                <a:pos x="311" y="412"/>
              </a:cxn>
              <a:cxn ang="0">
                <a:pos x="323" y="388"/>
              </a:cxn>
              <a:cxn ang="0">
                <a:pos x="311" y="346"/>
              </a:cxn>
              <a:cxn ang="0">
                <a:pos x="311" y="322"/>
              </a:cxn>
              <a:cxn ang="0">
                <a:pos x="293" y="77"/>
              </a:cxn>
              <a:cxn ang="0">
                <a:pos x="287" y="65"/>
              </a:cxn>
              <a:cxn ang="0">
                <a:pos x="281" y="35"/>
              </a:cxn>
              <a:cxn ang="0">
                <a:pos x="263" y="18"/>
              </a:cxn>
              <a:cxn ang="0">
                <a:pos x="263" y="0"/>
              </a:cxn>
            </a:cxnLst>
            <a:rect l="0" t="0" r="r" b="b"/>
            <a:pathLst>
              <a:path w="323" h="573">
                <a:moveTo>
                  <a:pt x="263" y="0"/>
                </a:moveTo>
                <a:lnTo>
                  <a:pt x="54" y="12"/>
                </a:lnTo>
                <a:lnTo>
                  <a:pt x="60" y="18"/>
                </a:lnTo>
                <a:lnTo>
                  <a:pt x="71" y="29"/>
                </a:lnTo>
                <a:lnTo>
                  <a:pt x="71" y="35"/>
                </a:lnTo>
                <a:lnTo>
                  <a:pt x="89" y="47"/>
                </a:lnTo>
                <a:lnTo>
                  <a:pt x="95" y="65"/>
                </a:lnTo>
                <a:lnTo>
                  <a:pt x="95" y="71"/>
                </a:lnTo>
                <a:lnTo>
                  <a:pt x="89" y="83"/>
                </a:lnTo>
                <a:lnTo>
                  <a:pt x="83" y="89"/>
                </a:lnTo>
                <a:lnTo>
                  <a:pt x="83" y="95"/>
                </a:lnTo>
                <a:lnTo>
                  <a:pt x="71" y="113"/>
                </a:lnTo>
                <a:lnTo>
                  <a:pt x="60" y="119"/>
                </a:lnTo>
                <a:lnTo>
                  <a:pt x="54" y="119"/>
                </a:lnTo>
                <a:lnTo>
                  <a:pt x="36" y="119"/>
                </a:lnTo>
                <a:lnTo>
                  <a:pt x="30" y="125"/>
                </a:lnTo>
                <a:lnTo>
                  <a:pt x="24" y="137"/>
                </a:lnTo>
                <a:lnTo>
                  <a:pt x="24" y="143"/>
                </a:lnTo>
                <a:lnTo>
                  <a:pt x="36" y="155"/>
                </a:lnTo>
                <a:lnTo>
                  <a:pt x="36" y="161"/>
                </a:lnTo>
                <a:lnTo>
                  <a:pt x="36" y="179"/>
                </a:lnTo>
                <a:lnTo>
                  <a:pt x="24" y="203"/>
                </a:lnTo>
                <a:lnTo>
                  <a:pt x="12" y="209"/>
                </a:lnTo>
                <a:lnTo>
                  <a:pt x="6" y="221"/>
                </a:lnTo>
                <a:lnTo>
                  <a:pt x="12" y="226"/>
                </a:lnTo>
                <a:lnTo>
                  <a:pt x="6" y="232"/>
                </a:lnTo>
                <a:lnTo>
                  <a:pt x="6" y="238"/>
                </a:lnTo>
                <a:lnTo>
                  <a:pt x="0" y="250"/>
                </a:lnTo>
                <a:lnTo>
                  <a:pt x="0" y="268"/>
                </a:lnTo>
                <a:lnTo>
                  <a:pt x="6" y="286"/>
                </a:lnTo>
                <a:lnTo>
                  <a:pt x="6" y="292"/>
                </a:lnTo>
                <a:lnTo>
                  <a:pt x="30" y="322"/>
                </a:lnTo>
                <a:lnTo>
                  <a:pt x="54" y="340"/>
                </a:lnTo>
                <a:lnTo>
                  <a:pt x="60" y="346"/>
                </a:lnTo>
                <a:lnTo>
                  <a:pt x="77" y="382"/>
                </a:lnTo>
                <a:lnTo>
                  <a:pt x="77" y="388"/>
                </a:lnTo>
                <a:lnTo>
                  <a:pt x="83" y="382"/>
                </a:lnTo>
                <a:lnTo>
                  <a:pt x="89" y="376"/>
                </a:lnTo>
                <a:lnTo>
                  <a:pt x="113" y="382"/>
                </a:lnTo>
                <a:lnTo>
                  <a:pt x="113" y="394"/>
                </a:lnTo>
                <a:lnTo>
                  <a:pt x="107" y="406"/>
                </a:lnTo>
                <a:lnTo>
                  <a:pt x="113" y="418"/>
                </a:lnTo>
                <a:lnTo>
                  <a:pt x="95" y="435"/>
                </a:lnTo>
                <a:lnTo>
                  <a:pt x="95" y="441"/>
                </a:lnTo>
                <a:lnTo>
                  <a:pt x="101" y="453"/>
                </a:lnTo>
                <a:lnTo>
                  <a:pt x="113" y="465"/>
                </a:lnTo>
                <a:lnTo>
                  <a:pt x="137" y="477"/>
                </a:lnTo>
                <a:lnTo>
                  <a:pt x="149" y="483"/>
                </a:lnTo>
                <a:lnTo>
                  <a:pt x="173" y="507"/>
                </a:lnTo>
                <a:lnTo>
                  <a:pt x="173" y="519"/>
                </a:lnTo>
                <a:lnTo>
                  <a:pt x="185" y="531"/>
                </a:lnTo>
                <a:lnTo>
                  <a:pt x="179" y="537"/>
                </a:lnTo>
                <a:lnTo>
                  <a:pt x="179" y="543"/>
                </a:lnTo>
                <a:lnTo>
                  <a:pt x="173" y="549"/>
                </a:lnTo>
                <a:lnTo>
                  <a:pt x="191" y="573"/>
                </a:lnTo>
                <a:lnTo>
                  <a:pt x="197" y="573"/>
                </a:lnTo>
                <a:lnTo>
                  <a:pt x="197" y="567"/>
                </a:lnTo>
                <a:lnTo>
                  <a:pt x="203" y="567"/>
                </a:lnTo>
                <a:lnTo>
                  <a:pt x="203" y="573"/>
                </a:lnTo>
                <a:lnTo>
                  <a:pt x="209" y="555"/>
                </a:lnTo>
                <a:lnTo>
                  <a:pt x="215" y="549"/>
                </a:lnTo>
                <a:lnTo>
                  <a:pt x="233" y="549"/>
                </a:lnTo>
                <a:lnTo>
                  <a:pt x="239" y="555"/>
                </a:lnTo>
                <a:lnTo>
                  <a:pt x="251" y="561"/>
                </a:lnTo>
                <a:lnTo>
                  <a:pt x="263" y="555"/>
                </a:lnTo>
                <a:lnTo>
                  <a:pt x="257" y="537"/>
                </a:lnTo>
                <a:lnTo>
                  <a:pt x="257" y="525"/>
                </a:lnTo>
                <a:lnTo>
                  <a:pt x="263" y="519"/>
                </a:lnTo>
                <a:lnTo>
                  <a:pt x="287" y="513"/>
                </a:lnTo>
                <a:lnTo>
                  <a:pt x="293" y="513"/>
                </a:lnTo>
                <a:lnTo>
                  <a:pt x="281" y="501"/>
                </a:lnTo>
                <a:lnTo>
                  <a:pt x="281" y="501"/>
                </a:lnTo>
                <a:lnTo>
                  <a:pt x="287" y="495"/>
                </a:lnTo>
                <a:lnTo>
                  <a:pt x="287" y="489"/>
                </a:lnTo>
                <a:lnTo>
                  <a:pt x="287" y="483"/>
                </a:lnTo>
                <a:lnTo>
                  <a:pt x="287" y="483"/>
                </a:lnTo>
                <a:lnTo>
                  <a:pt x="287" y="477"/>
                </a:lnTo>
                <a:lnTo>
                  <a:pt x="287" y="471"/>
                </a:lnTo>
                <a:lnTo>
                  <a:pt x="293" y="453"/>
                </a:lnTo>
                <a:lnTo>
                  <a:pt x="293" y="441"/>
                </a:lnTo>
                <a:lnTo>
                  <a:pt x="305" y="429"/>
                </a:lnTo>
                <a:lnTo>
                  <a:pt x="311" y="412"/>
                </a:lnTo>
                <a:lnTo>
                  <a:pt x="311" y="406"/>
                </a:lnTo>
                <a:lnTo>
                  <a:pt x="323" y="388"/>
                </a:lnTo>
                <a:lnTo>
                  <a:pt x="317" y="364"/>
                </a:lnTo>
                <a:lnTo>
                  <a:pt x="311" y="346"/>
                </a:lnTo>
                <a:lnTo>
                  <a:pt x="311" y="334"/>
                </a:lnTo>
                <a:lnTo>
                  <a:pt x="311" y="322"/>
                </a:lnTo>
                <a:lnTo>
                  <a:pt x="317" y="322"/>
                </a:lnTo>
                <a:lnTo>
                  <a:pt x="293" y="77"/>
                </a:lnTo>
                <a:lnTo>
                  <a:pt x="293" y="71"/>
                </a:lnTo>
                <a:lnTo>
                  <a:pt x="287" y="65"/>
                </a:lnTo>
                <a:lnTo>
                  <a:pt x="281" y="41"/>
                </a:lnTo>
                <a:lnTo>
                  <a:pt x="281" y="35"/>
                </a:lnTo>
                <a:lnTo>
                  <a:pt x="275" y="29"/>
                </a:lnTo>
                <a:lnTo>
                  <a:pt x="263" y="18"/>
                </a:lnTo>
                <a:lnTo>
                  <a:pt x="263" y="0"/>
                </a:lnTo>
                <a:lnTo>
                  <a:pt x="26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9" name="Freeform 5"/>
          <p:cNvSpPr>
            <a:spLocks/>
          </p:cNvSpPr>
          <p:nvPr/>
        </p:nvSpPr>
        <p:spPr bwMode="auto">
          <a:xfrm rot="21394386">
            <a:off x="7159172" y="1932770"/>
            <a:ext cx="1283282" cy="951489"/>
          </a:xfrm>
          <a:custGeom>
            <a:avLst/>
            <a:gdLst/>
            <a:ahLst/>
            <a:cxnLst>
              <a:cxn ang="0">
                <a:pos x="472" y="424"/>
              </a:cxn>
              <a:cxn ang="0">
                <a:pos x="460" y="442"/>
              </a:cxn>
              <a:cxn ang="0">
                <a:pos x="454" y="453"/>
              </a:cxn>
              <a:cxn ang="0">
                <a:pos x="448" y="471"/>
              </a:cxn>
              <a:cxn ang="0">
                <a:pos x="466" y="459"/>
              </a:cxn>
              <a:cxn ang="0">
                <a:pos x="490" y="453"/>
              </a:cxn>
              <a:cxn ang="0">
                <a:pos x="526" y="442"/>
              </a:cxn>
              <a:cxn ang="0">
                <a:pos x="580" y="400"/>
              </a:cxn>
              <a:cxn ang="0">
                <a:pos x="598" y="388"/>
              </a:cxn>
              <a:cxn ang="0">
                <a:pos x="616" y="370"/>
              </a:cxn>
              <a:cxn ang="0">
                <a:pos x="604" y="376"/>
              </a:cxn>
              <a:cxn ang="0">
                <a:pos x="586" y="388"/>
              </a:cxn>
              <a:cxn ang="0">
                <a:pos x="568" y="394"/>
              </a:cxn>
              <a:cxn ang="0">
                <a:pos x="586" y="370"/>
              </a:cxn>
              <a:cxn ang="0">
                <a:pos x="574" y="376"/>
              </a:cxn>
              <a:cxn ang="0">
                <a:pos x="520" y="406"/>
              </a:cxn>
              <a:cxn ang="0">
                <a:pos x="484" y="436"/>
              </a:cxn>
              <a:cxn ang="0">
                <a:pos x="478" y="412"/>
              </a:cxn>
              <a:cxn ang="0">
                <a:pos x="490" y="388"/>
              </a:cxn>
              <a:cxn ang="0">
                <a:pos x="478" y="298"/>
              </a:cxn>
              <a:cxn ang="0">
                <a:pos x="466" y="209"/>
              </a:cxn>
              <a:cxn ang="0">
                <a:pos x="454" y="149"/>
              </a:cxn>
              <a:cxn ang="0">
                <a:pos x="442" y="143"/>
              </a:cxn>
              <a:cxn ang="0">
                <a:pos x="442" y="125"/>
              </a:cxn>
              <a:cxn ang="0">
                <a:pos x="430" y="77"/>
              </a:cxn>
              <a:cxn ang="0">
                <a:pos x="418" y="24"/>
              </a:cxn>
              <a:cxn ang="0">
                <a:pos x="412" y="0"/>
              </a:cxn>
              <a:cxn ang="0">
                <a:pos x="305" y="24"/>
              </a:cxn>
              <a:cxn ang="0">
                <a:pos x="251" y="83"/>
              </a:cxn>
              <a:cxn ang="0">
                <a:pos x="245" y="107"/>
              </a:cxn>
              <a:cxn ang="0">
                <a:pos x="215" y="143"/>
              </a:cxn>
              <a:cxn ang="0">
                <a:pos x="227" y="149"/>
              </a:cxn>
              <a:cxn ang="0">
                <a:pos x="227" y="167"/>
              </a:cxn>
              <a:cxn ang="0">
                <a:pos x="233" y="197"/>
              </a:cxn>
              <a:cxn ang="0">
                <a:pos x="179" y="233"/>
              </a:cxn>
              <a:cxn ang="0">
                <a:pos x="119" y="239"/>
              </a:cxn>
              <a:cxn ang="0">
                <a:pos x="54" y="250"/>
              </a:cxn>
              <a:cxn ang="0">
                <a:pos x="42" y="280"/>
              </a:cxn>
              <a:cxn ang="0">
                <a:pos x="54" y="316"/>
              </a:cxn>
              <a:cxn ang="0">
                <a:pos x="12" y="364"/>
              </a:cxn>
              <a:cxn ang="0">
                <a:pos x="335" y="334"/>
              </a:cxn>
              <a:cxn ang="0">
                <a:pos x="347" y="346"/>
              </a:cxn>
              <a:cxn ang="0">
                <a:pos x="359" y="352"/>
              </a:cxn>
              <a:cxn ang="0">
                <a:pos x="371" y="382"/>
              </a:cxn>
              <a:cxn ang="0">
                <a:pos x="401" y="388"/>
              </a:cxn>
            </a:cxnLst>
            <a:rect l="0" t="0" r="r" b="b"/>
            <a:pathLst>
              <a:path w="616" h="471">
                <a:moveTo>
                  <a:pt x="401" y="388"/>
                </a:moveTo>
                <a:lnTo>
                  <a:pt x="466" y="412"/>
                </a:lnTo>
                <a:lnTo>
                  <a:pt x="472" y="424"/>
                </a:lnTo>
                <a:lnTo>
                  <a:pt x="466" y="430"/>
                </a:lnTo>
                <a:lnTo>
                  <a:pt x="460" y="436"/>
                </a:lnTo>
                <a:lnTo>
                  <a:pt x="460" y="442"/>
                </a:lnTo>
                <a:lnTo>
                  <a:pt x="460" y="453"/>
                </a:lnTo>
                <a:lnTo>
                  <a:pt x="460" y="453"/>
                </a:lnTo>
                <a:lnTo>
                  <a:pt x="454" y="453"/>
                </a:lnTo>
                <a:lnTo>
                  <a:pt x="448" y="465"/>
                </a:lnTo>
                <a:lnTo>
                  <a:pt x="448" y="471"/>
                </a:lnTo>
                <a:lnTo>
                  <a:pt x="448" y="471"/>
                </a:lnTo>
                <a:lnTo>
                  <a:pt x="454" y="471"/>
                </a:lnTo>
                <a:lnTo>
                  <a:pt x="454" y="465"/>
                </a:lnTo>
                <a:lnTo>
                  <a:pt x="466" y="459"/>
                </a:lnTo>
                <a:lnTo>
                  <a:pt x="472" y="459"/>
                </a:lnTo>
                <a:lnTo>
                  <a:pt x="484" y="459"/>
                </a:lnTo>
                <a:lnTo>
                  <a:pt x="490" y="453"/>
                </a:lnTo>
                <a:lnTo>
                  <a:pt x="502" y="453"/>
                </a:lnTo>
                <a:lnTo>
                  <a:pt x="514" y="448"/>
                </a:lnTo>
                <a:lnTo>
                  <a:pt x="526" y="442"/>
                </a:lnTo>
                <a:lnTo>
                  <a:pt x="532" y="430"/>
                </a:lnTo>
                <a:lnTo>
                  <a:pt x="568" y="406"/>
                </a:lnTo>
                <a:lnTo>
                  <a:pt x="580" y="400"/>
                </a:lnTo>
                <a:lnTo>
                  <a:pt x="586" y="394"/>
                </a:lnTo>
                <a:lnTo>
                  <a:pt x="592" y="394"/>
                </a:lnTo>
                <a:lnTo>
                  <a:pt x="598" y="388"/>
                </a:lnTo>
                <a:lnTo>
                  <a:pt x="604" y="382"/>
                </a:lnTo>
                <a:lnTo>
                  <a:pt x="610" y="382"/>
                </a:lnTo>
                <a:lnTo>
                  <a:pt x="616" y="370"/>
                </a:lnTo>
                <a:lnTo>
                  <a:pt x="616" y="370"/>
                </a:lnTo>
                <a:lnTo>
                  <a:pt x="616" y="364"/>
                </a:lnTo>
                <a:lnTo>
                  <a:pt x="604" y="376"/>
                </a:lnTo>
                <a:lnTo>
                  <a:pt x="598" y="376"/>
                </a:lnTo>
                <a:lnTo>
                  <a:pt x="586" y="382"/>
                </a:lnTo>
                <a:lnTo>
                  <a:pt x="586" y="388"/>
                </a:lnTo>
                <a:lnTo>
                  <a:pt x="580" y="394"/>
                </a:lnTo>
                <a:lnTo>
                  <a:pt x="574" y="394"/>
                </a:lnTo>
                <a:lnTo>
                  <a:pt x="568" y="394"/>
                </a:lnTo>
                <a:lnTo>
                  <a:pt x="574" y="388"/>
                </a:lnTo>
                <a:lnTo>
                  <a:pt x="580" y="382"/>
                </a:lnTo>
                <a:lnTo>
                  <a:pt x="586" y="370"/>
                </a:lnTo>
                <a:lnTo>
                  <a:pt x="586" y="364"/>
                </a:lnTo>
                <a:lnTo>
                  <a:pt x="574" y="370"/>
                </a:lnTo>
                <a:lnTo>
                  <a:pt x="574" y="376"/>
                </a:lnTo>
                <a:lnTo>
                  <a:pt x="568" y="382"/>
                </a:lnTo>
                <a:lnTo>
                  <a:pt x="544" y="394"/>
                </a:lnTo>
                <a:lnTo>
                  <a:pt x="520" y="406"/>
                </a:lnTo>
                <a:lnTo>
                  <a:pt x="496" y="418"/>
                </a:lnTo>
                <a:lnTo>
                  <a:pt x="490" y="424"/>
                </a:lnTo>
                <a:lnTo>
                  <a:pt x="484" y="436"/>
                </a:lnTo>
                <a:lnTo>
                  <a:pt x="478" y="430"/>
                </a:lnTo>
                <a:lnTo>
                  <a:pt x="478" y="424"/>
                </a:lnTo>
                <a:lnTo>
                  <a:pt x="478" y="412"/>
                </a:lnTo>
                <a:lnTo>
                  <a:pt x="484" y="406"/>
                </a:lnTo>
                <a:lnTo>
                  <a:pt x="478" y="400"/>
                </a:lnTo>
                <a:lnTo>
                  <a:pt x="490" y="388"/>
                </a:lnTo>
                <a:lnTo>
                  <a:pt x="490" y="382"/>
                </a:lnTo>
                <a:lnTo>
                  <a:pt x="484" y="376"/>
                </a:lnTo>
                <a:lnTo>
                  <a:pt x="478" y="298"/>
                </a:lnTo>
                <a:lnTo>
                  <a:pt x="472" y="298"/>
                </a:lnTo>
                <a:lnTo>
                  <a:pt x="472" y="227"/>
                </a:lnTo>
                <a:lnTo>
                  <a:pt x="466" y="209"/>
                </a:lnTo>
                <a:lnTo>
                  <a:pt x="460" y="191"/>
                </a:lnTo>
                <a:lnTo>
                  <a:pt x="460" y="179"/>
                </a:lnTo>
                <a:lnTo>
                  <a:pt x="454" y="149"/>
                </a:lnTo>
                <a:lnTo>
                  <a:pt x="448" y="137"/>
                </a:lnTo>
                <a:lnTo>
                  <a:pt x="442" y="143"/>
                </a:lnTo>
                <a:lnTo>
                  <a:pt x="442" y="143"/>
                </a:lnTo>
                <a:lnTo>
                  <a:pt x="442" y="143"/>
                </a:lnTo>
                <a:lnTo>
                  <a:pt x="436" y="137"/>
                </a:lnTo>
                <a:lnTo>
                  <a:pt x="442" y="125"/>
                </a:lnTo>
                <a:lnTo>
                  <a:pt x="430" y="95"/>
                </a:lnTo>
                <a:lnTo>
                  <a:pt x="424" y="89"/>
                </a:lnTo>
                <a:lnTo>
                  <a:pt x="430" y="77"/>
                </a:lnTo>
                <a:lnTo>
                  <a:pt x="430" y="53"/>
                </a:lnTo>
                <a:lnTo>
                  <a:pt x="418" y="24"/>
                </a:lnTo>
                <a:lnTo>
                  <a:pt x="418" y="24"/>
                </a:lnTo>
                <a:lnTo>
                  <a:pt x="412" y="18"/>
                </a:lnTo>
                <a:lnTo>
                  <a:pt x="412" y="12"/>
                </a:lnTo>
                <a:lnTo>
                  <a:pt x="412" y="0"/>
                </a:lnTo>
                <a:lnTo>
                  <a:pt x="311" y="24"/>
                </a:lnTo>
                <a:lnTo>
                  <a:pt x="311" y="24"/>
                </a:lnTo>
                <a:lnTo>
                  <a:pt x="305" y="24"/>
                </a:lnTo>
                <a:lnTo>
                  <a:pt x="299" y="30"/>
                </a:lnTo>
                <a:lnTo>
                  <a:pt x="275" y="53"/>
                </a:lnTo>
                <a:lnTo>
                  <a:pt x="251" y="83"/>
                </a:lnTo>
                <a:lnTo>
                  <a:pt x="251" y="89"/>
                </a:lnTo>
                <a:lnTo>
                  <a:pt x="251" y="95"/>
                </a:lnTo>
                <a:lnTo>
                  <a:pt x="245" y="107"/>
                </a:lnTo>
                <a:lnTo>
                  <a:pt x="245" y="113"/>
                </a:lnTo>
                <a:lnTo>
                  <a:pt x="221" y="137"/>
                </a:lnTo>
                <a:lnTo>
                  <a:pt x="215" y="143"/>
                </a:lnTo>
                <a:lnTo>
                  <a:pt x="221" y="149"/>
                </a:lnTo>
                <a:lnTo>
                  <a:pt x="221" y="155"/>
                </a:lnTo>
                <a:lnTo>
                  <a:pt x="227" y="149"/>
                </a:lnTo>
                <a:lnTo>
                  <a:pt x="233" y="155"/>
                </a:lnTo>
                <a:lnTo>
                  <a:pt x="233" y="161"/>
                </a:lnTo>
                <a:lnTo>
                  <a:pt x="227" y="167"/>
                </a:lnTo>
                <a:lnTo>
                  <a:pt x="233" y="173"/>
                </a:lnTo>
                <a:lnTo>
                  <a:pt x="239" y="185"/>
                </a:lnTo>
                <a:lnTo>
                  <a:pt x="233" y="197"/>
                </a:lnTo>
                <a:lnTo>
                  <a:pt x="221" y="203"/>
                </a:lnTo>
                <a:lnTo>
                  <a:pt x="197" y="227"/>
                </a:lnTo>
                <a:lnTo>
                  <a:pt x="179" y="233"/>
                </a:lnTo>
                <a:lnTo>
                  <a:pt x="143" y="245"/>
                </a:lnTo>
                <a:lnTo>
                  <a:pt x="131" y="239"/>
                </a:lnTo>
                <a:lnTo>
                  <a:pt x="119" y="239"/>
                </a:lnTo>
                <a:lnTo>
                  <a:pt x="96" y="239"/>
                </a:lnTo>
                <a:lnTo>
                  <a:pt x="78" y="245"/>
                </a:lnTo>
                <a:lnTo>
                  <a:pt x="54" y="250"/>
                </a:lnTo>
                <a:lnTo>
                  <a:pt x="42" y="262"/>
                </a:lnTo>
                <a:lnTo>
                  <a:pt x="42" y="274"/>
                </a:lnTo>
                <a:lnTo>
                  <a:pt x="42" y="280"/>
                </a:lnTo>
                <a:lnTo>
                  <a:pt x="60" y="298"/>
                </a:lnTo>
                <a:lnTo>
                  <a:pt x="60" y="310"/>
                </a:lnTo>
                <a:lnTo>
                  <a:pt x="54" y="316"/>
                </a:lnTo>
                <a:lnTo>
                  <a:pt x="54" y="316"/>
                </a:lnTo>
                <a:lnTo>
                  <a:pt x="48" y="334"/>
                </a:lnTo>
                <a:lnTo>
                  <a:pt x="12" y="364"/>
                </a:lnTo>
                <a:lnTo>
                  <a:pt x="0" y="376"/>
                </a:lnTo>
                <a:lnTo>
                  <a:pt x="6" y="400"/>
                </a:lnTo>
                <a:lnTo>
                  <a:pt x="335" y="334"/>
                </a:lnTo>
                <a:lnTo>
                  <a:pt x="341" y="340"/>
                </a:lnTo>
                <a:lnTo>
                  <a:pt x="347" y="346"/>
                </a:lnTo>
                <a:lnTo>
                  <a:pt x="347" y="346"/>
                </a:lnTo>
                <a:lnTo>
                  <a:pt x="347" y="346"/>
                </a:lnTo>
                <a:lnTo>
                  <a:pt x="353" y="352"/>
                </a:lnTo>
                <a:lnTo>
                  <a:pt x="359" y="352"/>
                </a:lnTo>
                <a:lnTo>
                  <a:pt x="371" y="370"/>
                </a:lnTo>
                <a:lnTo>
                  <a:pt x="371" y="376"/>
                </a:lnTo>
                <a:lnTo>
                  <a:pt x="371" y="382"/>
                </a:lnTo>
                <a:lnTo>
                  <a:pt x="377" y="382"/>
                </a:lnTo>
                <a:lnTo>
                  <a:pt x="395" y="382"/>
                </a:lnTo>
                <a:lnTo>
                  <a:pt x="401" y="388"/>
                </a:lnTo>
                <a:lnTo>
                  <a:pt x="401" y="38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0" name="Freeform 6"/>
          <p:cNvSpPr>
            <a:spLocks/>
          </p:cNvSpPr>
          <p:nvPr/>
        </p:nvSpPr>
        <p:spPr bwMode="auto">
          <a:xfrm rot="21394386">
            <a:off x="7361964" y="3096215"/>
            <a:ext cx="768915" cy="361636"/>
          </a:xfrm>
          <a:custGeom>
            <a:avLst/>
            <a:gdLst/>
            <a:ahLst/>
            <a:cxnLst>
              <a:cxn ang="0">
                <a:pos x="215" y="12"/>
              </a:cxn>
              <a:cxn ang="0">
                <a:pos x="12" y="107"/>
              </a:cxn>
              <a:cxn ang="0">
                <a:pos x="18" y="95"/>
              </a:cxn>
              <a:cxn ang="0">
                <a:pos x="41" y="78"/>
              </a:cxn>
              <a:cxn ang="0">
                <a:pos x="53" y="66"/>
              </a:cxn>
              <a:cxn ang="0">
                <a:pos x="59" y="60"/>
              </a:cxn>
              <a:cxn ang="0">
                <a:pos x="83" y="60"/>
              </a:cxn>
              <a:cxn ang="0">
                <a:pos x="107" y="42"/>
              </a:cxn>
              <a:cxn ang="0">
                <a:pos x="119" y="48"/>
              </a:cxn>
              <a:cxn ang="0">
                <a:pos x="131" y="54"/>
              </a:cxn>
              <a:cxn ang="0">
                <a:pos x="143" y="72"/>
              </a:cxn>
              <a:cxn ang="0">
                <a:pos x="155" y="72"/>
              </a:cxn>
              <a:cxn ang="0">
                <a:pos x="161" y="83"/>
              </a:cxn>
              <a:cxn ang="0">
                <a:pos x="185" y="95"/>
              </a:cxn>
              <a:cxn ang="0">
                <a:pos x="203" y="107"/>
              </a:cxn>
              <a:cxn ang="0">
                <a:pos x="209" y="119"/>
              </a:cxn>
              <a:cxn ang="0">
                <a:pos x="191" y="155"/>
              </a:cxn>
              <a:cxn ang="0">
                <a:pos x="203" y="161"/>
              </a:cxn>
              <a:cxn ang="0">
                <a:pos x="221" y="167"/>
              </a:cxn>
              <a:cxn ang="0">
                <a:pos x="227" y="167"/>
              </a:cxn>
              <a:cxn ang="0">
                <a:pos x="251" y="167"/>
              </a:cxn>
              <a:cxn ang="0">
                <a:pos x="275" y="173"/>
              </a:cxn>
              <a:cxn ang="0">
                <a:pos x="281" y="173"/>
              </a:cxn>
              <a:cxn ang="0">
                <a:pos x="269" y="155"/>
              </a:cxn>
              <a:cxn ang="0">
                <a:pos x="257" y="149"/>
              </a:cxn>
              <a:cxn ang="0">
                <a:pos x="263" y="149"/>
              </a:cxn>
              <a:cxn ang="0">
                <a:pos x="257" y="143"/>
              </a:cxn>
              <a:cxn ang="0">
                <a:pos x="245" y="113"/>
              </a:cxn>
              <a:cxn ang="0">
                <a:pos x="245" y="95"/>
              </a:cxn>
              <a:cxn ang="0">
                <a:pos x="245" y="72"/>
              </a:cxn>
              <a:cxn ang="0">
                <a:pos x="239" y="66"/>
              </a:cxn>
              <a:cxn ang="0">
                <a:pos x="245" y="54"/>
              </a:cxn>
              <a:cxn ang="0">
                <a:pos x="263" y="42"/>
              </a:cxn>
              <a:cxn ang="0">
                <a:pos x="269" y="24"/>
              </a:cxn>
              <a:cxn ang="0">
                <a:pos x="281" y="30"/>
              </a:cxn>
              <a:cxn ang="0">
                <a:pos x="269" y="48"/>
              </a:cxn>
              <a:cxn ang="0">
                <a:pos x="257" y="60"/>
              </a:cxn>
              <a:cxn ang="0">
                <a:pos x="269" y="72"/>
              </a:cxn>
              <a:cxn ang="0">
                <a:pos x="275" y="95"/>
              </a:cxn>
              <a:cxn ang="0">
                <a:pos x="263" y="107"/>
              </a:cxn>
              <a:cxn ang="0">
                <a:pos x="275" y="113"/>
              </a:cxn>
              <a:cxn ang="0">
                <a:pos x="275" y="125"/>
              </a:cxn>
              <a:cxn ang="0">
                <a:pos x="281" y="143"/>
              </a:cxn>
              <a:cxn ang="0">
                <a:pos x="299" y="155"/>
              </a:cxn>
              <a:cxn ang="0">
                <a:pos x="305" y="149"/>
              </a:cxn>
              <a:cxn ang="0">
                <a:pos x="311" y="155"/>
              </a:cxn>
              <a:cxn ang="0">
                <a:pos x="317" y="173"/>
              </a:cxn>
              <a:cxn ang="0">
                <a:pos x="329" y="179"/>
              </a:cxn>
              <a:cxn ang="0">
                <a:pos x="335" y="173"/>
              </a:cxn>
              <a:cxn ang="0">
                <a:pos x="364" y="161"/>
              </a:cxn>
              <a:cxn ang="0">
                <a:pos x="370" y="119"/>
              </a:cxn>
              <a:cxn ang="0">
                <a:pos x="317" y="125"/>
              </a:cxn>
              <a:cxn ang="0">
                <a:pos x="281" y="0"/>
              </a:cxn>
            </a:cxnLst>
            <a:rect l="0" t="0" r="r" b="b"/>
            <a:pathLst>
              <a:path w="370" h="179">
                <a:moveTo>
                  <a:pt x="281" y="0"/>
                </a:moveTo>
                <a:lnTo>
                  <a:pt x="215" y="12"/>
                </a:lnTo>
                <a:lnTo>
                  <a:pt x="0" y="54"/>
                </a:lnTo>
                <a:lnTo>
                  <a:pt x="12" y="107"/>
                </a:lnTo>
                <a:lnTo>
                  <a:pt x="12" y="101"/>
                </a:lnTo>
                <a:lnTo>
                  <a:pt x="18" y="95"/>
                </a:lnTo>
                <a:lnTo>
                  <a:pt x="36" y="78"/>
                </a:lnTo>
                <a:lnTo>
                  <a:pt x="41" y="78"/>
                </a:lnTo>
                <a:lnTo>
                  <a:pt x="47" y="66"/>
                </a:lnTo>
                <a:lnTo>
                  <a:pt x="53" y="66"/>
                </a:lnTo>
                <a:lnTo>
                  <a:pt x="59" y="54"/>
                </a:lnTo>
                <a:lnTo>
                  <a:pt x="59" y="60"/>
                </a:lnTo>
                <a:lnTo>
                  <a:pt x="71" y="60"/>
                </a:lnTo>
                <a:lnTo>
                  <a:pt x="83" y="60"/>
                </a:lnTo>
                <a:lnTo>
                  <a:pt x="83" y="54"/>
                </a:lnTo>
                <a:lnTo>
                  <a:pt x="107" y="42"/>
                </a:lnTo>
                <a:lnTo>
                  <a:pt x="113" y="48"/>
                </a:lnTo>
                <a:lnTo>
                  <a:pt x="119" y="48"/>
                </a:lnTo>
                <a:lnTo>
                  <a:pt x="131" y="42"/>
                </a:lnTo>
                <a:lnTo>
                  <a:pt x="131" y="54"/>
                </a:lnTo>
                <a:lnTo>
                  <a:pt x="137" y="54"/>
                </a:lnTo>
                <a:lnTo>
                  <a:pt x="143" y="72"/>
                </a:lnTo>
                <a:lnTo>
                  <a:pt x="149" y="72"/>
                </a:lnTo>
                <a:lnTo>
                  <a:pt x="155" y="72"/>
                </a:lnTo>
                <a:lnTo>
                  <a:pt x="167" y="78"/>
                </a:lnTo>
                <a:lnTo>
                  <a:pt x="161" y="83"/>
                </a:lnTo>
                <a:lnTo>
                  <a:pt x="167" y="95"/>
                </a:lnTo>
                <a:lnTo>
                  <a:pt x="185" y="95"/>
                </a:lnTo>
                <a:lnTo>
                  <a:pt x="191" y="101"/>
                </a:lnTo>
                <a:lnTo>
                  <a:pt x="203" y="107"/>
                </a:lnTo>
                <a:lnTo>
                  <a:pt x="209" y="113"/>
                </a:lnTo>
                <a:lnTo>
                  <a:pt x="209" y="119"/>
                </a:lnTo>
                <a:lnTo>
                  <a:pt x="197" y="137"/>
                </a:lnTo>
                <a:lnTo>
                  <a:pt x="191" y="155"/>
                </a:lnTo>
                <a:lnTo>
                  <a:pt x="191" y="161"/>
                </a:lnTo>
                <a:lnTo>
                  <a:pt x="203" y="161"/>
                </a:lnTo>
                <a:lnTo>
                  <a:pt x="215" y="155"/>
                </a:lnTo>
                <a:lnTo>
                  <a:pt x="221" y="167"/>
                </a:lnTo>
                <a:lnTo>
                  <a:pt x="227" y="167"/>
                </a:lnTo>
                <a:lnTo>
                  <a:pt x="227" y="167"/>
                </a:lnTo>
                <a:lnTo>
                  <a:pt x="239" y="167"/>
                </a:lnTo>
                <a:lnTo>
                  <a:pt x="251" y="167"/>
                </a:lnTo>
                <a:lnTo>
                  <a:pt x="269" y="173"/>
                </a:lnTo>
                <a:lnTo>
                  <a:pt x="275" y="173"/>
                </a:lnTo>
                <a:lnTo>
                  <a:pt x="281" y="173"/>
                </a:lnTo>
                <a:lnTo>
                  <a:pt x="281" y="173"/>
                </a:lnTo>
                <a:lnTo>
                  <a:pt x="275" y="167"/>
                </a:lnTo>
                <a:lnTo>
                  <a:pt x="269" y="155"/>
                </a:lnTo>
                <a:lnTo>
                  <a:pt x="263" y="155"/>
                </a:lnTo>
                <a:lnTo>
                  <a:pt x="257" y="149"/>
                </a:lnTo>
                <a:lnTo>
                  <a:pt x="263" y="149"/>
                </a:lnTo>
                <a:lnTo>
                  <a:pt x="263" y="149"/>
                </a:lnTo>
                <a:lnTo>
                  <a:pt x="269" y="143"/>
                </a:lnTo>
                <a:lnTo>
                  <a:pt x="257" y="143"/>
                </a:lnTo>
                <a:lnTo>
                  <a:pt x="251" y="131"/>
                </a:lnTo>
                <a:lnTo>
                  <a:pt x="245" y="113"/>
                </a:lnTo>
                <a:lnTo>
                  <a:pt x="245" y="107"/>
                </a:lnTo>
                <a:lnTo>
                  <a:pt x="245" y="95"/>
                </a:lnTo>
                <a:lnTo>
                  <a:pt x="245" y="78"/>
                </a:lnTo>
                <a:lnTo>
                  <a:pt x="245" y="72"/>
                </a:lnTo>
                <a:lnTo>
                  <a:pt x="239" y="72"/>
                </a:lnTo>
                <a:lnTo>
                  <a:pt x="239" y="66"/>
                </a:lnTo>
                <a:lnTo>
                  <a:pt x="239" y="60"/>
                </a:lnTo>
                <a:lnTo>
                  <a:pt x="245" y="54"/>
                </a:lnTo>
                <a:lnTo>
                  <a:pt x="245" y="48"/>
                </a:lnTo>
                <a:lnTo>
                  <a:pt x="263" y="42"/>
                </a:lnTo>
                <a:lnTo>
                  <a:pt x="263" y="36"/>
                </a:lnTo>
                <a:lnTo>
                  <a:pt x="269" y="24"/>
                </a:lnTo>
                <a:lnTo>
                  <a:pt x="275" y="24"/>
                </a:lnTo>
                <a:lnTo>
                  <a:pt x="281" y="30"/>
                </a:lnTo>
                <a:lnTo>
                  <a:pt x="275" y="42"/>
                </a:lnTo>
                <a:lnTo>
                  <a:pt x="269" y="48"/>
                </a:lnTo>
                <a:lnTo>
                  <a:pt x="263" y="54"/>
                </a:lnTo>
                <a:lnTo>
                  <a:pt x="257" y="60"/>
                </a:lnTo>
                <a:lnTo>
                  <a:pt x="263" y="72"/>
                </a:lnTo>
                <a:lnTo>
                  <a:pt x="269" y="72"/>
                </a:lnTo>
                <a:lnTo>
                  <a:pt x="275" y="95"/>
                </a:lnTo>
                <a:lnTo>
                  <a:pt x="275" y="95"/>
                </a:lnTo>
                <a:lnTo>
                  <a:pt x="263" y="101"/>
                </a:lnTo>
                <a:lnTo>
                  <a:pt x="263" y="107"/>
                </a:lnTo>
                <a:lnTo>
                  <a:pt x="275" y="107"/>
                </a:lnTo>
                <a:lnTo>
                  <a:pt x="275" y="113"/>
                </a:lnTo>
                <a:lnTo>
                  <a:pt x="275" y="125"/>
                </a:lnTo>
                <a:lnTo>
                  <a:pt x="275" y="125"/>
                </a:lnTo>
                <a:lnTo>
                  <a:pt x="275" y="131"/>
                </a:lnTo>
                <a:lnTo>
                  <a:pt x="281" y="143"/>
                </a:lnTo>
                <a:lnTo>
                  <a:pt x="293" y="155"/>
                </a:lnTo>
                <a:lnTo>
                  <a:pt x="299" y="155"/>
                </a:lnTo>
                <a:lnTo>
                  <a:pt x="299" y="149"/>
                </a:lnTo>
                <a:lnTo>
                  <a:pt x="305" y="149"/>
                </a:lnTo>
                <a:lnTo>
                  <a:pt x="311" y="149"/>
                </a:lnTo>
                <a:lnTo>
                  <a:pt x="311" y="155"/>
                </a:lnTo>
                <a:lnTo>
                  <a:pt x="317" y="167"/>
                </a:lnTo>
                <a:lnTo>
                  <a:pt x="317" y="173"/>
                </a:lnTo>
                <a:lnTo>
                  <a:pt x="317" y="179"/>
                </a:lnTo>
                <a:lnTo>
                  <a:pt x="329" y="179"/>
                </a:lnTo>
                <a:lnTo>
                  <a:pt x="329" y="179"/>
                </a:lnTo>
                <a:lnTo>
                  <a:pt x="335" y="173"/>
                </a:lnTo>
                <a:lnTo>
                  <a:pt x="364" y="161"/>
                </a:lnTo>
                <a:lnTo>
                  <a:pt x="364" y="161"/>
                </a:lnTo>
                <a:lnTo>
                  <a:pt x="364" y="149"/>
                </a:lnTo>
                <a:lnTo>
                  <a:pt x="370" y="119"/>
                </a:lnTo>
                <a:lnTo>
                  <a:pt x="370" y="113"/>
                </a:lnTo>
                <a:lnTo>
                  <a:pt x="317" y="125"/>
                </a:lnTo>
                <a:lnTo>
                  <a:pt x="281" y="0"/>
                </a:lnTo>
                <a:lnTo>
                  <a:pt x="28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1" name="Freeform 7"/>
          <p:cNvSpPr>
            <a:spLocks/>
          </p:cNvSpPr>
          <p:nvPr/>
        </p:nvSpPr>
        <p:spPr bwMode="auto">
          <a:xfrm rot="21394386">
            <a:off x="7977064" y="2701264"/>
            <a:ext cx="222951" cy="507343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0" y="191"/>
              </a:cxn>
              <a:cxn ang="0">
                <a:pos x="12" y="209"/>
              </a:cxn>
              <a:cxn ang="0">
                <a:pos x="35" y="221"/>
              </a:cxn>
              <a:cxn ang="0">
                <a:pos x="53" y="227"/>
              </a:cxn>
              <a:cxn ang="0">
                <a:pos x="59" y="239"/>
              </a:cxn>
              <a:cxn ang="0">
                <a:pos x="65" y="251"/>
              </a:cxn>
              <a:cxn ang="0">
                <a:pos x="77" y="233"/>
              </a:cxn>
              <a:cxn ang="0">
                <a:pos x="83" y="209"/>
              </a:cxn>
              <a:cxn ang="0">
                <a:pos x="101" y="179"/>
              </a:cxn>
              <a:cxn ang="0">
                <a:pos x="107" y="155"/>
              </a:cxn>
              <a:cxn ang="0">
                <a:pos x="107" y="113"/>
              </a:cxn>
              <a:cxn ang="0">
                <a:pos x="95" y="77"/>
              </a:cxn>
              <a:cxn ang="0">
                <a:pos x="83" y="83"/>
              </a:cxn>
              <a:cxn ang="0">
                <a:pos x="77" y="83"/>
              </a:cxn>
              <a:cxn ang="0">
                <a:pos x="71" y="83"/>
              </a:cxn>
              <a:cxn ang="0">
                <a:pos x="77" y="65"/>
              </a:cxn>
              <a:cxn ang="0">
                <a:pos x="83" y="65"/>
              </a:cxn>
              <a:cxn ang="0">
                <a:pos x="83" y="48"/>
              </a:cxn>
              <a:cxn ang="0">
                <a:pos x="95" y="36"/>
              </a:cxn>
              <a:cxn ang="0">
                <a:pos x="24" y="0"/>
              </a:cxn>
              <a:cxn ang="0">
                <a:pos x="12" y="12"/>
              </a:cxn>
              <a:cxn ang="0">
                <a:pos x="12" y="30"/>
              </a:cxn>
              <a:cxn ang="0">
                <a:pos x="0" y="42"/>
              </a:cxn>
              <a:cxn ang="0">
                <a:pos x="6" y="54"/>
              </a:cxn>
              <a:cxn ang="0">
                <a:pos x="0" y="65"/>
              </a:cxn>
              <a:cxn ang="0">
                <a:pos x="6" y="89"/>
              </a:cxn>
              <a:cxn ang="0">
                <a:pos x="18" y="101"/>
              </a:cxn>
              <a:cxn ang="0">
                <a:pos x="30" y="107"/>
              </a:cxn>
              <a:cxn ang="0">
                <a:pos x="41" y="113"/>
              </a:cxn>
              <a:cxn ang="0">
                <a:pos x="47" y="125"/>
              </a:cxn>
              <a:cxn ang="0">
                <a:pos x="24" y="143"/>
              </a:cxn>
              <a:cxn ang="0">
                <a:pos x="0" y="167"/>
              </a:cxn>
            </a:cxnLst>
            <a:rect l="0" t="0" r="r" b="b"/>
            <a:pathLst>
              <a:path w="107" h="251">
                <a:moveTo>
                  <a:pt x="0" y="167"/>
                </a:moveTo>
                <a:lnTo>
                  <a:pt x="0" y="185"/>
                </a:lnTo>
                <a:lnTo>
                  <a:pt x="0" y="191"/>
                </a:lnTo>
                <a:lnTo>
                  <a:pt x="0" y="191"/>
                </a:lnTo>
                <a:lnTo>
                  <a:pt x="6" y="197"/>
                </a:lnTo>
                <a:lnTo>
                  <a:pt x="12" y="209"/>
                </a:lnTo>
                <a:lnTo>
                  <a:pt x="18" y="215"/>
                </a:lnTo>
                <a:lnTo>
                  <a:pt x="35" y="221"/>
                </a:lnTo>
                <a:lnTo>
                  <a:pt x="41" y="227"/>
                </a:lnTo>
                <a:lnTo>
                  <a:pt x="53" y="227"/>
                </a:lnTo>
                <a:lnTo>
                  <a:pt x="59" y="227"/>
                </a:lnTo>
                <a:lnTo>
                  <a:pt x="59" y="239"/>
                </a:lnTo>
                <a:lnTo>
                  <a:pt x="59" y="245"/>
                </a:lnTo>
                <a:lnTo>
                  <a:pt x="65" y="251"/>
                </a:lnTo>
                <a:lnTo>
                  <a:pt x="71" y="245"/>
                </a:lnTo>
                <a:lnTo>
                  <a:pt x="77" y="233"/>
                </a:lnTo>
                <a:lnTo>
                  <a:pt x="77" y="221"/>
                </a:lnTo>
                <a:lnTo>
                  <a:pt x="83" y="209"/>
                </a:lnTo>
                <a:lnTo>
                  <a:pt x="89" y="197"/>
                </a:lnTo>
                <a:lnTo>
                  <a:pt x="101" y="179"/>
                </a:lnTo>
                <a:lnTo>
                  <a:pt x="107" y="167"/>
                </a:lnTo>
                <a:lnTo>
                  <a:pt x="107" y="155"/>
                </a:lnTo>
                <a:lnTo>
                  <a:pt x="107" y="149"/>
                </a:lnTo>
                <a:lnTo>
                  <a:pt x="107" y="113"/>
                </a:lnTo>
                <a:lnTo>
                  <a:pt x="101" y="89"/>
                </a:lnTo>
                <a:lnTo>
                  <a:pt x="95" y="77"/>
                </a:lnTo>
                <a:lnTo>
                  <a:pt x="89" y="83"/>
                </a:lnTo>
                <a:lnTo>
                  <a:pt x="83" y="83"/>
                </a:lnTo>
                <a:lnTo>
                  <a:pt x="77" y="83"/>
                </a:lnTo>
                <a:lnTo>
                  <a:pt x="77" y="83"/>
                </a:lnTo>
                <a:lnTo>
                  <a:pt x="71" y="83"/>
                </a:lnTo>
                <a:lnTo>
                  <a:pt x="71" y="83"/>
                </a:lnTo>
                <a:lnTo>
                  <a:pt x="71" y="77"/>
                </a:lnTo>
                <a:lnTo>
                  <a:pt x="77" y="65"/>
                </a:lnTo>
                <a:lnTo>
                  <a:pt x="83" y="65"/>
                </a:lnTo>
                <a:lnTo>
                  <a:pt x="83" y="65"/>
                </a:lnTo>
                <a:lnTo>
                  <a:pt x="83" y="54"/>
                </a:lnTo>
                <a:lnTo>
                  <a:pt x="83" y="48"/>
                </a:lnTo>
                <a:lnTo>
                  <a:pt x="89" y="42"/>
                </a:lnTo>
                <a:lnTo>
                  <a:pt x="95" y="36"/>
                </a:lnTo>
                <a:lnTo>
                  <a:pt x="89" y="24"/>
                </a:lnTo>
                <a:lnTo>
                  <a:pt x="24" y="0"/>
                </a:lnTo>
                <a:lnTo>
                  <a:pt x="18" y="6"/>
                </a:lnTo>
                <a:lnTo>
                  <a:pt x="12" y="12"/>
                </a:lnTo>
                <a:lnTo>
                  <a:pt x="12" y="18"/>
                </a:lnTo>
                <a:lnTo>
                  <a:pt x="12" y="30"/>
                </a:lnTo>
                <a:lnTo>
                  <a:pt x="0" y="42"/>
                </a:lnTo>
                <a:lnTo>
                  <a:pt x="0" y="42"/>
                </a:lnTo>
                <a:lnTo>
                  <a:pt x="0" y="48"/>
                </a:lnTo>
                <a:lnTo>
                  <a:pt x="6" y="54"/>
                </a:lnTo>
                <a:lnTo>
                  <a:pt x="6" y="65"/>
                </a:lnTo>
                <a:lnTo>
                  <a:pt x="0" y="65"/>
                </a:lnTo>
                <a:lnTo>
                  <a:pt x="6" y="83"/>
                </a:lnTo>
                <a:lnTo>
                  <a:pt x="6" y="89"/>
                </a:lnTo>
                <a:lnTo>
                  <a:pt x="12" y="89"/>
                </a:lnTo>
                <a:lnTo>
                  <a:pt x="18" y="101"/>
                </a:lnTo>
                <a:lnTo>
                  <a:pt x="24" y="101"/>
                </a:lnTo>
                <a:lnTo>
                  <a:pt x="30" y="107"/>
                </a:lnTo>
                <a:lnTo>
                  <a:pt x="35" y="107"/>
                </a:lnTo>
                <a:lnTo>
                  <a:pt x="41" y="113"/>
                </a:lnTo>
                <a:lnTo>
                  <a:pt x="53" y="119"/>
                </a:lnTo>
                <a:lnTo>
                  <a:pt x="47" y="125"/>
                </a:lnTo>
                <a:lnTo>
                  <a:pt x="35" y="131"/>
                </a:lnTo>
                <a:lnTo>
                  <a:pt x="24" y="143"/>
                </a:lnTo>
                <a:lnTo>
                  <a:pt x="24" y="155"/>
                </a:lnTo>
                <a:lnTo>
                  <a:pt x="0" y="167"/>
                </a:lnTo>
                <a:lnTo>
                  <a:pt x="0" y="16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" name="Freeform 8"/>
          <p:cNvSpPr>
            <a:spLocks/>
          </p:cNvSpPr>
          <p:nvPr/>
        </p:nvSpPr>
        <p:spPr bwMode="auto">
          <a:xfrm rot="21394386">
            <a:off x="8165990" y="2445107"/>
            <a:ext cx="287904" cy="279126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42" y="18"/>
              </a:cxn>
              <a:cxn ang="0">
                <a:pos x="48" y="24"/>
              </a:cxn>
              <a:cxn ang="0">
                <a:pos x="48" y="24"/>
              </a:cxn>
              <a:cxn ang="0">
                <a:pos x="54" y="18"/>
              </a:cxn>
              <a:cxn ang="0">
                <a:pos x="120" y="0"/>
              </a:cxn>
              <a:cxn ang="0">
                <a:pos x="138" y="60"/>
              </a:cxn>
              <a:cxn ang="0">
                <a:pos x="138" y="66"/>
              </a:cxn>
              <a:cxn ang="0">
                <a:pos x="132" y="66"/>
              </a:cxn>
              <a:cxn ang="0">
                <a:pos x="138" y="72"/>
              </a:cxn>
              <a:cxn ang="0">
                <a:pos x="138" y="72"/>
              </a:cxn>
              <a:cxn ang="0">
                <a:pos x="126" y="72"/>
              </a:cxn>
              <a:cxn ang="0">
                <a:pos x="102" y="84"/>
              </a:cxn>
              <a:cxn ang="0">
                <a:pos x="96" y="84"/>
              </a:cxn>
              <a:cxn ang="0">
                <a:pos x="96" y="84"/>
              </a:cxn>
              <a:cxn ang="0">
                <a:pos x="96" y="90"/>
              </a:cxn>
              <a:cxn ang="0">
                <a:pos x="90" y="90"/>
              </a:cxn>
              <a:cxn ang="0">
                <a:pos x="78" y="96"/>
              </a:cxn>
              <a:cxn ang="0">
                <a:pos x="60" y="102"/>
              </a:cxn>
              <a:cxn ang="0">
                <a:pos x="54" y="102"/>
              </a:cxn>
              <a:cxn ang="0">
                <a:pos x="48" y="114"/>
              </a:cxn>
              <a:cxn ang="0">
                <a:pos x="18" y="132"/>
              </a:cxn>
              <a:cxn ang="0">
                <a:pos x="6" y="138"/>
              </a:cxn>
              <a:cxn ang="0">
                <a:pos x="0" y="132"/>
              </a:cxn>
              <a:cxn ang="0">
                <a:pos x="12" y="120"/>
              </a:cxn>
              <a:cxn ang="0">
                <a:pos x="12" y="114"/>
              </a:cxn>
              <a:cxn ang="0">
                <a:pos x="6" y="108"/>
              </a:cxn>
              <a:cxn ang="0">
                <a:pos x="0" y="30"/>
              </a:cxn>
              <a:cxn ang="0">
                <a:pos x="0" y="30"/>
              </a:cxn>
            </a:cxnLst>
            <a:rect l="0" t="0" r="r" b="b"/>
            <a:pathLst>
              <a:path w="138" h="138">
                <a:moveTo>
                  <a:pt x="0" y="30"/>
                </a:moveTo>
                <a:lnTo>
                  <a:pt x="42" y="18"/>
                </a:lnTo>
                <a:lnTo>
                  <a:pt x="48" y="24"/>
                </a:lnTo>
                <a:lnTo>
                  <a:pt x="48" y="24"/>
                </a:lnTo>
                <a:lnTo>
                  <a:pt x="54" y="18"/>
                </a:lnTo>
                <a:lnTo>
                  <a:pt x="120" y="0"/>
                </a:lnTo>
                <a:lnTo>
                  <a:pt x="138" y="60"/>
                </a:lnTo>
                <a:lnTo>
                  <a:pt x="138" y="66"/>
                </a:lnTo>
                <a:lnTo>
                  <a:pt x="132" y="66"/>
                </a:lnTo>
                <a:lnTo>
                  <a:pt x="138" y="72"/>
                </a:lnTo>
                <a:lnTo>
                  <a:pt x="138" y="72"/>
                </a:lnTo>
                <a:lnTo>
                  <a:pt x="126" y="72"/>
                </a:lnTo>
                <a:lnTo>
                  <a:pt x="102" y="84"/>
                </a:lnTo>
                <a:lnTo>
                  <a:pt x="96" y="84"/>
                </a:lnTo>
                <a:lnTo>
                  <a:pt x="96" y="84"/>
                </a:lnTo>
                <a:lnTo>
                  <a:pt x="96" y="90"/>
                </a:lnTo>
                <a:lnTo>
                  <a:pt x="90" y="90"/>
                </a:lnTo>
                <a:lnTo>
                  <a:pt x="78" y="96"/>
                </a:lnTo>
                <a:lnTo>
                  <a:pt x="60" y="102"/>
                </a:lnTo>
                <a:lnTo>
                  <a:pt x="54" y="102"/>
                </a:lnTo>
                <a:lnTo>
                  <a:pt x="48" y="114"/>
                </a:lnTo>
                <a:lnTo>
                  <a:pt x="18" y="132"/>
                </a:lnTo>
                <a:lnTo>
                  <a:pt x="6" y="138"/>
                </a:lnTo>
                <a:lnTo>
                  <a:pt x="0" y="132"/>
                </a:lnTo>
                <a:lnTo>
                  <a:pt x="12" y="120"/>
                </a:lnTo>
                <a:lnTo>
                  <a:pt x="12" y="114"/>
                </a:lnTo>
                <a:lnTo>
                  <a:pt x="6" y="108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" name="Freeform 9"/>
          <p:cNvSpPr>
            <a:spLocks/>
          </p:cNvSpPr>
          <p:nvPr/>
        </p:nvSpPr>
        <p:spPr bwMode="auto">
          <a:xfrm rot="21394386">
            <a:off x="8141516" y="2232670"/>
            <a:ext cx="560010" cy="289659"/>
          </a:xfrm>
          <a:custGeom>
            <a:avLst/>
            <a:gdLst/>
            <a:ahLst/>
            <a:cxnLst>
              <a:cxn ang="0">
                <a:pos x="54" y="48"/>
              </a:cxn>
              <a:cxn ang="0">
                <a:pos x="144" y="24"/>
              </a:cxn>
              <a:cxn ang="0">
                <a:pos x="150" y="24"/>
              </a:cxn>
              <a:cxn ang="0">
                <a:pos x="150" y="18"/>
              </a:cxn>
              <a:cxn ang="0">
                <a:pos x="162" y="0"/>
              </a:cxn>
              <a:cxn ang="0">
                <a:pos x="174" y="0"/>
              </a:cxn>
              <a:cxn ang="0">
                <a:pos x="186" y="24"/>
              </a:cxn>
              <a:cxn ang="0">
                <a:pos x="192" y="30"/>
              </a:cxn>
              <a:cxn ang="0">
                <a:pos x="180" y="42"/>
              </a:cxn>
              <a:cxn ang="0">
                <a:pos x="174" y="60"/>
              </a:cxn>
              <a:cxn ang="0">
                <a:pos x="198" y="66"/>
              </a:cxn>
              <a:cxn ang="0">
                <a:pos x="216" y="89"/>
              </a:cxn>
              <a:cxn ang="0">
                <a:pos x="245" y="101"/>
              </a:cxn>
              <a:cxn ang="0">
                <a:pos x="263" y="83"/>
              </a:cxn>
              <a:cxn ang="0">
                <a:pos x="251" y="78"/>
              </a:cxn>
              <a:cxn ang="0">
                <a:pos x="240" y="66"/>
              </a:cxn>
              <a:cxn ang="0">
                <a:pos x="251" y="66"/>
              </a:cxn>
              <a:cxn ang="0">
                <a:pos x="269" y="101"/>
              </a:cxn>
              <a:cxn ang="0">
                <a:pos x="263" y="101"/>
              </a:cxn>
              <a:cxn ang="0">
                <a:pos x="240" y="119"/>
              </a:cxn>
              <a:cxn ang="0">
                <a:pos x="222" y="125"/>
              </a:cxn>
              <a:cxn ang="0">
                <a:pos x="222" y="119"/>
              </a:cxn>
              <a:cxn ang="0">
                <a:pos x="216" y="113"/>
              </a:cxn>
              <a:cxn ang="0">
                <a:pos x="204" y="137"/>
              </a:cxn>
              <a:cxn ang="0">
                <a:pos x="192" y="131"/>
              </a:cxn>
              <a:cxn ang="0">
                <a:pos x="192" y="131"/>
              </a:cxn>
              <a:cxn ang="0">
                <a:pos x="180" y="125"/>
              </a:cxn>
              <a:cxn ang="0">
                <a:pos x="168" y="119"/>
              </a:cxn>
              <a:cxn ang="0">
                <a:pos x="162" y="107"/>
              </a:cxn>
              <a:cxn ang="0">
                <a:pos x="126" y="101"/>
              </a:cxn>
              <a:cxn ang="0">
                <a:pos x="54" y="125"/>
              </a:cxn>
              <a:cxn ang="0">
                <a:pos x="48" y="119"/>
              </a:cxn>
              <a:cxn ang="0">
                <a:pos x="0" y="131"/>
              </a:cxn>
              <a:cxn ang="0">
                <a:pos x="0" y="60"/>
              </a:cxn>
            </a:cxnLst>
            <a:rect l="0" t="0" r="r" b="b"/>
            <a:pathLst>
              <a:path w="269" h="143">
                <a:moveTo>
                  <a:pt x="0" y="60"/>
                </a:moveTo>
                <a:lnTo>
                  <a:pt x="54" y="48"/>
                </a:lnTo>
                <a:lnTo>
                  <a:pt x="144" y="24"/>
                </a:lnTo>
                <a:lnTo>
                  <a:pt x="144" y="24"/>
                </a:lnTo>
                <a:lnTo>
                  <a:pt x="150" y="24"/>
                </a:lnTo>
                <a:lnTo>
                  <a:pt x="150" y="24"/>
                </a:lnTo>
                <a:lnTo>
                  <a:pt x="150" y="24"/>
                </a:lnTo>
                <a:lnTo>
                  <a:pt x="150" y="18"/>
                </a:lnTo>
                <a:lnTo>
                  <a:pt x="156" y="12"/>
                </a:lnTo>
                <a:lnTo>
                  <a:pt x="162" y="0"/>
                </a:lnTo>
                <a:lnTo>
                  <a:pt x="168" y="0"/>
                </a:lnTo>
                <a:lnTo>
                  <a:pt x="174" y="0"/>
                </a:lnTo>
                <a:lnTo>
                  <a:pt x="180" y="18"/>
                </a:lnTo>
                <a:lnTo>
                  <a:pt x="186" y="24"/>
                </a:lnTo>
                <a:lnTo>
                  <a:pt x="192" y="30"/>
                </a:lnTo>
                <a:lnTo>
                  <a:pt x="192" y="30"/>
                </a:lnTo>
                <a:lnTo>
                  <a:pt x="186" y="36"/>
                </a:lnTo>
                <a:lnTo>
                  <a:pt x="180" y="42"/>
                </a:lnTo>
                <a:lnTo>
                  <a:pt x="174" y="54"/>
                </a:lnTo>
                <a:lnTo>
                  <a:pt x="174" y="60"/>
                </a:lnTo>
                <a:lnTo>
                  <a:pt x="186" y="60"/>
                </a:lnTo>
                <a:lnTo>
                  <a:pt x="198" y="66"/>
                </a:lnTo>
                <a:lnTo>
                  <a:pt x="216" y="83"/>
                </a:lnTo>
                <a:lnTo>
                  <a:pt x="216" y="89"/>
                </a:lnTo>
                <a:lnTo>
                  <a:pt x="228" y="101"/>
                </a:lnTo>
                <a:lnTo>
                  <a:pt x="245" y="101"/>
                </a:lnTo>
                <a:lnTo>
                  <a:pt x="257" y="95"/>
                </a:lnTo>
                <a:lnTo>
                  <a:pt x="263" y="83"/>
                </a:lnTo>
                <a:lnTo>
                  <a:pt x="257" y="83"/>
                </a:lnTo>
                <a:lnTo>
                  <a:pt x="251" y="78"/>
                </a:lnTo>
                <a:lnTo>
                  <a:pt x="240" y="72"/>
                </a:lnTo>
                <a:lnTo>
                  <a:pt x="240" y="66"/>
                </a:lnTo>
                <a:lnTo>
                  <a:pt x="251" y="66"/>
                </a:lnTo>
                <a:lnTo>
                  <a:pt x="251" y="66"/>
                </a:lnTo>
                <a:lnTo>
                  <a:pt x="263" y="83"/>
                </a:lnTo>
                <a:lnTo>
                  <a:pt x="269" y="101"/>
                </a:lnTo>
                <a:lnTo>
                  <a:pt x="269" y="107"/>
                </a:lnTo>
                <a:lnTo>
                  <a:pt x="263" y="101"/>
                </a:lnTo>
                <a:lnTo>
                  <a:pt x="257" y="113"/>
                </a:lnTo>
                <a:lnTo>
                  <a:pt x="240" y="119"/>
                </a:lnTo>
                <a:lnTo>
                  <a:pt x="228" y="125"/>
                </a:lnTo>
                <a:lnTo>
                  <a:pt x="222" y="125"/>
                </a:lnTo>
                <a:lnTo>
                  <a:pt x="222" y="125"/>
                </a:lnTo>
                <a:lnTo>
                  <a:pt x="222" y="119"/>
                </a:lnTo>
                <a:lnTo>
                  <a:pt x="222" y="113"/>
                </a:lnTo>
                <a:lnTo>
                  <a:pt x="216" y="113"/>
                </a:lnTo>
                <a:lnTo>
                  <a:pt x="210" y="125"/>
                </a:lnTo>
                <a:lnTo>
                  <a:pt x="204" y="137"/>
                </a:lnTo>
                <a:lnTo>
                  <a:pt x="198" y="143"/>
                </a:lnTo>
                <a:lnTo>
                  <a:pt x="192" y="131"/>
                </a:lnTo>
                <a:lnTo>
                  <a:pt x="192" y="131"/>
                </a:lnTo>
                <a:lnTo>
                  <a:pt x="192" y="131"/>
                </a:lnTo>
                <a:lnTo>
                  <a:pt x="186" y="125"/>
                </a:lnTo>
                <a:lnTo>
                  <a:pt x="180" y="125"/>
                </a:lnTo>
                <a:lnTo>
                  <a:pt x="180" y="119"/>
                </a:lnTo>
                <a:lnTo>
                  <a:pt x="168" y="119"/>
                </a:lnTo>
                <a:lnTo>
                  <a:pt x="162" y="107"/>
                </a:lnTo>
                <a:lnTo>
                  <a:pt x="162" y="107"/>
                </a:lnTo>
                <a:lnTo>
                  <a:pt x="156" y="95"/>
                </a:lnTo>
                <a:lnTo>
                  <a:pt x="126" y="101"/>
                </a:lnTo>
                <a:lnTo>
                  <a:pt x="60" y="119"/>
                </a:lnTo>
                <a:lnTo>
                  <a:pt x="54" y="125"/>
                </a:lnTo>
                <a:lnTo>
                  <a:pt x="54" y="125"/>
                </a:lnTo>
                <a:lnTo>
                  <a:pt x="48" y="119"/>
                </a:lnTo>
                <a:lnTo>
                  <a:pt x="6" y="131"/>
                </a:lnTo>
                <a:lnTo>
                  <a:pt x="0" y="131"/>
                </a:lnTo>
                <a:lnTo>
                  <a:pt x="0" y="60"/>
                </a:lnTo>
                <a:lnTo>
                  <a:pt x="0" y="6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" name="Freeform 10"/>
          <p:cNvSpPr>
            <a:spLocks/>
          </p:cNvSpPr>
          <p:nvPr/>
        </p:nvSpPr>
        <p:spPr bwMode="auto">
          <a:xfrm rot="21394386">
            <a:off x="8410594" y="2422139"/>
            <a:ext cx="150974" cy="157997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8" y="66"/>
              </a:cxn>
              <a:cxn ang="0">
                <a:pos x="18" y="72"/>
              </a:cxn>
              <a:cxn ang="0">
                <a:pos x="12" y="72"/>
              </a:cxn>
              <a:cxn ang="0">
                <a:pos x="18" y="78"/>
              </a:cxn>
              <a:cxn ang="0">
                <a:pos x="18" y="78"/>
              </a:cxn>
              <a:cxn ang="0">
                <a:pos x="18" y="78"/>
              </a:cxn>
              <a:cxn ang="0">
                <a:pos x="36" y="72"/>
              </a:cxn>
              <a:cxn ang="0">
                <a:pos x="42" y="60"/>
              </a:cxn>
              <a:cxn ang="0">
                <a:pos x="42" y="54"/>
              </a:cxn>
              <a:cxn ang="0">
                <a:pos x="42" y="48"/>
              </a:cxn>
              <a:cxn ang="0">
                <a:pos x="42" y="42"/>
              </a:cxn>
              <a:cxn ang="0">
                <a:pos x="48" y="36"/>
              </a:cxn>
              <a:cxn ang="0">
                <a:pos x="48" y="36"/>
              </a:cxn>
              <a:cxn ang="0">
                <a:pos x="48" y="42"/>
              </a:cxn>
              <a:cxn ang="0">
                <a:pos x="48" y="54"/>
              </a:cxn>
              <a:cxn ang="0">
                <a:pos x="54" y="60"/>
              </a:cxn>
              <a:cxn ang="0">
                <a:pos x="54" y="60"/>
              </a:cxn>
              <a:cxn ang="0">
                <a:pos x="54" y="54"/>
              </a:cxn>
              <a:cxn ang="0">
                <a:pos x="60" y="54"/>
              </a:cxn>
              <a:cxn ang="0">
                <a:pos x="66" y="48"/>
              </a:cxn>
              <a:cxn ang="0">
                <a:pos x="72" y="48"/>
              </a:cxn>
              <a:cxn ang="0">
                <a:pos x="72" y="48"/>
              </a:cxn>
              <a:cxn ang="0">
                <a:pos x="66" y="36"/>
              </a:cxn>
              <a:cxn ang="0">
                <a:pos x="66" y="36"/>
              </a:cxn>
              <a:cxn ang="0">
                <a:pos x="66" y="36"/>
              </a:cxn>
              <a:cxn ang="0">
                <a:pos x="60" y="30"/>
              </a:cxn>
              <a:cxn ang="0">
                <a:pos x="54" y="30"/>
              </a:cxn>
              <a:cxn ang="0">
                <a:pos x="54" y="24"/>
              </a:cxn>
              <a:cxn ang="0">
                <a:pos x="42" y="24"/>
              </a:cxn>
              <a:cxn ang="0">
                <a:pos x="36" y="12"/>
              </a:cxn>
              <a:cxn ang="0">
                <a:pos x="36" y="12"/>
              </a:cxn>
              <a:cxn ang="0">
                <a:pos x="30" y="0"/>
              </a:cxn>
              <a:cxn ang="0">
                <a:pos x="0" y="6"/>
              </a:cxn>
              <a:cxn ang="0">
                <a:pos x="0" y="6"/>
              </a:cxn>
            </a:cxnLst>
            <a:rect l="0" t="0" r="r" b="b"/>
            <a:pathLst>
              <a:path w="72" h="78">
                <a:moveTo>
                  <a:pt x="0" y="6"/>
                </a:moveTo>
                <a:lnTo>
                  <a:pt x="18" y="66"/>
                </a:lnTo>
                <a:lnTo>
                  <a:pt x="18" y="72"/>
                </a:lnTo>
                <a:lnTo>
                  <a:pt x="12" y="72"/>
                </a:ln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36" y="72"/>
                </a:lnTo>
                <a:lnTo>
                  <a:pt x="42" y="60"/>
                </a:lnTo>
                <a:lnTo>
                  <a:pt x="42" y="54"/>
                </a:lnTo>
                <a:lnTo>
                  <a:pt x="42" y="48"/>
                </a:lnTo>
                <a:lnTo>
                  <a:pt x="42" y="42"/>
                </a:lnTo>
                <a:lnTo>
                  <a:pt x="48" y="36"/>
                </a:lnTo>
                <a:lnTo>
                  <a:pt x="48" y="36"/>
                </a:lnTo>
                <a:lnTo>
                  <a:pt x="48" y="42"/>
                </a:lnTo>
                <a:lnTo>
                  <a:pt x="48" y="54"/>
                </a:lnTo>
                <a:lnTo>
                  <a:pt x="54" y="60"/>
                </a:lnTo>
                <a:lnTo>
                  <a:pt x="54" y="60"/>
                </a:lnTo>
                <a:lnTo>
                  <a:pt x="54" y="54"/>
                </a:lnTo>
                <a:lnTo>
                  <a:pt x="60" y="54"/>
                </a:lnTo>
                <a:lnTo>
                  <a:pt x="66" y="48"/>
                </a:lnTo>
                <a:lnTo>
                  <a:pt x="72" y="48"/>
                </a:lnTo>
                <a:lnTo>
                  <a:pt x="72" y="48"/>
                </a:lnTo>
                <a:lnTo>
                  <a:pt x="66" y="36"/>
                </a:lnTo>
                <a:lnTo>
                  <a:pt x="66" y="36"/>
                </a:lnTo>
                <a:lnTo>
                  <a:pt x="66" y="36"/>
                </a:lnTo>
                <a:lnTo>
                  <a:pt x="60" y="30"/>
                </a:lnTo>
                <a:lnTo>
                  <a:pt x="54" y="30"/>
                </a:lnTo>
                <a:lnTo>
                  <a:pt x="54" y="24"/>
                </a:lnTo>
                <a:lnTo>
                  <a:pt x="42" y="24"/>
                </a:lnTo>
                <a:lnTo>
                  <a:pt x="36" y="12"/>
                </a:lnTo>
                <a:lnTo>
                  <a:pt x="36" y="12"/>
                </a:lnTo>
                <a:lnTo>
                  <a:pt x="30" y="0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" name="Freeform 96"/>
          <p:cNvSpPr>
            <a:spLocks/>
          </p:cNvSpPr>
          <p:nvPr/>
        </p:nvSpPr>
        <p:spPr bwMode="auto">
          <a:xfrm rot="21394386">
            <a:off x="8000395" y="1850259"/>
            <a:ext cx="287904" cy="51963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0" y="42"/>
              </a:cxn>
              <a:cxn ang="0">
                <a:pos x="0" y="48"/>
              </a:cxn>
              <a:cxn ang="0">
                <a:pos x="6" y="54"/>
              </a:cxn>
              <a:cxn ang="0">
                <a:pos x="6" y="54"/>
              </a:cxn>
              <a:cxn ang="0">
                <a:pos x="18" y="83"/>
              </a:cxn>
              <a:cxn ang="0">
                <a:pos x="18" y="107"/>
              </a:cxn>
              <a:cxn ang="0">
                <a:pos x="12" y="119"/>
              </a:cxn>
              <a:cxn ang="0">
                <a:pos x="18" y="125"/>
              </a:cxn>
              <a:cxn ang="0">
                <a:pos x="30" y="155"/>
              </a:cxn>
              <a:cxn ang="0">
                <a:pos x="24" y="167"/>
              </a:cxn>
              <a:cxn ang="0">
                <a:pos x="30" y="173"/>
              </a:cxn>
              <a:cxn ang="0">
                <a:pos x="30" y="173"/>
              </a:cxn>
              <a:cxn ang="0">
                <a:pos x="30" y="173"/>
              </a:cxn>
              <a:cxn ang="0">
                <a:pos x="36" y="167"/>
              </a:cxn>
              <a:cxn ang="0">
                <a:pos x="42" y="179"/>
              </a:cxn>
              <a:cxn ang="0">
                <a:pos x="48" y="209"/>
              </a:cxn>
              <a:cxn ang="0">
                <a:pos x="48" y="221"/>
              </a:cxn>
              <a:cxn ang="0">
                <a:pos x="54" y="239"/>
              </a:cxn>
              <a:cxn ang="0">
                <a:pos x="60" y="257"/>
              </a:cxn>
              <a:cxn ang="0">
                <a:pos x="114" y="245"/>
              </a:cxn>
              <a:cxn ang="0">
                <a:pos x="114" y="239"/>
              </a:cxn>
              <a:cxn ang="0">
                <a:pos x="108" y="233"/>
              </a:cxn>
              <a:cxn ang="0">
                <a:pos x="108" y="221"/>
              </a:cxn>
              <a:cxn ang="0">
                <a:pos x="114" y="215"/>
              </a:cxn>
              <a:cxn ang="0">
                <a:pos x="108" y="209"/>
              </a:cxn>
              <a:cxn ang="0">
                <a:pos x="102" y="167"/>
              </a:cxn>
              <a:cxn ang="0">
                <a:pos x="102" y="155"/>
              </a:cxn>
              <a:cxn ang="0">
                <a:pos x="108" y="131"/>
              </a:cxn>
              <a:cxn ang="0">
                <a:pos x="114" y="113"/>
              </a:cxn>
              <a:cxn ang="0">
                <a:pos x="114" y="101"/>
              </a:cxn>
              <a:cxn ang="0">
                <a:pos x="108" y="95"/>
              </a:cxn>
              <a:cxn ang="0">
                <a:pos x="108" y="83"/>
              </a:cxn>
              <a:cxn ang="0">
                <a:pos x="114" y="77"/>
              </a:cxn>
              <a:cxn ang="0">
                <a:pos x="132" y="66"/>
              </a:cxn>
              <a:cxn ang="0">
                <a:pos x="138" y="42"/>
              </a:cxn>
              <a:cxn ang="0">
                <a:pos x="132" y="30"/>
              </a:cxn>
              <a:cxn ang="0">
                <a:pos x="126" y="24"/>
              </a:cxn>
              <a:cxn ang="0">
                <a:pos x="132" y="18"/>
              </a:cxn>
              <a:cxn ang="0">
                <a:pos x="132" y="12"/>
              </a:cxn>
              <a:cxn ang="0">
                <a:pos x="126" y="0"/>
              </a:cxn>
              <a:cxn ang="0">
                <a:pos x="0" y="30"/>
              </a:cxn>
              <a:cxn ang="0">
                <a:pos x="0" y="30"/>
              </a:cxn>
            </a:cxnLst>
            <a:rect l="0" t="0" r="r" b="b"/>
            <a:pathLst>
              <a:path w="138" h="257">
                <a:moveTo>
                  <a:pt x="0" y="30"/>
                </a:moveTo>
                <a:lnTo>
                  <a:pt x="0" y="42"/>
                </a:lnTo>
                <a:lnTo>
                  <a:pt x="0" y="48"/>
                </a:lnTo>
                <a:lnTo>
                  <a:pt x="6" y="54"/>
                </a:lnTo>
                <a:lnTo>
                  <a:pt x="6" y="54"/>
                </a:lnTo>
                <a:lnTo>
                  <a:pt x="18" y="83"/>
                </a:lnTo>
                <a:lnTo>
                  <a:pt x="18" y="107"/>
                </a:lnTo>
                <a:lnTo>
                  <a:pt x="12" y="119"/>
                </a:lnTo>
                <a:lnTo>
                  <a:pt x="18" y="125"/>
                </a:lnTo>
                <a:lnTo>
                  <a:pt x="30" y="155"/>
                </a:lnTo>
                <a:lnTo>
                  <a:pt x="24" y="167"/>
                </a:lnTo>
                <a:lnTo>
                  <a:pt x="30" y="173"/>
                </a:lnTo>
                <a:lnTo>
                  <a:pt x="30" y="173"/>
                </a:lnTo>
                <a:lnTo>
                  <a:pt x="30" y="173"/>
                </a:lnTo>
                <a:lnTo>
                  <a:pt x="36" y="167"/>
                </a:lnTo>
                <a:lnTo>
                  <a:pt x="42" y="179"/>
                </a:lnTo>
                <a:lnTo>
                  <a:pt x="48" y="209"/>
                </a:lnTo>
                <a:lnTo>
                  <a:pt x="48" y="221"/>
                </a:lnTo>
                <a:lnTo>
                  <a:pt x="54" y="239"/>
                </a:lnTo>
                <a:lnTo>
                  <a:pt x="60" y="257"/>
                </a:lnTo>
                <a:lnTo>
                  <a:pt x="114" y="245"/>
                </a:lnTo>
                <a:lnTo>
                  <a:pt x="114" y="239"/>
                </a:lnTo>
                <a:lnTo>
                  <a:pt x="108" y="233"/>
                </a:lnTo>
                <a:lnTo>
                  <a:pt x="108" y="221"/>
                </a:lnTo>
                <a:lnTo>
                  <a:pt x="114" y="215"/>
                </a:lnTo>
                <a:lnTo>
                  <a:pt x="108" y="209"/>
                </a:lnTo>
                <a:lnTo>
                  <a:pt x="102" y="167"/>
                </a:lnTo>
                <a:lnTo>
                  <a:pt x="102" y="155"/>
                </a:lnTo>
                <a:lnTo>
                  <a:pt x="108" y="131"/>
                </a:lnTo>
                <a:lnTo>
                  <a:pt x="114" y="113"/>
                </a:lnTo>
                <a:lnTo>
                  <a:pt x="114" y="101"/>
                </a:lnTo>
                <a:lnTo>
                  <a:pt x="108" y="95"/>
                </a:lnTo>
                <a:lnTo>
                  <a:pt x="108" y="83"/>
                </a:lnTo>
                <a:lnTo>
                  <a:pt x="114" y="77"/>
                </a:lnTo>
                <a:lnTo>
                  <a:pt x="132" y="66"/>
                </a:lnTo>
                <a:lnTo>
                  <a:pt x="138" y="42"/>
                </a:lnTo>
                <a:lnTo>
                  <a:pt x="132" y="30"/>
                </a:lnTo>
                <a:lnTo>
                  <a:pt x="126" y="24"/>
                </a:lnTo>
                <a:lnTo>
                  <a:pt x="132" y="18"/>
                </a:lnTo>
                <a:lnTo>
                  <a:pt x="132" y="12"/>
                </a:lnTo>
                <a:lnTo>
                  <a:pt x="126" y="0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7" name="Freeform 91"/>
          <p:cNvSpPr>
            <a:spLocks/>
          </p:cNvSpPr>
          <p:nvPr/>
        </p:nvSpPr>
        <p:spPr bwMode="auto">
          <a:xfrm rot="21394386">
            <a:off x="774848" y="2887955"/>
            <a:ext cx="1083154" cy="1618585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0" y="305"/>
              </a:cxn>
              <a:cxn ang="0">
                <a:pos x="335" y="800"/>
              </a:cxn>
              <a:cxn ang="0">
                <a:pos x="335" y="794"/>
              </a:cxn>
              <a:cxn ang="0">
                <a:pos x="341" y="788"/>
              </a:cxn>
              <a:cxn ang="0">
                <a:pos x="347" y="765"/>
              </a:cxn>
              <a:cxn ang="0">
                <a:pos x="341" y="759"/>
              </a:cxn>
              <a:cxn ang="0">
                <a:pos x="347" y="711"/>
              </a:cxn>
              <a:cxn ang="0">
                <a:pos x="341" y="693"/>
              </a:cxn>
              <a:cxn ang="0">
                <a:pos x="347" y="687"/>
              </a:cxn>
              <a:cxn ang="0">
                <a:pos x="359" y="681"/>
              </a:cxn>
              <a:cxn ang="0">
                <a:pos x="377" y="687"/>
              </a:cxn>
              <a:cxn ang="0">
                <a:pos x="383" y="693"/>
              </a:cxn>
              <a:cxn ang="0">
                <a:pos x="383" y="699"/>
              </a:cxn>
              <a:cxn ang="0">
                <a:pos x="389" y="705"/>
              </a:cxn>
              <a:cxn ang="0">
                <a:pos x="395" y="705"/>
              </a:cxn>
              <a:cxn ang="0">
                <a:pos x="413" y="663"/>
              </a:cxn>
              <a:cxn ang="0">
                <a:pos x="425" y="609"/>
              </a:cxn>
              <a:cxn ang="0">
                <a:pos x="520" y="102"/>
              </a:cxn>
              <a:cxn ang="0">
                <a:pos x="299" y="54"/>
              </a:cxn>
              <a:cxn ang="0">
                <a:pos x="78" y="0"/>
              </a:cxn>
              <a:cxn ang="0">
                <a:pos x="78" y="0"/>
              </a:cxn>
            </a:cxnLst>
            <a:rect l="0" t="0" r="r" b="b"/>
            <a:pathLst>
              <a:path w="520" h="800">
                <a:moveTo>
                  <a:pt x="78" y="0"/>
                </a:moveTo>
                <a:lnTo>
                  <a:pt x="0" y="305"/>
                </a:lnTo>
                <a:lnTo>
                  <a:pt x="335" y="800"/>
                </a:lnTo>
                <a:lnTo>
                  <a:pt x="335" y="794"/>
                </a:lnTo>
                <a:lnTo>
                  <a:pt x="341" y="788"/>
                </a:lnTo>
                <a:lnTo>
                  <a:pt x="347" y="765"/>
                </a:lnTo>
                <a:lnTo>
                  <a:pt x="341" y="759"/>
                </a:lnTo>
                <a:lnTo>
                  <a:pt x="347" y="711"/>
                </a:lnTo>
                <a:lnTo>
                  <a:pt x="341" y="693"/>
                </a:lnTo>
                <a:lnTo>
                  <a:pt x="347" y="687"/>
                </a:lnTo>
                <a:lnTo>
                  <a:pt x="359" y="681"/>
                </a:lnTo>
                <a:lnTo>
                  <a:pt x="377" y="687"/>
                </a:lnTo>
                <a:lnTo>
                  <a:pt x="383" y="693"/>
                </a:lnTo>
                <a:lnTo>
                  <a:pt x="383" y="699"/>
                </a:lnTo>
                <a:lnTo>
                  <a:pt x="389" y="705"/>
                </a:lnTo>
                <a:lnTo>
                  <a:pt x="395" y="705"/>
                </a:lnTo>
                <a:lnTo>
                  <a:pt x="413" y="663"/>
                </a:lnTo>
                <a:lnTo>
                  <a:pt x="425" y="609"/>
                </a:lnTo>
                <a:lnTo>
                  <a:pt x="520" y="102"/>
                </a:lnTo>
                <a:lnTo>
                  <a:pt x="299" y="54"/>
                </a:lnTo>
                <a:lnTo>
                  <a:pt x="78" y="0"/>
                </a:lnTo>
                <a:lnTo>
                  <a:pt x="78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8" name="Freeform 94"/>
          <p:cNvSpPr>
            <a:spLocks/>
          </p:cNvSpPr>
          <p:nvPr/>
        </p:nvSpPr>
        <p:spPr bwMode="auto">
          <a:xfrm rot="21394386">
            <a:off x="475090" y="1405267"/>
            <a:ext cx="1134063" cy="797003"/>
          </a:xfrm>
          <a:custGeom>
            <a:avLst/>
            <a:gdLst/>
            <a:ahLst/>
            <a:cxnLst>
              <a:cxn ang="0">
                <a:pos x="6" y="239"/>
              </a:cxn>
              <a:cxn ang="0">
                <a:pos x="0" y="239"/>
              </a:cxn>
              <a:cxn ang="0">
                <a:pos x="6" y="221"/>
              </a:cxn>
              <a:cxn ang="0">
                <a:pos x="6" y="209"/>
              </a:cxn>
              <a:cxn ang="0">
                <a:pos x="6" y="203"/>
              </a:cxn>
              <a:cxn ang="0">
                <a:pos x="12" y="215"/>
              </a:cxn>
              <a:cxn ang="0">
                <a:pos x="12" y="221"/>
              </a:cxn>
              <a:cxn ang="0">
                <a:pos x="18" y="215"/>
              </a:cxn>
              <a:cxn ang="0">
                <a:pos x="18" y="209"/>
              </a:cxn>
              <a:cxn ang="0">
                <a:pos x="18" y="197"/>
              </a:cxn>
              <a:cxn ang="0">
                <a:pos x="12" y="179"/>
              </a:cxn>
              <a:cxn ang="0">
                <a:pos x="24" y="179"/>
              </a:cxn>
              <a:cxn ang="0">
                <a:pos x="36" y="173"/>
              </a:cxn>
              <a:cxn ang="0">
                <a:pos x="24" y="167"/>
              </a:cxn>
              <a:cxn ang="0">
                <a:pos x="18" y="167"/>
              </a:cxn>
              <a:cxn ang="0">
                <a:pos x="18" y="149"/>
              </a:cxn>
              <a:cxn ang="0">
                <a:pos x="18" y="131"/>
              </a:cxn>
              <a:cxn ang="0">
                <a:pos x="18" y="96"/>
              </a:cxn>
              <a:cxn ang="0">
                <a:pos x="12" y="60"/>
              </a:cxn>
              <a:cxn ang="0">
                <a:pos x="18" y="30"/>
              </a:cxn>
              <a:cxn ang="0">
                <a:pos x="72" y="54"/>
              </a:cxn>
              <a:cxn ang="0">
                <a:pos x="114" y="72"/>
              </a:cxn>
              <a:cxn ang="0">
                <a:pos x="138" y="84"/>
              </a:cxn>
              <a:cxn ang="0">
                <a:pos x="150" y="90"/>
              </a:cxn>
              <a:cxn ang="0">
                <a:pos x="150" y="119"/>
              </a:cxn>
              <a:cxn ang="0">
                <a:pos x="138" y="137"/>
              </a:cxn>
              <a:cxn ang="0">
                <a:pos x="138" y="149"/>
              </a:cxn>
              <a:cxn ang="0">
                <a:pos x="132" y="161"/>
              </a:cxn>
              <a:cxn ang="0">
                <a:pos x="138" y="167"/>
              </a:cxn>
              <a:cxn ang="0">
                <a:pos x="156" y="137"/>
              </a:cxn>
              <a:cxn ang="0">
                <a:pos x="162" y="125"/>
              </a:cxn>
              <a:cxn ang="0">
                <a:pos x="174" y="107"/>
              </a:cxn>
              <a:cxn ang="0">
                <a:pos x="162" y="60"/>
              </a:cxn>
              <a:cxn ang="0">
                <a:pos x="162" y="54"/>
              </a:cxn>
              <a:cxn ang="0">
                <a:pos x="174" y="42"/>
              </a:cxn>
              <a:cxn ang="0">
                <a:pos x="168" y="24"/>
              </a:cxn>
              <a:cxn ang="0">
                <a:pos x="162" y="0"/>
              </a:cxn>
              <a:cxn ang="0">
                <a:pos x="371" y="54"/>
              </a:cxn>
              <a:cxn ang="0">
                <a:pos x="545" y="90"/>
              </a:cxn>
              <a:cxn ang="0">
                <a:pos x="485" y="352"/>
              </a:cxn>
              <a:cxn ang="0">
                <a:pos x="479" y="358"/>
              </a:cxn>
              <a:cxn ang="0">
                <a:pos x="485" y="364"/>
              </a:cxn>
              <a:cxn ang="0">
                <a:pos x="485" y="376"/>
              </a:cxn>
              <a:cxn ang="0">
                <a:pos x="485" y="382"/>
              </a:cxn>
              <a:cxn ang="0">
                <a:pos x="485" y="394"/>
              </a:cxn>
              <a:cxn ang="0">
                <a:pos x="329" y="364"/>
              </a:cxn>
              <a:cxn ang="0">
                <a:pos x="317" y="364"/>
              </a:cxn>
              <a:cxn ang="0">
                <a:pos x="299" y="358"/>
              </a:cxn>
              <a:cxn ang="0">
                <a:pos x="287" y="364"/>
              </a:cxn>
              <a:cxn ang="0">
                <a:pos x="263" y="358"/>
              </a:cxn>
              <a:cxn ang="0">
                <a:pos x="246" y="364"/>
              </a:cxn>
              <a:cxn ang="0">
                <a:pos x="228" y="358"/>
              </a:cxn>
              <a:cxn ang="0">
                <a:pos x="180" y="358"/>
              </a:cxn>
              <a:cxn ang="0">
                <a:pos x="150" y="340"/>
              </a:cxn>
              <a:cxn ang="0">
                <a:pos x="120" y="340"/>
              </a:cxn>
              <a:cxn ang="0">
                <a:pos x="72" y="328"/>
              </a:cxn>
              <a:cxn ang="0">
                <a:pos x="72" y="299"/>
              </a:cxn>
              <a:cxn ang="0">
                <a:pos x="72" y="275"/>
              </a:cxn>
              <a:cxn ang="0">
                <a:pos x="42" y="263"/>
              </a:cxn>
              <a:cxn ang="0">
                <a:pos x="36" y="251"/>
              </a:cxn>
              <a:cxn ang="0">
                <a:pos x="24" y="245"/>
              </a:cxn>
            </a:cxnLst>
            <a:rect l="0" t="0" r="r" b="b"/>
            <a:pathLst>
              <a:path w="545" h="394">
                <a:moveTo>
                  <a:pt x="24" y="245"/>
                </a:moveTo>
                <a:lnTo>
                  <a:pt x="6" y="239"/>
                </a:lnTo>
                <a:lnTo>
                  <a:pt x="6" y="239"/>
                </a:lnTo>
                <a:lnTo>
                  <a:pt x="0" y="239"/>
                </a:lnTo>
                <a:lnTo>
                  <a:pt x="0" y="233"/>
                </a:lnTo>
                <a:lnTo>
                  <a:pt x="6" y="221"/>
                </a:lnTo>
                <a:lnTo>
                  <a:pt x="6" y="215"/>
                </a:lnTo>
                <a:lnTo>
                  <a:pt x="6" y="209"/>
                </a:lnTo>
                <a:lnTo>
                  <a:pt x="6" y="209"/>
                </a:lnTo>
                <a:lnTo>
                  <a:pt x="6" y="203"/>
                </a:lnTo>
                <a:lnTo>
                  <a:pt x="12" y="209"/>
                </a:lnTo>
                <a:lnTo>
                  <a:pt x="12" y="215"/>
                </a:lnTo>
                <a:lnTo>
                  <a:pt x="12" y="215"/>
                </a:lnTo>
                <a:lnTo>
                  <a:pt x="12" y="221"/>
                </a:lnTo>
                <a:lnTo>
                  <a:pt x="12" y="221"/>
                </a:lnTo>
                <a:lnTo>
                  <a:pt x="18" y="215"/>
                </a:lnTo>
                <a:lnTo>
                  <a:pt x="18" y="209"/>
                </a:lnTo>
                <a:lnTo>
                  <a:pt x="18" y="209"/>
                </a:lnTo>
                <a:lnTo>
                  <a:pt x="24" y="203"/>
                </a:lnTo>
                <a:lnTo>
                  <a:pt x="18" y="197"/>
                </a:lnTo>
                <a:lnTo>
                  <a:pt x="12" y="191"/>
                </a:lnTo>
                <a:lnTo>
                  <a:pt x="12" y="179"/>
                </a:lnTo>
                <a:lnTo>
                  <a:pt x="18" y="179"/>
                </a:lnTo>
                <a:lnTo>
                  <a:pt x="24" y="179"/>
                </a:lnTo>
                <a:lnTo>
                  <a:pt x="24" y="179"/>
                </a:lnTo>
                <a:lnTo>
                  <a:pt x="36" y="173"/>
                </a:lnTo>
                <a:lnTo>
                  <a:pt x="24" y="167"/>
                </a:lnTo>
                <a:lnTo>
                  <a:pt x="24" y="167"/>
                </a:lnTo>
                <a:lnTo>
                  <a:pt x="24" y="161"/>
                </a:lnTo>
                <a:lnTo>
                  <a:pt x="18" y="167"/>
                </a:lnTo>
                <a:lnTo>
                  <a:pt x="18" y="155"/>
                </a:lnTo>
                <a:lnTo>
                  <a:pt x="18" y="149"/>
                </a:lnTo>
                <a:lnTo>
                  <a:pt x="18" y="137"/>
                </a:lnTo>
                <a:lnTo>
                  <a:pt x="18" y="131"/>
                </a:lnTo>
                <a:lnTo>
                  <a:pt x="18" y="119"/>
                </a:lnTo>
                <a:lnTo>
                  <a:pt x="18" y="96"/>
                </a:lnTo>
                <a:lnTo>
                  <a:pt x="24" y="90"/>
                </a:lnTo>
                <a:lnTo>
                  <a:pt x="12" y="60"/>
                </a:lnTo>
                <a:lnTo>
                  <a:pt x="12" y="42"/>
                </a:lnTo>
                <a:lnTo>
                  <a:pt x="18" y="30"/>
                </a:lnTo>
                <a:lnTo>
                  <a:pt x="18" y="18"/>
                </a:lnTo>
                <a:lnTo>
                  <a:pt x="72" y="54"/>
                </a:lnTo>
                <a:lnTo>
                  <a:pt x="96" y="66"/>
                </a:lnTo>
                <a:lnTo>
                  <a:pt x="114" y="72"/>
                </a:lnTo>
                <a:lnTo>
                  <a:pt x="126" y="84"/>
                </a:lnTo>
                <a:lnTo>
                  <a:pt x="138" y="84"/>
                </a:lnTo>
                <a:lnTo>
                  <a:pt x="144" y="84"/>
                </a:lnTo>
                <a:lnTo>
                  <a:pt x="150" y="90"/>
                </a:lnTo>
                <a:lnTo>
                  <a:pt x="150" y="113"/>
                </a:lnTo>
                <a:lnTo>
                  <a:pt x="150" y="119"/>
                </a:lnTo>
                <a:lnTo>
                  <a:pt x="138" y="125"/>
                </a:lnTo>
                <a:lnTo>
                  <a:pt x="138" y="137"/>
                </a:lnTo>
                <a:lnTo>
                  <a:pt x="138" y="143"/>
                </a:lnTo>
                <a:lnTo>
                  <a:pt x="138" y="149"/>
                </a:lnTo>
                <a:lnTo>
                  <a:pt x="138" y="155"/>
                </a:lnTo>
                <a:lnTo>
                  <a:pt x="132" y="161"/>
                </a:lnTo>
                <a:lnTo>
                  <a:pt x="132" y="161"/>
                </a:lnTo>
                <a:lnTo>
                  <a:pt x="138" y="167"/>
                </a:lnTo>
                <a:lnTo>
                  <a:pt x="150" y="161"/>
                </a:lnTo>
                <a:lnTo>
                  <a:pt x="156" y="137"/>
                </a:lnTo>
                <a:lnTo>
                  <a:pt x="162" y="137"/>
                </a:lnTo>
                <a:lnTo>
                  <a:pt x="162" y="125"/>
                </a:lnTo>
                <a:lnTo>
                  <a:pt x="174" y="113"/>
                </a:lnTo>
                <a:lnTo>
                  <a:pt x="174" y="107"/>
                </a:lnTo>
                <a:lnTo>
                  <a:pt x="174" y="84"/>
                </a:lnTo>
                <a:lnTo>
                  <a:pt x="162" y="60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74" y="42"/>
                </a:lnTo>
                <a:lnTo>
                  <a:pt x="174" y="24"/>
                </a:lnTo>
                <a:lnTo>
                  <a:pt x="168" y="24"/>
                </a:lnTo>
                <a:lnTo>
                  <a:pt x="162" y="18"/>
                </a:lnTo>
                <a:lnTo>
                  <a:pt x="162" y="0"/>
                </a:lnTo>
                <a:lnTo>
                  <a:pt x="269" y="24"/>
                </a:lnTo>
                <a:lnTo>
                  <a:pt x="371" y="54"/>
                </a:lnTo>
                <a:lnTo>
                  <a:pt x="545" y="90"/>
                </a:lnTo>
                <a:lnTo>
                  <a:pt x="545" y="90"/>
                </a:lnTo>
                <a:lnTo>
                  <a:pt x="485" y="352"/>
                </a:lnTo>
                <a:lnTo>
                  <a:pt x="485" y="352"/>
                </a:lnTo>
                <a:lnTo>
                  <a:pt x="485" y="352"/>
                </a:lnTo>
                <a:lnTo>
                  <a:pt x="479" y="358"/>
                </a:lnTo>
                <a:lnTo>
                  <a:pt x="485" y="364"/>
                </a:lnTo>
                <a:lnTo>
                  <a:pt x="485" y="364"/>
                </a:lnTo>
                <a:lnTo>
                  <a:pt x="485" y="370"/>
                </a:lnTo>
                <a:lnTo>
                  <a:pt x="485" y="376"/>
                </a:lnTo>
                <a:lnTo>
                  <a:pt x="485" y="376"/>
                </a:lnTo>
                <a:lnTo>
                  <a:pt x="485" y="382"/>
                </a:lnTo>
                <a:lnTo>
                  <a:pt x="485" y="388"/>
                </a:lnTo>
                <a:lnTo>
                  <a:pt x="485" y="394"/>
                </a:lnTo>
                <a:lnTo>
                  <a:pt x="341" y="358"/>
                </a:lnTo>
                <a:lnTo>
                  <a:pt x="329" y="364"/>
                </a:lnTo>
                <a:lnTo>
                  <a:pt x="323" y="364"/>
                </a:lnTo>
                <a:lnTo>
                  <a:pt x="317" y="364"/>
                </a:lnTo>
                <a:lnTo>
                  <a:pt x="305" y="364"/>
                </a:lnTo>
                <a:lnTo>
                  <a:pt x="299" y="358"/>
                </a:lnTo>
                <a:lnTo>
                  <a:pt x="293" y="358"/>
                </a:lnTo>
                <a:lnTo>
                  <a:pt x="287" y="364"/>
                </a:lnTo>
                <a:lnTo>
                  <a:pt x="275" y="358"/>
                </a:lnTo>
                <a:lnTo>
                  <a:pt x="263" y="358"/>
                </a:lnTo>
                <a:lnTo>
                  <a:pt x="258" y="364"/>
                </a:lnTo>
                <a:lnTo>
                  <a:pt x="246" y="364"/>
                </a:lnTo>
                <a:lnTo>
                  <a:pt x="228" y="364"/>
                </a:lnTo>
                <a:lnTo>
                  <a:pt x="228" y="358"/>
                </a:lnTo>
                <a:lnTo>
                  <a:pt x="216" y="358"/>
                </a:lnTo>
                <a:lnTo>
                  <a:pt x="180" y="358"/>
                </a:lnTo>
                <a:lnTo>
                  <a:pt x="174" y="352"/>
                </a:lnTo>
                <a:lnTo>
                  <a:pt x="150" y="340"/>
                </a:lnTo>
                <a:lnTo>
                  <a:pt x="132" y="340"/>
                </a:lnTo>
                <a:lnTo>
                  <a:pt x="120" y="340"/>
                </a:lnTo>
                <a:lnTo>
                  <a:pt x="96" y="340"/>
                </a:lnTo>
                <a:lnTo>
                  <a:pt x="72" y="328"/>
                </a:lnTo>
                <a:lnTo>
                  <a:pt x="66" y="322"/>
                </a:lnTo>
                <a:lnTo>
                  <a:pt x="72" y="299"/>
                </a:lnTo>
                <a:lnTo>
                  <a:pt x="72" y="293"/>
                </a:lnTo>
                <a:lnTo>
                  <a:pt x="72" y="275"/>
                </a:lnTo>
                <a:lnTo>
                  <a:pt x="54" y="263"/>
                </a:lnTo>
                <a:lnTo>
                  <a:pt x="42" y="263"/>
                </a:lnTo>
                <a:lnTo>
                  <a:pt x="42" y="257"/>
                </a:lnTo>
                <a:lnTo>
                  <a:pt x="36" y="251"/>
                </a:lnTo>
                <a:lnTo>
                  <a:pt x="24" y="245"/>
                </a:lnTo>
                <a:lnTo>
                  <a:pt x="24" y="24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9" name="Freeform 95"/>
          <p:cNvSpPr>
            <a:spLocks/>
          </p:cNvSpPr>
          <p:nvPr/>
        </p:nvSpPr>
        <p:spPr bwMode="auto">
          <a:xfrm rot="21394386">
            <a:off x="7941674" y="3042007"/>
            <a:ext cx="184330" cy="289660"/>
          </a:xfrm>
          <a:custGeom>
            <a:avLst/>
            <a:gdLst/>
            <a:ahLst/>
            <a:cxnLst>
              <a:cxn ang="0">
                <a:pos x="89" y="131"/>
              </a:cxn>
              <a:cxn ang="0">
                <a:pos x="89" y="125"/>
              </a:cxn>
              <a:cxn ang="0">
                <a:pos x="83" y="107"/>
              </a:cxn>
              <a:cxn ang="0">
                <a:pos x="71" y="101"/>
              </a:cxn>
              <a:cxn ang="0">
                <a:pos x="59" y="90"/>
              </a:cxn>
              <a:cxn ang="0">
                <a:pos x="54" y="84"/>
              </a:cxn>
              <a:cxn ang="0">
                <a:pos x="48" y="78"/>
              </a:cxn>
              <a:cxn ang="0">
                <a:pos x="36" y="60"/>
              </a:cxn>
              <a:cxn ang="0">
                <a:pos x="36" y="48"/>
              </a:cxn>
              <a:cxn ang="0">
                <a:pos x="24" y="36"/>
              </a:cxn>
              <a:cxn ang="0">
                <a:pos x="24" y="30"/>
              </a:cxn>
              <a:cxn ang="0">
                <a:pos x="18" y="24"/>
              </a:cxn>
              <a:cxn ang="0">
                <a:pos x="24" y="24"/>
              </a:cxn>
              <a:cxn ang="0">
                <a:pos x="24" y="18"/>
              </a:cxn>
              <a:cxn ang="0">
                <a:pos x="24" y="0"/>
              </a:cxn>
              <a:cxn ang="0">
                <a:pos x="18" y="0"/>
              </a:cxn>
              <a:cxn ang="0">
                <a:pos x="12" y="0"/>
              </a:cxn>
              <a:cxn ang="0">
                <a:pos x="6" y="12"/>
              </a:cxn>
              <a:cxn ang="0">
                <a:pos x="0" y="18"/>
              </a:cxn>
              <a:cxn ang="0">
                <a:pos x="0" y="18"/>
              </a:cxn>
              <a:cxn ang="0">
                <a:pos x="0" y="18"/>
              </a:cxn>
              <a:cxn ang="0">
                <a:pos x="36" y="143"/>
              </a:cxn>
              <a:cxn ang="0">
                <a:pos x="89" y="131"/>
              </a:cxn>
              <a:cxn ang="0">
                <a:pos x="89" y="131"/>
              </a:cxn>
            </a:cxnLst>
            <a:rect l="0" t="0" r="r" b="b"/>
            <a:pathLst>
              <a:path w="89" h="143">
                <a:moveTo>
                  <a:pt x="89" y="131"/>
                </a:moveTo>
                <a:lnTo>
                  <a:pt x="89" y="125"/>
                </a:lnTo>
                <a:lnTo>
                  <a:pt x="83" y="107"/>
                </a:lnTo>
                <a:lnTo>
                  <a:pt x="71" y="101"/>
                </a:lnTo>
                <a:lnTo>
                  <a:pt x="59" y="90"/>
                </a:lnTo>
                <a:lnTo>
                  <a:pt x="54" y="84"/>
                </a:lnTo>
                <a:lnTo>
                  <a:pt x="48" y="78"/>
                </a:lnTo>
                <a:lnTo>
                  <a:pt x="36" y="60"/>
                </a:lnTo>
                <a:lnTo>
                  <a:pt x="36" y="48"/>
                </a:lnTo>
                <a:lnTo>
                  <a:pt x="24" y="36"/>
                </a:lnTo>
                <a:lnTo>
                  <a:pt x="24" y="30"/>
                </a:lnTo>
                <a:lnTo>
                  <a:pt x="18" y="24"/>
                </a:lnTo>
                <a:lnTo>
                  <a:pt x="24" y="24"/>
                </a:lnTo>
                <a:lnTo>
                  <a:pt x="24" y="18"/>
                </a:lnTo>
                <a:lnTo>
                  <a:pt x="24" y="0"/>
                </a:lnTo>
                <a:lnTo>
                  <a:pt x="18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0" y="18"/>
                </a:lnTo>
                <a:lnTo>
                  <a:pt x="0" y="18"/>
                </a:lnTo>
                <a:lnTo>
                  <a:pt x="36" y="143"/>
                </a:lnTo>
                <a:lnTo>
                  <a:pt x="89" y="131"/>
                </a:lnTo>
                <a:lnTo>
                  <a:pt x="89" y="13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" name="Freeform 99"/>
          <p:cNvSpPr>
            <a:spLocks/>
          </p:cNvSpPr>
          <p:nvPr/>
        </p:nvSpPr>
        <p:spPr bwMode="auto">
          <a:xfrm rot="21394386">
            <a:off x="203693" y="1910699"/>
            <a:ext cx="1369302" cy="1111242"/>
          </a:xfrm>
          <a:custGeom>
            <a:avLst/>
            <a:gdLst/>
            <a:ahLst/>
            <a:cxnLst>
              <a:cxn ang="0">
                <a:pos x="6" y="406"/>
              </a:cxn>
              <a:cxn ang="0">
                <a:pos x="6" y="376"/>
              </a:cxn>
              <a:cxn ang="0">
                <a:pos x="12" y="352"/>
              </a:cxn>
              <a:cxn ang="0">
                <a:pos x="18" y="310"/>
              </a:cxn>
              <a:cxn ang="0">
                <a:pos x="24" y="304"/>
              </a:cxn>
              <a:cxn ang="0">
                <a:pos x="36" y="286"/>
              </a:cxn>
              <a:cxn ang="0">
                <a:pos x="36" y="274"/>
              </a:cxn>
              <a:cxn ang="0">
                <a:pos x="66" y="227"/>
              </a:cxn>
              <a:cxn ang="0">
                <a:pos x="102" y="143"/>
              </a:cxn>
              <a:cxn ang="0">
                <a:pos x="125" y="83"/>
              </a:cxn>
              <a:cxn ang="0">
                <a:pos x="149" y="24"/>
              </a:cxn>
              <a:cxn ang="0">
                <a:pos x="149" y="6"/>
              </a:cxn>
              <a:cxn ang="0">
                <a:pos x="167" y="6"/>
              </a:cxn>
              <a:cxn ang="0">
                <a:pos x="185" y="6"/>
              </a:cxn>
              <a:cxn ang="0">
                <a:pos x="191" y="18"/>
              </a:cxn>
              <a:cxn ang="0">
                <a:pos x="221" y="30"/>
              </a:cxn>
              <a:cxn ang="0">
                <a:pos x="221" y="54"/>
              </a:cxn>
              <a:cxn ang="0">
                <a:pos x="221" y="83"/>
              </a:cxn>
              <a:cxn ang="0">
                <a:pos x="269" y="95"/>
              </a:cxn>
              <a:cxn ang="0">
                <a:pos x="299" y="95"/>
              </a:cxn>
              <a:cxn ang="0">
                <a:pos x="329" y="113"/>
              </a:cxn>
              <a:cxn ang="0">
                <a:pos x="377" y="113"/>
              </a:cxn>
              <a:cxn ang="0">
                <a:pos x="395" y="119"/>
              </a:cxn>
              <a:cxn ang="0">
                <a:pos x="412" y="113"/>
              </a:cxn>
              <a:cxn ang="0">
                <a:pos x="436" y="119"/>
              </a:cxn>
              <a:cxn ang="0">
                <a:pos x="448" y="113"/>
              </a:cxn>
              <a:cxn ang="0">
                <a:pos x="466" y="119"/>
              </a:cxn>
              <a:cxn ang="0">
                <a:pos x="478" y="119"/>
              </a:cxn>
              <a:cxn ang="0">
                <a:pos x="634" y="149"/>
              </a:cxn>
              <a:cxn ang="0">
                <a:pos x="640" y="167"/>
              </a:cxn>
              <a:cxn ang="0">
                <a:pos x="658" y="173"/>
              </a:cxn>
              <a:cxn ang="0">
                <a:pos x="622" y="245"/>
              </a:cxn>
              <a:cxn ang="0">
                <a:pos x="616" y="257"/>
              </a:cxn>
              <a:cxn ang="0">
                <a:pos x="598" y="268"/>
              </a:cxn>
              <a:cxn ang="0">
                <a:pos x="574" y="310"/>
              </a:cxn>
              <a:cxn ang="0">
                <a:pos x="586" y="322"/>
              </a:cxn>
              <a:cxn ang="0">
                <a:pos x="592" y="334"/>
              </a:cxn>
              <a:cxn ang="0">
                <a:pos x="586" y="340"/>
              </a:cxn>
              <a:cxn ang="0">
                <a:pos x="574" y="364"/>
              </a:cxn>
              <a:cxn ang="0">
                <a:pos x="317" y="495"/>
              </a:cxn>
              <a:cxn ang="0">
                <a:pos x="12" y="412"/>
              </a:cxn>
            </a:cxnLst>
            <a:rect l="0" t="0" r="r" b="b"/>
            <a:pathLst>
              <a:path w="658" h="549">
                <a:moveTo>
                  <a:pt x="12" y="412"/>
                </a:moveTo>
                <a:lnTo>
                  <a:pt x="6" y="406"/>
                </a:lnTo>
                <a:lnTo>
                  <a:pt x="0" y="388"/>
                </a:lnTo>
                <a:lnTo>
                  <a:pt x="6" y="376"/>
                </a:lnTo>
                <a:lnTo>
                  <a:pt x="6" y="370"/>
                </a:lnTo>
                <a:lnTo>
                  <a:pt x="12" y="352"/>
                </a:lnTo>
                <a:lnTo>
                  <a:pt x="12" y="322"/>
                </a:lnTo>
                <a:lnTo>
                  <a:pt x="18" y="310"/>
                </a:lnTo>
                <a:lnTo>
                  <a:pt x="24" y="310"/>
                </a:lnTo>
                <a:lnTo>
                  <a:pt x="24" y="304"/>
                </a:lnTo>
                <a:lnTo>
                  <a:pt x="30" y="292"/>
                </a:lnTo>
                <a:lnTo>
                  <a:pt x="36" y="286"/>
                </a:lnTo>
                <a:lnTo>
                  <a:pt x="36" y="274"/>
                </a:lnTo>
                <a:lnTo>
                  <a:pt x="36" y="274"/>
                </a:lnTo>
                <a:lnTo>
                  <a:pt x="60" y="251"/>
                </a:lnTo>
                <a:lnTo>
                  <a:pt x="66" y="227"/>
                </a:lnTo>
                <a:lnTo>
                  <a:pt x="84" y="197"/>
                </a:lnTo>
                <a:lnTo>
                  <a:pt x="102" y="143"/>
                </a:lnTo>
                <a:lnTo>
                  <a:pt x="113" y="119"/>
                </a:lnTo>
                <a:lnTo>
                  <a:pt x="125" y="83"/>
                </a:lnTo>
                <a:lnTo>
                  <a:pt x="143" y="36"/>
                </a:lnTo>
                <a:lnTo>
                  <a:pt x="149" y="24"/>
                </a:lnTo>
                <a:lnTo>
                  <a:pt x="149" y="6"/>
                </a:lnTo>
                <a:lnTo>
                  <a:pt x="149" y="6"/>
                </a:lnTo>
                <a:lnTo>
                  <a:pt x="155" y="0"/>
                </a:lnTo>
                <a:lnTo>
                  <a:pt x="167" y="6"/>
                </a:lnTo>
                <a:lnTo>
                  <a:pt x="173" y="0"/>
                </a:lnTo>
                <a:lnTo>
                  <a:pt x="185" y="6"/>
                </a:lnTo>
                <a:lnTo>
                  <a:pt x="191" y="12"/>
                </a:lnTo>
                <a:lnTo>
                  <a:pt x="191" y="18"/>
                </a:lnTo>
                <a:lnTo>
                  <a:pt x="203" y="18"/>
                </a:lnTo>
                <a:lnTo>
                  <a:pt x="221" y="30"/>
                </a:lnTo>
                <a:lnTo>
                  <a:pt x="221" y="48"/>
                </a:lnTo>
                <a:lnTo>
                  <a:pt x="221" y="54"/>
                </a:lnTo>
                <a:lnTo>
                  <a:pt x="215" y="77"/>
                </a:lnTo>
                <a:lnTo>
                  <a:pt x="221" y="83"/>
                </a:lnTo>
                <a:lnTo>
                  <a:pt x="245" y="95"/>
                </a:lnTo>
                <a:lnTo>
                  <a:pt x="269" y="95"/>
                </a:lnTo>
                <a:lnTo>
                  <a:pt x="281" y="95"/>
                </a:lnTo>
                <a:lnTo>
                  <a:pt x="299" y="95"/>
                </a:lnTo>
                <a:lnTo>
                  <a:pt x="323" y="107"/>
                </a:lnTo>
                <a:lnTo>
                  <a:pt x="329" y="113"/>
                </a:lnTo>
                <a:lnTo>
                  <a:pt x="365" y="113"/>
                </a:lnTo>
                <a:lnTo>
                  <a:pt x="377" y="113"/>
                </a:lnTo>
                <a:lnTo>
                  <a:pt x="377" y="119"/>
                </a:lnTo>
                <a:lnTo>
                  <a:pt x="395" y="119"/>
                </a:lnTo>
                <a:lnTo>
                  <a:pt x="407" y="119"/>
                </a:lnTo>
                <a:lnTo>
                  <a:pt x="412" y="113"/>
                </a:lnTo>
                <a:lnTo>
                  <a:pt x="424" y="113"/>
                </a:lnTo>
                <a:lnTo>
                  <a:pt x="436" y="119"/>
                </a:lnTo>
                <a:lnTo>
                  <a:pt x="442" y="113"/>
                </a:lnTo>
                <a:lnTo>
                  <a:pt x="448" y="113"/>
                </a:lnTo>
                <a:lnTo>
                  <a:pt x="454" y="119"/>
                </a:lnTo>
                <a:lnTo>
                  <a:pt x="466" y="119"/>
                </a:lnTo>
                <a:lnTo>
                  <a:pt x="472" y="119"/>
                </a:lnTo>
                <a:lnTo>
                  <a:pt x="478" y="119"/>
                </a:lnTo>
                <a:lnTo>
                  <a:pt x="490" y="113"/>
                </a:lnTo>
                <a:lnTo>
                  <a:pt x="634" y="149"/>
                </a:lnTo>
                <a:lnTo>
                  <a:pt x="634" y="155"/>
                </a:lnTo>
                <a:lnTo>
                  <a:pt x="640" y="167"/>
                </a:lnTo>
                <a:lnTo>
                  <a:pt x="646" y="167"/>
                </a:lnTo>
                <a:lnTo>
                  <a:pt x="658" y="173"/>
                </a:lnTo>
                <a:lnTo>
                  <a:pt x="658" y="191"/>
                </a:lnTo>
                <a:lnTo>
                  <a:pt x="622" y="245"/>
                </a:lnTo>
                <a:lnTo>
                  <a:pt x="616" y="251"/>
                </a:lnTo>
                <a:lnTo>
                  <a:pt x="616" y="257"/>
                </a:lnTo>
                <a:lnTo>
                  <a:pt x="610" y="268"/>
                </a:lnTo>
                <a:lnTo>
                  <a:pt x="598" y="268"/>
                </a:lnTo>
                <a:lnTo>
                  <a:pt x="580" y="298"/>
                </a:lnTo>
                <a:lnTo>
                  <a:pt x="574" y="310"/>
                </a:lnTo>
                <a:lnTo>
                  <a:pt x="580" y="316"/>
                </a:lnTo>
                <a:lnTo>
                  <a:pt x="586" y="322"/>
                </a:lnTo>
                <a:lnTo>
                  <a:pt x="592" y="328"/>
                </a:lnTo>
                <a:lnTo>
                  <a:pt x="592" y="334"/>
                </a:lnTo>
                <a:lnTo>
                  <a:pt x="592" y="340"/>
                </a:lnTo>
                <a:lnTo>
                  <a:pt x="586" y="340"/>
                </a:lnTo>
                <a:lnTo>
                  <a:pt x="586" y="352"/>
                </a:lnTo>
                <a:lnTo>
                  <a:pt x="574" y="364"/>
                </a:lnTo>
                <a:lnTo>
                  <a:pt x="538" y="549"/>
                </a:lnTo>
                <a:lnTo>
                  <a:pt x="317" y="495"/>
                </a:lnTo>
                <a:lnTo>
                  <a:pt x="12" y="412"/>
                </a:lnTo>
                <a:lnTo>
                  <a:pt x="12" y="41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Freeform 100"/>
          <p:cNvSpPr>
            <a:spLocks/>
          </p:cNvSpPr>
          <p:nvPr/>
        </p:nvSpPr>
        <p:spPr bwMode="auto">
          <a:xfrm rot="21394386">
            <a:off x="2385111" y="4144082"/>
            <a:ext cx="1183217" cy="1195507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0" y="579"/>
              </a:cxn>
              <a:cxn ang="0">
                <a:pos x="0" y="579"/>
              </a:cxn>
              <a:cxn ang="0">
                <a:pos x="77" y="591"/>
              </a:cxn>
              <a:cxn ang="0">
                <a:pos x="83" y="543"/>
              </a:cxn>
              <a:cxn ang="0">
                <a:pos x="221" y="561"/>
              </a:cxn>
              <a:cxn ang="0">
                <a:pos x="221" y="561"/>
              </a:cxn>
              <a:cxn ang="0">
                <a:pos x="215" y="555"/>
              </a:cxn>
              <a:cxn ang="0">
                <a:pos x="221" y="549"/>
              </a:cxn>
              <a:cxn ang="0">
                <a:pos x="221" y="543"/>
              </a:cxn>
              <a:cxn ang="0">
                <a:pos x="215" y="543"/>
              </a:cxn>
              <a:cxn ang="0">
                <a:pos x="221" y="537"/>
              </a:cxn>
              <a:cxn ang="0">
                <a:pos x="526" y="567"/>
              </a:cxn>
              <a:cxn ang="0">
                <a:pos x="562" y="108"/>
              </a:cxn>
              <a:cxn ang="0">
                <a:pos x="568" y="108"/>
              </a:cxn>
              <a:cxn ang="0">
                <a:pos x="568" y="54"/>
              </a:cxn>
              <a:cxn ang="0">
                <a:pos x="83" y="0"/>
              </a:cxn>
              <a:cxn ang="0">
                <a:pos x="83" y="0"/>
              </a:cxn>
            </a:cxnLst>
            <a:rect l="0" t="0" r="r" b="b"/>
            <a:pathLst>
              <a:path w="568" h="591">
                <a:moveTo>
                  <a:pt x="83" y="0"/>
                </a:moveTo>
                <a:lnTo>
                  <a:pt x="0" y="579"/>
                </a:lnTo>
                <a:lnTo>
                  <a:pt x="0" y="579"/>
                </a:lnTo>
                <a:lnTo>
                  <a:pt x="77" y="591"/>
                </a:lnTo>
                <a:lnTo>
                  <a:pt x="83" y="543"/>
                </a:lnTo>
                <a:lnTo>
                  <a:pt x="221" y="561"/>
                </a:lnTo>
                <a:lnTo>
                  <a:pt x="221" y="561"/>
                </a:lnTo>
                <a:lnTo>
                  <a:pt x="215" y="555"/>
                </a:lnTo>
                <a:lnTo>
                  <a:pt x="221" y="549"/>
                </a:lnTo>
                <a:lnTo>
                  <a:pt x="221" y="543"/>
                </a:lnTo>
                <a:lnTo>
                  <a:pt x="215" y="543"/>
                </a:lnTo>
                <a:lnTo>
                  <a:pt x="221" y="537"/>
                </a:lnTo>
                <a:lnTo>
                  <a:pt x="526" y="567"/>
                </a:lnTo>
                <a:lnTo>
                  <a:pt x="562" y="108"/>
                </a:lnTo>
                <a:lnTo>
                  <a:pt x="568" y="108"/>
                </a:lnTo>
                <a:lnTo>
                  <a:pt x="568" y="54"/>
                </a:lnTo>
                <a:lnTo>
                  <a:pt x="83" y="0"/>
                </a:lnTo>
                <a:lnTo>
                  <a:pt x="8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" name="Freeform 102"/>
          <p:cNvSpPr>
            <a:spLocks/>
          </p:cNvSpPr>
          <p:nvPr/>
        </p:nvSpPr>
        <p:spPr bwMode="auto">
          <a:xfrm rot="21394386">
            <a:off x="4569963" y="2784826"/>
            <a:ext cx="1019956" cy="649540"/>
          </a:xfrm>
          <a:custGeom>
            <a:avLst/>
            <a:gdLst/>
            <a:ahLst/>
            <a:cxnLst>
              <a:cxn ang="0">
                <a:pos x="395" y="0"/>
              </a:cxn>
              <a:cxn ang="0">
                <a:pos x="413" y="18"/>
              </a:cxn>
              <a:cxn ang="0">
                <a:pos x="407" y="36"/>
              </a:cxn>
              <a:cxn ang="0">
                <a:pos x="413" y="78"/>
              </a:cxn>
              <a:cxn ang="0">
                <a:pos x="449" y="90"/>
              </a:cxn>
              <a:cxn ang="0">
                <a:pos x="455" y="108"/>
              </a:cxn>
              <a:cxn ang="0">
                <a:pos x="466" y="125"/>
              </a:cxn>
              <a:cxn ang="0">
                <a:pos x="490" y="155"/>
              </a:cxn>
              <a:cxn ang="0">
                <a:pos x="484" y="173"/>
              </a:cxn>
              <a:cxn ang="0">
                <a:pos x="478" y="185"/>
              </a:cxn>
              <a:cxn ang="0">
                <a:pos x="455" y="209"/>
              </a:cxn>
              <a:cxn ang="0">
                <a:pos x="431" y="209"/>
              </a:cxn>
              <a:cxn ang="0">
                <a:pos x="419" y="227"/>
              </a:cxn>
              <a:cxn ang="0">
                <a:pos x="431" y="245"/>
              </a:cxn>
              <a:cxn ang="0">
                <a:pos x="431" y="269"/>
              </a:cxn>
              <a:cxn ang="0">
                <a:pos x="407" y="299"/>
              </a:cxn>
              <a:cxn ang="0">
                <a:pos x="407" y="316"/>
              </a:cxn>
              <a:cxn ang="0">
                <a:pos x="377" y="299"/>
              </a:cxn>
              <a:cxn ang="0">
                <a:pos x="60" y="305"/>
              </a:cxn>
              <a:cxn ang="0">
                <a:pos x="60" y="287"/>
              </a:cxn>
              <a:cxn ang="0">
                <a:pos x="54" y="269"/>
              </a:cxn>
              <a:cxn ang="0">
                <a:pos x="54" y="257"/>
              </a:cxn>
              <a:cxn ang="0">
                <a:pos x="48" y="233"/>
              </a:cxn>
              <a:cxn ang="0">
                <a:pos x="48" y="215"/>
              </a:cxn>
              <a:cxn ang="0">
                <a:pos x="36" y="197"/>
              </a:cxn>
              <a:cxn ang="0">
                <a:pos x="30" y="185"/>
              </a:cxn>
              <a:cxn ang="0">
                <a:pos x="18" y="161"/>
              </a:cxn>
              <a:cxn ang="0">
                <a:pos x="18" y="137"/>
              </a:cxn>
              <a:cxn ang="0">
                <a:pos x="12" y="119"/>
              </a:cxn>
              <a:cxn ang="0">
                <a:pos x="6" y="108"/>
              </a:cxn>
              <a:cxn ang="0">
                <a:pos x="6" y="72"/>
              </a:cxn>
              <a:cxn ang="0">
                <a:pos x="12" y="54"/>
              </a:cxn>
              <a:cxn ang="0">
                <a:pos x="6" y="36"/>
              </a:cxn>
              <a:cxn ang="0">
                <a:pos x="6" y="18"/>
              </a:cxn>
              <a:cxn ang="0">
                <a:pos x="6" y="12"/>
              </a:cxn>
              <a:cxn ang="0">
                <a:pos x="12" y="12"/>
              </a:cxn>
            </a:cxnLst>
            <a:rect l="0" t="0" r="r" b="b"/>
            <a:pathLst>
              <a:path w="490" h="322">
                <a:moveTo>
                  <a:pt x="12" y="12"/>
                </a:moveTo>
                <a:lnTo>
                  <a:pt x="395" y="0"/>
                </a:lnTo>
                <a:lnTo>
                  <a:pt x="401" y="12"/>
                </a:lnTo>
                <a:lnTo>
                  <a:pt x="413" y="18"/>
                </a:lnTo>
                <a:lnTo>
                  <a:pt x="413" y="30"/>
                </a:lnTo>
                <a:lnTo>
                  <a:pt x="407" y="36"/>
                </a:lnTo>
                <a:lnTo>
                  <a:pt x="407" y="48"/>
                </a:lnTo>
                <a:lnTo>
                  <a:pt x="413" y="78"/>
                </a:lnTo>
                <a:lnTo>
                  <a:pt x="437" y="84"/>
                </a:lnTo>
                <a:lnTo>
                  <a:pt x="449" y="90"/>
                </a:lnTo>
                <a:lnTo>
                  <a:pt x="449" y="102"/>
                </a:lnTo>
                <a:lnTo>
                  <a:pt x="455" y="108"/>
                </a:lnTo>
                <a:lnTo>
                  <a:pt x="466" y="119"/>
                </a:lnTo>
                <a:lnTo>
                  <a:pt x="466" y="125"/>
                </a:lnTo>
                <a:lnTo>
                  <a:pt x="484" y="137"/>
                </a:lnTo>
                <a:lnTo>
                  <a:pt x="490" y="155"/>
                </a:lnTo>
                <a:lnTo>
                  <a:pt x="490" y="161"/>
                </a:lnTo>
                <a:lnTo>
                  <a:pt x="484" y="173"/>
                </a:lnTo>
                <a:lnTo>
                  <a:pt x="478" y="179"/>
                </a:lnTo>
                <a:lnTo>
                  <a:pt x="478" y="185"/>
                </a:lnTo>
                <a:lnTo>
                  <a:pt x="466" y="203"/>
                </a:lnTo>
                <a:lnTo>
                  <a:pt x="455" y="209"/>
                </a:lnTo>
                <a:lnTo>
                  <a:pt x="449" y="209"/>
                </a:lnTo>
                <a:lnTo>
                  <a:pt x="431" y="209"/>
                </a:lnTo>
                <a:lnTo>
                  <a:pt x="425" y="215"/>
                </a:lnTo>
                <a:lnTo>
                  <a:pt x="419" y="227"/>
                </a:lnTo>
                <a:lnTo>
                  <a:pt x="419" y="233"/>
                </a:lnTo>
                <a:lnTo>
                  <a:pt x="431" y="245"/>
                </a:lnTo>
                <a:lnTo>
                  <a:pt x="431" y="251"/>
                </a:lnTo>
                <a:lnTo>
                  <a:pt x="431" y="269"/>
                </a:lnTo>
                <a:lnTo>
                  <a:pt x="419" y="293"/>
                </a:lnTo>
                <a:lnTo>
                  <a:pt x="407" y="299"/>
                </a:lnTo>
                <a:lnTo>
                  <a:pt x="401" y="311"/>
                </a:lnTo>
                <a:lnTo>
                  <a:pt x="407" y="316"/>
                </a:lnTo>
                <a:lnTo>
                  <a:pt x="401" y="322"/>
                </a:lnTo>
                <a:lnTo>
                  <a:pt x="377" y="299"/>
                </a:lnTo>
                <a:lnTo>
                  <a:pt x="66" y="311"/>
                </a:lnTo>
                <a:lnTo>
                  <a:pt x="60" y="305"/>
                </a:lnTo>
                <a:lnTo>
                  <a:pt x="60" y="293"/>
                </a:lnTo>
                <a:lnTo>
                  <a:pt x="60" y="287"/>
                </a:lnTo>
                <a:lnTo>
                  <a:pt x="54" y="281"/>
                </a:lnTo>
                <a:lnTo>
                  <a:pt x="54" y="269"/>
                </a:lnTo>
                <a:lnTo>
                  <a:pt x="60" y="263"/>
                </a:lnTo>
                <a:lnTo>
                  <a:pt x="54" y="257"/>
                </a:lnTo>
                <a:lnTo>
                  <a:pt x="48" y="251"/>
                </a:lnTo>
                <a:lnTo>
                  <a:pt x="48" y="233"/>
                </a:lnTo>
                <a:lnTo>
                  <a:pt x="48" y="227"/>
                </a:lnTo>
                <a:lnTo>
                  <a:pt x="48" y="215"/>
                </a:lnTo>
                <a:lnTo>
                  <a:pt x="36" y="209"/>
                </a:lnTo>
                <a:lnTo>
                  <a:pt x="36" y="197"/>
                </a:lnTo>
                <a:lnTo>
                  <a:pt x="36" y="191"/>
                </a:lnTo>
                <a:lnTo>
                  <a:pt x="30" y="185"/>
                </a:lnTo>
                <a:lnTo>
                  <a:pt x="24" y="167"/>
                </a:lnTo>
                <a:lnTo>
                  <a:pt x="18" y="161"/>
                </a:lnTo>
                <a:lnTo>
                  <a:pt x="18" y="143"/>
                </a:lnTo>
                <a:lnTo>
                  <a:pt x="18" y="137"/>
                </a:lnTo>
                <a:lnTo>
                  <a:pt x="12" y="131"/>
                </a:lnTo>
                <a:lnTo>
                  <a:pt x="12" y="119"/>
                </a:lnTo>
                <a:lnTo>
                  <a:pt x="12" y="119"/>
                </a:lnTo>
                <a:lnTo>
                  <a:pt x="6" y="108"/>
                </a:lnTo>
                <a:lnTo>
                  <a:pt x="0" y="90"/>
                </a:lnTo>
                <a:lnTo>
                  <a:pt x="6" y="72"/>
                </a:lnTo>
                <a:lnTo>
                  <a:pt x="6" y="60"/>
                </a:lnTo>
                <a:lnTo>
                  <a:pt x="12" y="54"/>
                </a:lnTo>
                <a:lnTo>
                  <a:pt x="6" y="42"/>
                </a:lnTo>
                <a:lnTo>
                  <a:pt x="6" y="36"/>
                </a:lnTo>
                <a:lnTo>
                  <a:pt x="6" y="24"/>
                </a:lnTo>
                <a:lnTo>
                  <a:pt x="6" y="18"/>
                </a:lnTo>
                <a:lnTo>
                  <a:pt x="0" y="12"/>
                </a:lnTo>
                <a:lnTo>
                  <a:pt x="6" y="12"/>
                </a:lnTo>
                <a:lnTo>
                  <a:pt x="12" y="12"/>
                </a:lnTo>
                <a:lnTo>
                  <a:pt x="12" y="1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3" name="Freeform 103"/>
          <p:cNvSpPr>
            <a:spLocks/>
          </p:cNvSpPr>
          <p:nvPr/>
        </p:nvSpPr>
        <p:spPr bwMode="auto">
          <a:xfrm rot="21394386">
            <a:off x="5094515" y="2043686"/>
            <a:ext cx="884780" cy="918135"/>
          </a:xfrm>
          <a:custGeom>
            <a:avLst/>
            <a:gdLst/>
            <a:ahLst/>
            <a:cxnLst>
              <a:cxn ang="0">
                <a:pos x="180" y="442"/>
              </a:cxn>
              <a:cxn ang="0">
                <a:pos x="144" y="430"/>
              </a:cxn>
              <a:cxn ang="0">
                <a:pos x="138" y="388"/>
              </a:cxn>
              <a:cxn ang="0">
                <a:pos x="144" y="370"/>
              </a:cxn>
              <a:cxn ang="0">
                <a:pos x="126" y="352"/>
              </a:cxn>
              <a:cxn ang="0">
                <a:pos x="126" y="322"/>
              </a:cxn>
              <a:cxn ang="0">
                <a:pos x="102" y="298"/>
              </a:cxn>
              <a:cxn ang="0">
                <a:pos x="72" y="268"/>
              </a:cxn>
              <a:cxn ang="0">
                <a:pos x="48" y="257"/>
              </a:cxn>
              <a:cxn ang="0">
                <a:pos x="42" y="245"/>
              </a:cxn>
              <a:cxn ang="0">
                <a:pos x="18" y="239"/>
              </a:cxn>
              <a:cxn ang="0">
                <a:pos x="6" y="227"/>
              </a:cxn>
              <a:cxn ang="0">
                <a:pos x="12" y="185"/>
              </a:cxn>
              <a:cxn ang="0">
                <a:pos x="18" y="161"/>
              </a:cxn>
              <a:cxn ang="0">
                <a:pos x="0" y="143"/>
              </a:cxn>
              <a:cxn ang="0">
                <a:pos x="6" y="125"/>
              </a:cxn>
              <a:cxn ang="0">
                <a:pos x="30" y="101"/>
              </a:cxn>
              <a:cxn ang="0">
                <a:pos x="42" y="89"/>
              </a:cxn>
              <a:cxn ang="0">
                <a:pos x="42" y="30"/>
              </a:cxn>
              <a:cxn ang="0">
                <a:pos x="54" y="30"/>
              </a:cxn>
              <a:cxn ang="0">
                <a:pos x="78" y="30"/>
              </a:cxn>
              <a:cxn ang="0">
                <a:pos x="132" y="0"/>
              </a:cxn>
              <a:cxn ang="0">
                <a:pos x="144" y="0"/>
              </a:cxn>
              <a:cxn ang="0">
                <a:pos x="138" y="12"/>
              </a:cxn>
              <a:cxn ang="0">
                <a:pos x="132" y="36"/>
              </a:cxn>
              <a:cxn ang="0">
                <a:pos x="156" y="24"/>
              </a:cxn>
              <a:cxn ang="0">
                <a:pos x="174" y="36"/>
              </a:cxn>
              <a:cxn ang="0">
                <a:pos x="186" y="42"/>
              </a:cxn>
              <a:cxn ang="0">
                <a:pos x="191" y="59"/>
              </a:cxn>
              <a:cxn ang="0">
                <a:pos x="263" y="71"/>
              </a:cxn>
              <a:cxn ang="0">
                <a:pos x="287" y="83"/>
              </a:cxn>
              <a:cxn ang="0">
                <a:pos x="299" y="89"/>
              </a:cxn>
              <a:cxn ang="0">
                <a:pos x="311" y="83"/>
              </a:cxn>
              <a:cxn ang="0">
                <a:pos x="335" y="89"/>
              </a:cxn>
              <a:cxn ang="0">
                <a:pos x="341" y="95"/>
              </a:cxn>
              <a:cxn ang="0">
                <a:pos x="347" y="101"/>
              </a:cxn>
              <a:cxn ang="0">
                <a:pos x="365" y="119"/>
              </a:cxn>
              <a:cxn ang="0">
                <a:pos x="365" y="149"/>
              </a:cxn>
              <a:cxn ang="0">
                <a:pos x="377" y="143"/>
              </a:cxn>
              <a:cxn ang="0">
                <a:pos x="371" y="155"/>
              </a:cxn>
              <a:cxn ang="0">
                <a:pos x="383" y="173"/>
              </a:cxn>
              <a:cxn ang="0">
                <a:pos x="371" y="191"/>
              </a:cxn>
              <a:cxn ang="0">
                <a:pos x="353" y="221"/>
              </a:cxn>
              <a:cxn ang="0">
                <a:pos x="359" y="233"/>
              </a:cxn>
              <a:cxn ang="0">
                <a:pos x="383" y="203"/>
              </a:cxn>
              <a:cxn ang="0">
                <a:pos x="401" y="191"/>
              </a:cxn>
              <a:cxn ang="0">
                <a:pos x="407" y="179"/>
              </a:cxn>
              <a:cxn ang="0">
                <a:pos x="407" y="167"/>
              </a:cxn>
              <a:cxn ang="0">
                <a:pos x="413" y="161"/>
              </a:cxn>
              <a:cxn ang="0">
                <a:pos x="419" y="149"/>
              </a:cxn>
              <a:cxn ang="0">
                <a:pos x="425" y="155"/>
              </a:cxn>
              <a:cxn ang="0">
                <a:pos x="413" y="191"/>
              </a:cxn>
              <a:cxn ang="0">
                <a:pos x="407" y="209"/>
              </a:cxn>
              <a:cxn ang="0">
                <a:pos x="401" y="233"/>
              </a:cxn>
              <a:cxn ang="0">
                <a:pos x="395" y="262"/>
              </a:cxn>
              <a:cxn ang="0">
                <a:pos x="383" y="280"/>
              </a:cxn>
              <a:cxn ang="0">
                <a:pos x="389" y="322"/>
              </a:cxn>
              <a:cxn ang="0">
                <a:pos x="377" y="352"/>
              </a:cxn>
              <a:cxn ang="0">
                <a:pos x="395" y="412"/>
              </a:cxn>
              <a:cxn ang="0">
                <a:pos x="389" y="424"/>
              </a:cxn>
              <a:cxn ang="0">
                <a:pos x="389" y="442"/>
              </a:cxn>
              <a:cxn ang="0">
                <a:pos x="180" y="454"/>
              </a:cxn>
            </a:cxnLst>
            <a:rect l="0" t="0" r="r" b="b"/>
            <a:pathLst>
              <a:path w="425" h="454">
                <a:moveTo>
                  <a:pt x="180" y="454"/>
                </a:moveTo>
                <a:lnTo>
                  <a:pt x="180" y="442"/>
                </a:lnTo>
                <a:lnTo>
                  <a:pt x="168" y="436"/>
                </a:lnTo>
                <a:lnTo>
                  <a:pt x="144" y="430"/>
                </a:lnTo>
                <a:lnTo>
                  <a:pt x="138" y="400"/>
                </a:lnTo>
                <a:lnTo>
                  <a:pt x="138" y="388"/>
                </a:lnTo>
                <a:lnTo>
                  <a:pt x="144" y="382"/>
                </a:lnTo>
                <a:lnTo>
                  <a:pt x="144" y="370"/>
                </a:lnTo>
                <a:lnTo>
                  <a:pt x="132" y="364"/>
                </a:lnTo>
                <a:lnTo>
                  <a:pt x="126" y="352"/>
                </a:lnTo>
                <a:lnTo>
                  <a:pt x="126" y="334"/>
                </a:lnTo>
                <a:lnTo>
                  <a:pt x="126" y="322"/>
                </a:lnTo>
                <a:lnTo>
                  <a:pt x="126" y="316"/>
                </a:lnTo>
                <a:lnTo>
                  <a:pt x="102" y="298"/>
                </a:lnTo>
                <a:lnTo>
                  <a:pt x="78" y="280"/>
                </a:lnTo>
                <a:lnTo>
                  <a:pt x="72" y="268"/>
                </a:lnTo>
                <a:lnTo>
                  <a:pt x="48" y="257"/>
                </a:lnTo>
                <a:lnTo>
                  <a:pt x="48" y="257"/>
                </a:lnTo>
                <a:lnTo>
                  <a:pt x="42" y="251"/>
                </a:lnTo>
                <a:lnTo>
                  <a:pt x="42" y="245"/>
                </a:lnTo>
                <a:lnTo>
                  <a:pt x="24" y="245"/>
                </a:lnTo>
                <a:lnTo>
                  <a:pt x="18" y="239"/>
                </a:lnTo>
                <a:lnTo>
                  <a:pt x="12" y="233"/>
                </a:lnTo>
                <a:lnTo>
                  <a:pt x="6" y="227"/>
                </a:lnTo>
                <a:lnTo>
                  <a:pt x="6" y="203"/>
                </a:lnTo>
                <a:lnTo>
                  <a:pt x="12" y="185"/>
                </a:lnTo>
                <a:lnTo>
                  <a:pt x="12" y="173"/>
                </a:lnTo>
                <a:lnTo>
                  <a:pt x="18" y="161"/>
                </a:lnTo>
                <a:lnTo>
                  <a:pt x="6" y="149"/>
                </a:lnTo>
                <a:lnTo>
                  <a:pt x="0" y="143"/>
                </a:lnTo>
                <a:lnTo>
                  <a:pt x="0" y="125"/>
                </a:lnTo>
                <a:lnTo>
                  <a:pt x="6" y="125"/>
                </a:lnTo>
                <a:lnTo>
                  <a:pt x="6" y="119"/>
                </a:lnTo>
                <a:lnTo>
                  <a:pt x="30" y="101"/>
                </a:lnTo>
                <a:lnTo>
                  <a:pt x="36" y="95"/>
                </a:lnTo>
                <a:lnTo>
                  <a:pt x="42" y="89"/>
                </a:lnTo>
                <a:lnTo>
                  <a:pt x="36" y="36"/>
                </a:lnTo>
                <a:lnTo>
                  <a:pt x="42" y="30"/>
                </a:lnTo>
                <a:lnTo>
                  <a:pt x="48" y="24"/>
                </a:lnTo>
                <a:lnTo>
                  <a:pt x="54" y="30"/>
                </a:lnTo>
                <a:lnTo>
                  <a:pt x="66" y="30"/>
                </a:lnTo>
                <a:lnTo>
                  <a:pt x="78" y="30"/>
                </a:lnTo>
                <a:lnTo>
                  <a:pt x="96" y="18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44" y="6"/>
                </a:lnTo>
                <a:lnTo>
                  <a:pt x="138" y="12"/>
                </a:lnTo>
                <a:lnTo>
                  <a:pt x="138" y="18"/>
                </a:lnTo>
                <a:lnTo>
                  <a:pt x="132" y="36"/>
                </a:lnTo>
                <a:lnTo>
                  <a:pt x="150" y="24"/>
                </a:lnTo>
                <a:lnTo>
                  <a:pt x="156" y="24"/>
                </a:lnTo>
                <a:lnTo>
                  <a:pt x="162" y="36"/>
                </a:lnTo>
                <a:lnTo>
                  <a:pt x="174" y="36"/>
                </a:lnTo>
                <a:lnTo>
                  <a:pt x="174" y="42"/>
                </a:lnTo>
                <a:lnTo>
                  <a:pt x="186" y="42"/>
                </a:lnTo>
                <a:lnTo>
                  <a:pt x="191" y="42"/>
                </a:lnTo>
                <a:lnTo>
                  <a:pt x="191" y="59"/>
                </a:lnTo>
                <a:lnTo>
                  <a:pt x="197" y="59"/>
                </a:lnTo>
                <a:lnTo>
                  <a:pt x="263" y="71"/>
                </a:lnTo>
                <a:lnTo>
                  <a:pt x="275" y="71"/>
                </a:lnTo>
                <a:lnTo>
                  <a:pt x="287" y="83"/>
                </a:lnTo>
                <a:lnTo>
                  <a:pt x="299" y="83"/>
                </a:lnTo>
                <a:lnTo>
                  <a:pt x="299" y="89"/>
                </a:lnTo>
                <a:lnTo>
                  <a:pt x="305" y="83"/>
                </a:lnTo>
                <a:lnTo>
                  <a:pt x="311" y="83"/>
                </a:lnTo>
                <a:lnTo>
                  <a:pt x="323" y="89"/>
                </a:lnTo>
                <a:lnTo>
                  <a:pt x="335" y="89"/>
                </a:lnTo>
                <a:lnTo>
                  <a:pt x="341" y="95"/>
                </a:lnTo>
                <a:lnTo>
                  <a:pt x="341" y="95"/>
                </a:lnTo>
                <a:lnTo>
                  <a:pt x="341" y="101"/>
                </a:lnTo>
                <a:lnTo>
                  <a:pt x="347" y="101"/>
                </a:lnTo>
                <a:lnTo>
                  <a:pt x="365" y="113"/>
                </a:lnTo>
                <a:lnTo>
                  <a:pt x="365" y="119"/>
                </a:lnTo>
                <a:lnTo>
                  <a:pt x="359" y="143"/>
                </a:lnTo>
                <a:lnTo>
                  <a:pt x="365" y="149"/>
                </a:lnTo>
                <a:lnTo>
                  <a:pt x="377" y="143"/>
                </a:lnTo>
                <a:lnTo>
                  <a:pt x="377" y="143"/>
                </a:lnTo>
                <a:lnTo>
                  <a:pt x="377" y="149"/>
                </a:lnTo>
                <a:lnTo>
                  <a:pt x="371" y="155"/>
                </a:lnTo>
                <a:lnTo>
                  <a:pt x="377" y="167"/>
                </a:lnTo>
                <a:lnTo>
                  <a:pt x="383" y="173"/>
                </a:lnTo>
                <a:lnTo>
                  <a:pt x="383" y="173"/>
                </a:lnTo>
                <a:lnTo>
                  <a:pt x="371" y="191"/>
                </a:lnTo>
                <a:lnTo>
                  <a:pt x="359" y="209"/>
                </a:lnTo>
                <a:lnTo>
                  <a:pt x="353" y="221"/>
                </a:lnTo>
                <a:lnTo>
                  <a:pt x="353" y="233"/>
                </a:lnTo>
                <a:lnTo>
                  <a:pt x="359" y="233"/>
                </a:lnTo>
                <a:lnTo>
                  <a:pt x="371" y="227"/>
                </a:lnTo>
                <a:lnTo>
                  <a:pt x="383" y="203"/>
                </a:lnTo>
                <a:lnTo>
                  <a:pt x="395" y="197"/>
                </a:lnTo>
                <a:lnTo>
                  <a:pt x="401" y="191"/>
                </a:lnTo>
                <a:lnTo>
                  <a:pt x="401" y="185"/>
                </a:lnTo>
                <a:lnTo>
                  <a:pt x="407" y="179"/>
                </a:lnTo>
                <a:lnTo>
                  <a:pt x="413" y="173"/>
                </a:lnTo>
                <a:lnTo>
                  <a:pt x="407" y="167"/>
                </a:lnTo>
                <a:lnTo>
                  <a:pt x="413" y="161"/>
                </a:lnTo>
                <a:lnTo>
                  <a:pt x="413" y="161"/>
                </a:lnTo>
                <a:lnTo>
                  <a:pt x="419" y="149"/>
                </a:lnTo>
                <a:lnTo>
                  <a:pt x="419" y="149"/>
                </a:lnTo>
                <a:lnTo>
                  <a:pt x="425" y="149"/>
                </a:lnTo>
                <a:lnTo>
                  <a:pt x="425" y="155"/>
                </a:lnTo>
                <a:lnTo>
                  <a:pt x="425" y="167"/>
                </a:lnTo>
                <a:lnTo>
                  <a:pt x="413" y="191"/>
                </a:lnTo>
                <a:lnTo>
                  <a:pt x="407" y="197"/>
                </a:lnTo>
                <a:lnTo>
                  <a:pt x="407" y="209"/>
                </a:lnTo>
                <a:lnTo>
                  <a:pt x="407" y="215"/>
                </a:lnTo>
                <a:lnTo>
                  <a:pt x="401" y="233"/>
                </a:lnTo>
                <a:lnTo>
                  <a:pt x="401" y="251"/>
                </a:lnTo>
                <a:lnTo>
                  <a:pt x="395" y="262"/>
                </a:lnTo>
                <a:lnTo>
                  <a:pt x="389" y="274"/>
                </a:lnTo>
                <a:lnTo>
                  <a:pt x="383" y="280"/>
                </a:lnTo>
                <a:lnTo>
                  <a:pt x="389" y="292"/>
                </a:lnTo>
                <a:lnTo>
                  <a:pt x="389" y="322"/>
                </a:lnTo>
                <a:lnTo>
                  <a:pt x="383" y="328"/>
                </a:lnTo>
                <a:lnTo>
                  <a:pt x="377" y="352"/>
                </a:lnTo>
                <a:lnTo>
                  <a:pt x="383" y="388"/>
                </a:lnTo>
                <a:lnTo>
                  <a:pt x="395" y="412"/>
                </a:lnTo>
                <a:lnTo>
                  <a:pt x="389" y="418"/>
                </a:lnTo>
                <a:lnTo>
                  <a:pt x="389" y="424"/>
                </a:lnTo>
                <a:lnTo>
                  <a:pt x="389" y="430"/>
                </a:lnTo>
                <a:lnTo>
                  <a:pt x="389" y="442"/>
                </a:lnTo>
                <a:lnTo>
                  <a:pt x="180" y="454"/>
                </a:lnTo>
                <a:lnTo>
                  <a:pt x="180" y="45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 rot="21394386">
            <a:off x="5454374" y="1864895"/>
            <a:ext cx="1269238" cy="1183217"/>
            <a:chOff x="5448300" y="1717457"/>
            <a:chExt cx="1147763" cy="1069975"/>
          </a:xfrm>
          <a:noFill/>
        </p:grpSpPr>
        <p:sp>
          <p:nvSpPr>
            <p:cNvPr id="217" name="Freeform 98"/>
            <p:cNvSpPr>
              <a:spLocks/>
            </p:cNvSpPr>
            <p:nvPr/>
          </p:nvSpPr>
          <p:spPr bwMode="auto">
            <a:xfrm>
              <a:off x="5448300" y="1717457"/>
              <a:ext cx="922338" cy="447675"/>
            </a:xfrm>
            <a:custGeom>
              <a:avLst/>
              <a:gdLst/>
              <a:ahLst/>
              <a:cxnLst>
                <a:cxn ang="0">
                  <a:pos x="17" y="96"/>
                </a:cxn>
                <a:cxn ang="0">
                  <a:pos x="47" y="78"/>
                </a:cxn>
                <a:cxn ang="0">
                  <a:pos x="113" y="36"/>
                </a:cxn>
                <a:cxn ang="0">
                  <a:pos x="149" y="6"/>
                </a:cxn>
                <a:cxn ang="0">
                  <a:pos x="179" y="6"/>
                </a:cxn>
                <a:cxn ang="0">
                  <a:pos x="161" y="24"/>
                </a:cxn>
                <a:cxn ang="0">
                  <a:pos x="137" y="54"/>
                </a:cxn>
                <a:cxn ang="0">
                  <a:pos x="137" y="72"/>
                </a:cxn>
                <a:cxn ang="0">
                  <a:pos x="161" y="60"/>
                </a:cxn>
                <a:cxn ang="0">
                  <a:pos x="233" y="96"/>
                </a:cxn>
                <a:cxn ang="0">
                  <a:pos x="251" y="102"/>
                </a:cxn>
                <a:cxn ang="0">
                  <a:pos x="263" y="102"/>
                </a:cxn>
                <a:cxn ang="0">
                  <a:pos x="287" y="78"/>
                </a:cxn>
                <a:cxn ang="0">
                  <a:pos x="376" y="54"/>
                </a:cxn>
                <a:cxn ang="0">
                  <a:pos x="376" y="72"/>
                </a:cxn>
                <a:cxn ang="0">
                  <a:pos x="394" y="84"/>
                </a:cxn>
                <a:cxn ang="0">
                  <a:pos x="430" y="78"/>
                </a:cxn>
                <a:cxn ang="0">
                  <a:pos x="454" y="108"/>
                </a:cxn>
                <a:cxn ang="0">
                  <a:pos x="490" y="114"/>
                </a:cxn>
                <a:cxn ang="0">
                  <a:pos x="484" y="126"/>
                </a:cxn>
                <a:cxn ang="0">
                  <a:pos x="466" y="126"/>
                </a:cxn>
                <a:cxn ang="0">
                  <a:pos x="448" y="126"/>
                </a:cxn>
                <a:cxn ang="0">
                  <a:pos x="412" y="126"/>
                </a:cxn>
                <a:cxn ang="0">
                  <a:pos x="406" y="143"/>
                </a:cxn>
                <a:cxn ang="0">
                  <a:pos x="364" y="131"/>
                </a:cxn>
                <a:cxn ang="0">
                  <a:pos x="334" y="143"/>
                </a:cxn>
                <a:cxn ang="0">
                  <a:pos x="322" y="149"/>
                </a:cxn>
                <a:cxn ang="0">
                  <a:pos x="299" y="149"/>
                </a:cxn>
                <a:cxn ang="0">
                  <a:pos x="269" y="185"/>
                </a:cxn>
                <a:cxn ang="0">
                  <a:pos x="275" y="167"/>
                </a:cxn>
                <a:cxn ang="0">
                  <a:pos x="257" y="173"/>
                </a:cxn>
                <a:cxn ang="0">
                  <a:pos x="245" y="161"/>
                </a:cxn>
                <a:cxn ang="0">
                  <a:pos x="233" y="191"/>
                </a:cxn>
                <a:cxn ang="0">
                  <a:pos x="215" y="233"/>
                </a:cxn>
                <a:cxn ang="0">
                  <a:pos x="203" y="239"/>
                </a:cxn>
                <a:cxn ang="0">
                  <a:pos x="203" y="215"/>
                </a:cxn>
                <a:cxn ang="0">
                  <a:pos x="185" y="215"/>
                </a:cxn>
                <a:cxn ang="0">
                  <a:pos x="173" y="173"/>
                </a:cxn>
                <a:cxn ang="0">
                  <a:pos x="167" y="167"/>
                </a:cxn>
                <a:cxn ang="0">
                  <a:pos x="137" y="155"/>
                </a:cxn>
                <a:cxn ang="0">
                  <a:pos x="125" y="155"/>
                </a:cxn>
                <a:cxn ang="0">
                  <a:pos x="89" y="143"/>
                </a:cxn>
                <a:cxn ang="0">
                  <a:pos x="17" y="114"/>
                </a:cxn>
                <a:cxn ang="0">
                  <a:pos x="0" y="108"/>
                </a:cxn>
              </a:cxnLst>
              <a:rect l="0" t="0" r="r" b="b"/>
              <a:pathLst>
                <a:path w="490" h="245">
                  <a:moveTo>
                    <a:pt x="0" y="108"/>
                  </a:moveTo>
                  <a:lnTo>
                    <a:pt x="12" y="102"/>
                  </a:lnTo>
                  <a:lnTo>
                    <a:pt x="17" y="96"/>
                  </a:lnTo>
                  <a:lnTo>
                    <a:pt x="35" y="90"/>
                  </a:lnTo>
                  <a:lnTo>
                    <a:pt x="35" y="78"/>
                  </a:lnTo>
                  <a:lnTo>
                    <a:pt x="47" y="78"/>
                  </a:lnTo>
                  <a:lnTo>
                    <a:pt x="71" y="66"/>
                  </a:lnTo>
                  <a:lnTo>
                    <a:pt x="89" y="60"/>
                  </a:lnTo>
                  <a:lnTo>
                    <a:pt x="113" y="36"/>
                  </a:lnTo>
                  <a:lnTo>
                    <a:pt x="119" y="30"/>
                  </a:lnTo>
                  <a:lnTo>
                    <a:pt x="137" y="12"/>
                  </a:lnTo>
                  <a:lnTo>
                    <a:pt x="149" y="6"/>
                  </a:lnTo>
                  <a:lnTo>
                    <a:pt x="173" y="0"/>
                  </a:lnTo>
                  <a:lnTo>
                    <a:pt x="179" y="6"/>
                  </a:lnTo>
                  <a:lnTo>
                    <a:pt x="179" y="6"/>
                  </a:lnTo>
                  <a:lnTo>
                    <a:pt x="167" y="12"/>
                  </a:lnTo>
                  <a:lnTo>
                    <a:pt x="167" y="12"/>
                  </a:lnTo>
                  <a:lnTo>
                    <a:pt x="161" y="24"/>
                  </a:lnTo>
                  <a:lnTo>
                    <a:pt x="143" y="42"/>
                  </a:lnTo>
                  <a:lnTo>
                    <a:pt x="137" y="48"/>
                  </a:lnTo>
                  <a:lnTo>
                    <a:pt x="137" y="54"/>
                  </a:lnTo>
                  <a:lnTo>
                    <a:pt x="131" y="66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49" y="60"/>
                  </a:lnTo>
                  <a:lnTo>
                    <a:pt x="161" y="60"/>
                  </a:lnTo>
                  <a:lnTo>
                    <a:pt x="161" y="60"/>
                  </a:lnTo>
                  <a:lnTo>
                    <a:pt x="191" y="72"/>
                  </a:lnTo>
                  <a:lnTo>
                    <a:pt x="215" y="96"/>
                  </a:lnTo>
                  <a:lnTo>
                    <a:pt x="233" y="96"/>
                  </a:lnTo>
                  <a:lnTo>
                    <a:pt x="239" y="96"/>
                  </a:lnTo>
                  <a:lnTo>
                    <a:pt x="245" y="96"/>
                  </a:lnTo>
                  <a:lnTo>
                    <a:pt x="251" y="102"/>
                  </a:lnTo>
                  <a:lnTo>
                    <a:pt x="257" y="96"/>
                  </a:lnTo>
                  <a:lnTo>
                    <a:pt x="263" y="102"/>
                  </a:lnTo>
                  <a:lnTo>
                    <a:pt x="263" y="102"/>
                  </a:lnTo>
                  <a:lnTo>
                    <a:pt x="263" y="102"/>
                  </a:lnTo>
                  <a:lnTo>
                    <a:pt x="269" y="96"/>
                  </a:lnTo>
                  <a:lnTo>
                    <a:pt x="287" y="78"/>
                  </a:lnTo>
                  <a:lnTo>
                    <a:pt x="352" y="66"/>
                  </a:lnTo>
                  <a:lnTo>
                    <a:pt x="370" y="54"/>
                  </a:lnTo>
                  <a:lnTo>
                    <a:pt x="376" y="54"/>
                  </a:lnTo>
                  <a:lnTo>
                    <a:pt x="382" y="54"/>
                  </a:lnTo>
                  <a:lnTo>
                    <a:pt x="376" y="66"/>
                  </a:lnTo>
                  <a:lnTo>
                    <a:pt x="376" y="72"/>
                  </a:lnTo>
                  <a:lnTo>
                    <a:pt x="382" y="84"/>
                  </a:lnTo>
                  <a:lnTo>
                    <a:pt x="388" y="90"/>
                  </a:lnTo>
                  <a:lnTo>
                    <a:pt x="394" y="84"/>
                  </a:lnTo>
                  <a:lnTo>
                    <a:pt x="400" y="84"/>
                  </a:lnTo>
                  <a:lnTo>
                    <a:pt x="406" y="84"/>
                  </a:lnTo>
                  <a:lnTo>
                    <a:pt x="430" y="78"/>
                  </a:lnTo>
                  <a:lnTo>
                    <a:pt x="436" y="84"/>
                  </a:lnTo>
                  <a:lnTo>
                    <a:pt x="442" y="102"/>
                  </a:lnTo>
                  <a:lnTo>
                    <a:pt x="454" y="108"/>
                  </a:lnTo>
                  <a:lnTo>
                    <a:pt x="466" y="114"/>
                  </a:lnTo>
                  <a:lnTo>
                    <a:pt x="484" y="114"/>
                  </a:lnTo>
                  <a:lnTo>
                    <a:pt x="490" y="114"/>
                  </a:lnTo>
                  <a:lnTo>
                    <a:pt x="490" y="114"/>
                  </a:lnTo>
                  <a:lnTo>
                    <a:pt x="490" y="120"/>
                  </a:lnTo>
                  <a:lnTo>
                    <a:pt x="484" y="126"/>
                  </a:lnTo>
                  <a:lnTo>
                    <a:pt x="478" y="131"/>
                  </a:lnTo>
                  <a:lnTo>
                    <a:pt x="472" y="126"/>
                  </a:lnTo>
                  <a:lnTo>
                    <a:pt x="466" y="126"/>
                  </a:lnTo>
                  <a:lnTo>
                    <a:pt x="466" y="126"/>
                  </a:lnTo>
                  <a:lnTo>
                    <a:pt x="454" y="131"/>
                  </a:lnTo>
                  <a:lnTo>
                    <a:pt x="448" y="126"/>
                  </a:lnTo>
                  <a:lnTo>
                    <a:pt x="442" y="126"/>
                  </a:lnTo>
                  <a:lnTo>
                    <a:pt x="424" y="131"/>
                  </a:lnTo>
                  <a:lnTo>
                    <a:pt x="412" y="126"/>
                  </a:lnTo>
                  <a:lnTo>
                    <a:pt x="406" y="131"/>
                  </a:lnTo>
                  <a:lnTo>
                    <a:pt x="412" y="137"/>
                  </a:lnTo>
                  <a:lnTo>
                    <a:pt x="406" y="143"/>
                  </a:lnTo>
                  <a:lnTo>
                    <a:pt x="406" y="143"/>
                  </a:lnTo>
                  <a:lnTo>
                    <a:pt x="394" y="131"/>
                  </a:lnTo>
                  <a:lnTo>
                    <a:pt x="364" y="131"/>
                  </a:lnTo>
                  <a:lnTo>
                    <a:pt x="364" y="131"/>
                  </a:lnTo>
                  <a:lnTo>
                    <a:pt x="352" y="131"/>
                  </a:lnTo>
                  <a:lnTo>
                    <a:pt x="334" y="143"/>
                  </a:lnTo>
                  <a:lnTo>
                    <a:pt x="334" y="143"/>
                  </a:lnTo>
                  <a:lnTo>
                    <a:pt x="328" y="143"/>
                  </a:lnTo>
                  <a:lnTo>
                    <a:pt x="322" y="149"/>
                  </a:lnTo>
                  <a:lnTo>
                    <a:pt x="317" y="149"/>
                  </a:lnTo>
                  <a:lnTo>
                    <a:pt x="311" y="149"/>
                  </a:lnTo>
                  <a:lnTo>
                    <a:pt x="299" y="149"/>
                  </a:lnTo>
                  <a:lnTo>
                    <a:pt x="299" y="161"/>
                  </a:lnTo>
                  <a:lnTo>
                    <a:pt x="293" y="161"/>
                  </a:lnTo>
                  <a:lnTo>
                    <a:pt x="269" y="185"/>
                  </a:lnTo>
                  <a:lnTo>
                    <a:pt x="269" y="185"/>
                  </a:lnTo>
                  <a:lnTo>
                    <a:pt x="269" y="179"/>
                  </a:lnTo>
                  <a:lnTo>
                    <a:pt x="275" y="167"/>
                  </a:lnTo>
                  <a:lnTo>
                    <a:pt x="275" y="161"/>
                  </a:lnTo>
                  <a:lnTo>
                    <a:pt x="263" y="161"/>
                  </a:lnTo>
                  <a:lnTo>
                    <a:pt x="257" y="173"/>
                  </a:lnTo>
                  <a:lnTo>
                    <a:pt x="251" y="179"/>
                  </a:lnTo>
                  <a:lnTo>
                    <a:pt x="251" y="173"/>
                  </a:lnTo>
                  <a:lnTo>
                    <a:pt x="245" y="161"/>
                  </a:lnTo>
                  <a:lnTo>
                    <a:pt x="245" y="161"/>
                  </a:lnTo>
                  <a:lnTo>
                    <a:pt x="245" y="179"/>
                  </a:lnTo>
                  <a:lnTo>
                    <a:pt x="233" y="191"/>
                  </a:lnTo>
                  <a:lnTo>
                    <a:pt x="227" y="203"/>
                  </a:lnTo>
                  <a:lnTo>
                    <a:pt x="227" y="215"/>
                  </a:lnTo>
                  <a:lnTo>
                    <a:pt x="215" y="233"/>
                  </a:lnTo>
                  <a:lnTo>
                    <a:pt x="215" y="239"/>
                  </a:lnTo>
                  <a:lnTo>
                    <a:pt x="209" y="245"/>
                  </a:lnTo>
                  <a:lnTo>
                    <a:pt x="203" y="239"/>
                  </a:lnTo>
                  <a:lnTo>
                    <a:pt x="197" y="227"/>
                  </a:lnTo>
                  <a:lnTo>
                    <a:pt x="203" y="221"/>
                  </a:lnTo>
                  <a:lnTo>
                    <a:pt x="203" y="215"/>
                  </a:lnTo>
                  <a:lnTo>
                    <a:pt x="203" y="215"/>
                  </a:lnTo>
                  <a:lnTo>
                    <a:pt x="191" y="221"/>
                  </a:lnTo>
                  <a:lnTo>
                    <a:pt x="185" y="215"/>
                  </a:lnTo>
                  <a:lnTo>
                    <a:pt x="191" y="191"/>
                  </a:lnTo>
                  <a:lnTo>
                    <a:pt x="191" y="185"/>
                  </a:lnTo>
                  <a:lnTo>
                    <a:pt x="173" y="173"/>
                  </a:lnTo>
                  <a:lnTo>
                    <a:pt x="167" y="17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1" y="161"/>
                  </a:lnTo>
                  <a:lnTo>
                    <a:pt x="149" y="161"/>
                  </a:lnTo>
                  <a:lnTo>
                    <a:pt x="137" y="155"/>
                  </a:lnTo>
                  <a:lnTo>
                    <a:pt x="131" y="155"/>
                  </a:lnTo>
                  <a:lnTo>
                    <a:pt x="125" y="161"/>
                  </a:lnTo>
                  <a:lnTo>
                    <a:pt x="125" y="155"/>
                  </a:lnTo>
                  <a:lnTo>
                    <a:pt x="113" y="155"/>
                  </a:lnTo>
                  <a:lnTo>
                    <a:pt x="101" y="143"/>
                  </a:lnTo>
                  <a:lnTo>
                    <a:pt x="89" y="143"/>
                  </a:lnTo>
                  <a:lnTo>
                    <a:pt x="23" y="131"/>
                  </a:lnTo>
                  <a:lnTo>
                    <a:pt x="17" y="131"/>
                  </a:lnTo>
                  <a:lnTo>
                    <a:pt x="17" y="114"/>
                  </a:lnTo>
                  <a:lnTo>
                    <a:pt x="12" y="114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104"/>
            <p:cNvSpPr>
              <a:spLocks/>
            </p:cNvSpPr>
            <p:nvPr/>
          </p:nvSpPr>
          <p:spPr bwMode="auto">
            <a:xfrm>
              <a:off x="5999163" y="1990507"/>
              <a:ext cx="596900" cy="796925"/>
            </a:xfrm>
            <a:custGeom>
              <a:avLst/>
              <a:gdLst/>
              <a:ahLst/>
              <a:cxnLst>
                <a:cxn ang="0">
                  <a:pos x="161" y="412"/>
                </a:cxn>
                <a:cxn ang="0">
                  <a:pos x="263" y="406"/>
                </a:cxn>
                <a:cxn ang="0">
                  <a:pos x="275" y="377"/>
                </a:cxn>
                <a:cxn ang="0">
                  <a:pos x="275" y="353"/>
                </a:cxn>
                <a:cxn ang="0">
                  <a:pos x="293" y="329"/>
                </a:cxn>
                <a:cxn ang="0">
                  <a:pos x="299" y="317"/>
                </a:cxn>
                <a:cxn ang="0">
                  <a:pos x="305" y="299"/>
                </a:cxn>
                <a:cxn ang="0">
                  <a:pos x="311" y="311"/>
                </a:cxn>
                <a:cxn ang="0">
                  <a:pos x="317" y="305"/>
                </a:cxn>
                <a:cxn ang="0">
                  <a:pos x="317" y="281"/>
                </a:cxn>
                <a:cxn ang="0">
                  <a:pos x="311" y="251"/>
                </a:cxn>
                <a:cxn ang="0">
                  <a:pos x="287" y="168"/>
                </a:cxn>
                <a:cxn ang="0">
                  <a:pos x="257" y="168"/>
                </a:cxn>
                <a:cxn ang="0">
                  <a:pos x="221" y="215"/>
                </a:cxn>
                <a:cxn ang="0">
                  <a:pos x="215" y="215"/>
                </a:cxn>
                <a:cxn ang="0">
                  <a:pos x="197" y="209"/>
                </a:cxn>
                <a:cxn ang="0">
                  <a:pos x="197" y="185"/>
                </a:cxn>
                <a:cxn ang="0">
                  <a:pos x="215" y="168"/>
                </a:cxn>
                <a:cxn ang="0">
                  <a:pos x="221" y="156"/>
                </a:cxn>
                <a:cxn ang="0">
                  <a:pos x="227" y="144"/>
                </a:cxn>
                <a:cxn ang="0">
                  <a:pos x="233" y="108"/>
                </a:cxn>
                <a:cxn ang="0">
                  <a:pos x="227" y="84"/>
                </a:cxn>
                <a:cxn ang="0">
                  <a:pos x="215" y="72"/>
                </a:cxn>
                <a:cxn ang="0">
                  <a:pos x="227" y="66"/>
                </a:cxn>
                <a:cxn ang="0">
                  <a:pos x="215" y="42"/>
                </a:cxn>
                <a:cxn ang="0">
                  <a:pos x="185" y="24"/>
                </a:cxn>
                <a:cxn ang="0">
                  <a:pos x="155" y="18"/>
                </a:cxn>
                <a:cxn ang="0">
                  <a:pos x="125" y="6"/>
                </a:cxn>
                <a:cxn ang="0">
                  <a:pos x="113" y="6"/>
                </a:cxn>
                <a:cxn ang="0">
                  <a:pos x="95" y="24"/>
                </a:cxn>
                <a:cxn ang="0">
                  <a:pos x="95" y="42"/>
                </a:cxn>
                <a:cxn ang="0">
                  <a:pos x="101" y="42"/>
                </a:cxn>
                <a:cxn ang="0">
                  <a:pos x="89" y="48"/>
                </a:cxn>
                <a:cxn ang="0">
                  <a:pos x="77" y="60"/>
                </a:cxn>
                <a:cxn ang="0">
                  <a:pos x="77" y="84"/>
                </a:cxn>
                <a:cxn ang="0">
                  <a:pos x="71" y="102"/>
                </a:cxn>
                <a:cxn ang="0">
                  <a:pos x="59" y="102"/>
                </a:cxn>
                <a:cxn ang="0">
                  <a:pos x="59" y="78"/>
                </a:cxn>
                <a:cxn ang="0">
                  <a:pos x="59" y="72"/>
                </a:cxn>
                <a:cxn ang="0">
                  <a:pos x="53" y="84"/>
                </a:cxn>
                <a:cxn ang="0">
                  <a:pos x="47" y="96"/>
                </a:cxn>
                <a:cxn ang="0">
                  <a:pos x="35" y="102"/>
                </a:cxn>
                <a:cxn ang="0">
                  <a:pos x="29" y="120"/>
                </a:cxn>
                <a:cxn ang="0">
                  <a:pos x="18" y="144"/>
                </a:cxn>
                <a:cxn ang="0">
                  <a:pos x="18" y="174"/>
                </a:cxn>
                <a:cxn ang="0">
                  <a:pos x="6" y="197"/>
                </a:cxn>
                <a:cxn ang="0">
                  <a:pos x="12" y="227"/>
                </a:cxn>
                <a:cxn ang="0">
                  <a:pos x="18" y="251"/>
                </a:cxn>
                <a:cxn ang="0">
                  <a:pos x="41" y="305"/>
                </a:cxn>
                <a:cxn ang="0">
                  <a:pos x="47" y="329"/>
                </a:cxn>
                <a:cxn ang="0">
                  <a:pos x="41" y="341"/>
                </a:cxn>
                <a:cxn ang="0">
                  <a:pos x="35" y="377"/>
                </a:cxn>
                <a:cxn ang="0">
                  <a:pos x="18" y="418"/>
                </a:cxn>
                <a:cxn ang="0">
                  <a:pos x="0" y="436"/>
                </a:cxn>
              </a:cxnLst>
              <a:rect l="0" t="0" r="r" b="b"/>
              <a:pathLst>
                <a:path w="317" h="436">
                  <a:moveTo>
                    <a:pt x="0" y="436"/>
                  </a:moveTo>
                  <a:lnTo>
                    <a:pt x="161" y="412"/>
                  </a:lnTo>
                  <a:lnTo>
                    <a:pt x="161" y="418"/>
                  </a:lnTo>
                  <a:lnTo>
                    <a:pt x="263" y="406"/>
                  </a:lnTo>
                  <a:lnTo>
                    <a:pt x="263" y="400"/>
                  </a:lnTo>
                  <a:lnTo>
                    <a:pt x="275" y="377"/>
                  </a:lnTo>
                  <a:lnTo>
                    <a:pt x="275" y="371"/>
                  </a:lnTo>
                  <a:lnTo>
                    <a:pt x="275" y="353"/>
                  </a:lnTo>
                  <a:lnTo>
                    <a:pt x="281" y="341"/>
                  </a:lnTo>
                  <a:lnTo>
                    <a:pt x="293" y="329"/>
                  </a:lnTo>
                  <a:lnTo>
                    <a:pt x="293" y="317"/>
                  </a:lnTo>
                  <a:lnTo>
                    <a:pt x="299" y="317"/>
                  </a:lnTo>
                  <a:lnTo>
                    <a:pt x="299" y="311"/>
                  </a:lnTo>
                  <a:lnTo>
                    <a:pt x="305" y="299"/>
                  </a:lnTo>
                  <a:lnTo>
                    <a:pt x="305" y="311"/>
                  </a:lnTo>
                  <a:lnTo>
                    <a:pt x="311" y="311"/>
                  </a:lnTo>
                  <a:lnTo>
                    <a:pt x="317" y="305"/>
                  </a:lnTo>
                  <a:lnTo>
                    <a:pt x="317" y="305"/>
                  </a:lnTo>
                  <a:lnTo>
                    <a:pt x="317" y="293"/>
                  </a:lnTo>
                  <a:lnTo>
                    <a:pt x="317" y="281"/>
                  </a:lnTo>
                  <a:lnTo>
                    <a:pt x="317" y="263"/>
                  </a:lnTo>
                  <a:lnTo>
                    <a:pt x="311" y="251"/>
                  </a:lnTo>
                  <a:lnTo>
                    <a:pt x="311" y="227"/>
                  </a:lnTo>
                  <a:lnTo>
                    <a:pt x="287" y="168"/>
                  </a:lnTo>
                  <a:lnTo>
                    <a:pt x="263" y="162"/>
                  </a:lnTo>
                  <a:lnTo>
                    <a:pt x="257" y="168"/>
                  </a:lnTo>
                  <a:lnTo>
                    <a:pt x="245" y="180"/>
                  </a:lnTo>
                  <a:lnTo>
                    <a:pt x="221" y="215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03" y="215"/>
                  </a:lnTo>
                  <a:lnTo>
                    <a:pt x="197" y="209"/>
                  </a:lnTo>
                  <a:lnTo>
                    <a:pt x="197" y="203"/>
                  </a:lnTo>
                  <a:lnTo>
                    <a:pt x="197" y="185"/>
                  </a:lnTo>
                  <a:lnTo>
                    <a:pt x="203" y="180"/>
                  </a:lnTo>
                  <a:lnTo>
                    <a:pt x="215" y="168"/>
                  </a:lnTo>
                  <a:lnTo>
                    <a:pt x="221" y="162"/>
                  </a:lnTo>
                  <a:lnTo>
                    <a:pt x="221" y="156"/>
                  </a:lnTo>
                  <a:lnTo>
                    <a:pt x="221" y="150"/>
                  </a:lnTo>
                  <a:lnTo>
                    <a:pt x="227" y="144"/>
                  </a:lnTo>
                  <a:lnTo>
                    <a:pt x="233" y="132"/>
                  </a:lnTo>
                  <a:lnTo>
                    <a:pt x="233" y="108"/>
                  </a:lnTo>
                  <a:lnTo>
                    <a:pt x="233" y="96"/>
                  </a:lnTo>
                  <a:lnTo>
                    <a:pt x="227" y="84"/>
                  </a:lnTo>
                  <a:lnTo>
                    <a:pt x="221" y="78"/>
                  </a:lnTo>
                  <a:lnTo>
                    <a:pt x="215" y="72"/>
                  </a:lnTo>
                  <a:lnTo>
                    <a:pt x="215" y="66"/>
                  </a:lnTo>
                  <a:lnTo>
                    <a:pt x="227" y="66"/>
                  </a:lnTo>
                  <a:lnTo>
                    <a:pt x="227" y="60"/>
                  </a:lnTo>
                  <a:lnTo>
                    <a:pt x="215" y="42"/>
                  </a:lnTo>
                  <a:lnTo>
                    <a:pt x="209" y="36"/>
                  </a:lnTo>
                  <a:lnTo>
                    <a:pt x="185" y="24"/>
                  </a:lnTo>
                  <a:lnTo>
                    <a:pt x="161" y="24"/>
                  </a:lnTo>
                  <a:lnTo>
                    <a:pt x="155" y="18"/>
                  </a:lnTo>
                  <a:lnTo>
                    <a:pt x="143" y="12"/>
                  </a:lnTo>
                  <a:lnTo>
                    <a:pt x="125" y="6"/>
                  </a:lnTo>
                  <a:lnTo>
                    <a:pt x="119" y="0"/>
                  </a:lnTo>
                  <a:lnTo>
                    <a:pt x="113" y="6"/>
                  </a:lnTo>
                  <a:lnTo>
                    <a:pt x="101" y="6"/>
                  </a:lnTo>
                  <a:lnTo>
                    <a:pt x="95" y="24"/>
                  </a:lnTo>
                  <a:lnTo>
                    <a:pt x="95" y="36"/>
                  </a:lnTo>
                  <a:lnTo>
                    <a:pt x="95" y="42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5" y="48"/>
                  </a:lnTo>
                  <a:lnTo>
                    <a:pt x="89" y="48"/>
                  </a:lnTo>
                  <a:lnTo>
                    <a:pt x="89" y="54"/>
                  </a:lnTo>
                  <a:lnTo>
                    <a:pt x="77" y="60"/>
                  </a:lnTo>
                  <a:lnTo>
                    <a:pt x="77" y="72"/>
                  </a:lnTo>
                  <a:lnTo>
                    <a:pt x="77" y="84"/>
                  </a:lnTo>
                  <a:lnTo>
                    <a:pt x="77" y="90"/>
                  </a:lnTo>
                  <a:lnTo>
                    <a:pt x="71" y="102"/>
                  </a:lnTo>
                  <a:lnTo>
                    <a:pt x="65" y="108"/>
                  </a:lnTo>
                  <a:lnTo>
                    <a:pt x="59" y="102"/>
                  </a:lnTo>
                  <a:lnTo>
                    <a:pt x="65" y="90"/>
                  </a:lnTo>
                  <a:lnTo>
                    <a:pt x="59" y="78"/>
                  </a:lnTo>
                  <a:lnTo>
                    <a:pt x="65" y="72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3" y="84"/>
                  </a:lnTo>
                  <a:lnTo>
                    <a:pt x="53" y="90"/>
                  </a:lnTo>
                  <a:lnTo>
                    <a:pt x="47" y="96"/>
                  </a:lnTo>
                  <a:lnTo>
                    <a:pt x="41" y="96"/>
                  </a:lnTo>
                  <a:lnTo>
                    <a:pt x="35" y="102"/>
                  </a:lnTo>
                  <a:lnTo>
                    <a:pt x="29" y="114"/>
                  </a:lnTo>
                  <a:lnTo>
                    <a:pt x="29" y="120"/>
                  </a:lnTo>
                  <a:lnTo>
                    <a:pt x="24" y="126"/>
                  </a:lnTo>
                  <a:lnTo>
                    <a:pt x="18" y="144"/>
                  </a:lnTo>
                  <a:lnTo>
                    <a:pt x="18" y="162"/>
                  </a:lnTo>
                  <a:lnTo>
                    <a:pt x="18" y="174"/>
                  </a:lnTo>
                  <a:lnTo>
                    <a:pt x="12" y="185"/>
                  </a:lnTo>
                  <a:lnTo>
                    <a:pt x="6" y="197"/>
                  </a:lnTo>
                  <a:lnTo>
                    <a:pt x="6" y="203"/>
                  </a:lnTo>
                  <a:lnTo>
                    <a:pt x="12" y="227"/>
                  </a:lnTo>
                  <a:lnTo>
                    <a:pt x="12" y="239"/>
                  </a:lnTo>
                  <a:lnTo>
                    <a:pt x="18" y="251"/>
                  </a:lnTo>
                  <a:lnTo>
                    <a:pt x="29" y="281"/>
                  </a:lnTo>
                  <a:lnTo>
                    <a:pt x="41" y="305"/>
                  </a:lnTo>
                  <a:lnTo>
                    <a:pt x="41" y="329"/>
                  </a:lnTo>
                  <a:lnTo>
                    <a:pt x="47" y="329"/>
                  </a:lnTo>
                  <a:lnTo>
                    <a:pt x="47" y="335"/>
                  </a:lnTo>
                  <a:lnTo>
                    <a:pt x="41" y="341"/>
                  </a:lnTo>
                  <a:lnTo>
                    <a:pt x="41" y="359"/>
                  </a:lnTo>
                  <a:lnTo>
                    <a:pt x="35" y="377"/>
                  </a:lnTo>
                  <a:lnTo>
                    <a:pt x="29" y="388"/>
                  </a:lnTo>
                  <a:lnTo>
                    <a:pt x="18" y="418"/>
                  </a:lnTo>
                  <a:lnTo>
                    <a:pt x="6" y="430"/>
                  </a:lnTo>
                  <a:lnTo>
                    <a:pt x="0" y="436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" name="Freeform 105"/>
          <p:cNvSpPr>
            <a:spLocks/>
          </p:cNvSpPr>
          <p:nvPr/>
        </p:nvSpPr>
        <p:spPr bwMode="auto">
          <a:xfrm rot="21394386">
            <a:off x="6446027" y="2838365"/>
            <a:ext cx="710984" cy="772427"/>
          </a:xfrm>
          <a:custGeom>
            <a:avLst/>
            <a:gdLst/>
            <a:ahLst/>
            <a:cxnLst>
              <a:cxn ang="0">
                <a:pos x="30" y="334"/>
              </a:cxn>
              <a:cxn ang="0">
                <a:pos x="42" y="334"/>
              </a:cxn>
              <a:cxn ang="0">
                <a:pos x="60" y="334"/>
              </a:cxn>
              <a:cxn ang="0">
                <a:pos x="78" y="358"/>
              </a:cxn>
              <a:cxn ang="0">
                <a:pos x="108" y="364"/>
              </a:cxn>
              <a:cxn ang="0">
                <a:pos x="132" y="364"/>
              </a:cxn>
              <a:cxn ang="0">
                <a:pos x="150" y="370"/>
              </a:cxn>
              <a:cxn ang="0">
                <a:pos x="168" y="364"/>
              </a:cxn>
              <a:cxn ang="0">
                <a:pos x="173" y="358"/>
              </a:cxn>
              <a:cxn ang="0">
                <a:pos x="185" y="358"/>
              </a:cxn>
              <a:cxn ang="0">
                <a:pos x="203" y="370"/>
              </a:cxn>
              <a:cxn ang="0">
                <a:pos x="215" y="382"/>
              </a:cxn>
              <a:cxn ang="0">
                <a:pos x="233" y="364"/>
              </a:cxn>
              <a:cxn ang="0">
                <a:pos x="239" y="352"/>
              </a:cxn>
              <a:cxn ang="0">
                <a:pos x="245" y="316"/>
              </a:cxn>
              <a:cxn ang="0">
                <a:pos x="263" y="328"/>
              </a:cxn>
              <a:cxn ang="0">
                <a:pos x="269" y="304"/>
              </a:cxn>
              <a:cxn ang="0">
                <a:pos x="281" y="280"/>
              </a:cxn>
              <a:cxn ang="0">
                <a:pos x="287" y="268"/>
              </a:cxn>
              <a:cxn ang="0">
                <a:pos x="305" y="268"/>
              </a:cxn>
              <a:cxn ang="0">
                <a:pos x="323" y="244"/>
              </a:cxn>
              <a:cxn ang="0">
                <a:pos x="335" y="238"/>
              </a:cxn>
              <a:cxn ang="0">
                <a:pos x="329" y="221"/>
              </a:cxn>
              <a:cxn ang="0">
                <a:pos x="335" y="203"/>
              </a:cxn>
              <a:cxn ang="0">
                <a:pos x="323" y="155"/>
              </a:cxn>
              <a:cxn ang="0">
                <a:pos x="335" y="137"/>
              </a:cxn>
              <a:cxn ang="0">
                <a:pos x="341" y="131"/>
              </a:cxn>
              <a:cxn ang="0">
                <a:pos x="275" y="18"/>
              </a:cxn>
              <a:cxn ang="0">
                <a:pos x="251" y="35"/>
              </a:cxn>
              <a:cxn ang="0">
                <a:pos x="227" y="59"/>
              </a:cxn>
              <a:cxn ang="0">
                <a:pos x="203" y="59"/>
              </a:cxn>
              <a:cxn ang="0">
                <a:pos x="179" y="77"/>
              </a:cxn>
              <a:cxn ang="0">
                <a:pos x="156" y="71"/>
              </a:cxn>
              <a:cxn ang="0">
                <a:pos x="150" y="71"/>
              </a:cxn>
              <a:cxn ang="0">
                <a:pos x="150" y="65"/>
              </a:cxn>
              <a:cxn ang="0">
                <a:pos x="114" y="53"/>
              </a:cxn>
              <a:cxn ang="0">
                <a:pos x="102" y="59"/>
              </a:cxn>
              <a:cxn ang="0">
                <a:pos x="0" y="65"/>
              </a:cxn>
            </a:cxnLst>
            <a:rect l="0" t="0" r="r" b="b"/>
            <a:pathLst>
              <a:path w="341" h="382">
                <a:moveTo>
                  <a:pt x="0" y="65"/>
                </a:moveTo>
                <a:lnTo>
                  <a:pt x="30" y="334"/>
                </a:lnTo>
                <a:lnTo>
                  <a:pt x="36" y="334"/>
                </a:lnTo>
                <a:lnTo>
                  <a:pt x="42" y="334"/>
                </a:lnTo>
                <a:lnTo>
                  <a:pt x="48" y="334"/>
                </a:lnTo>
                <a:lnTo>
                  <a:pt x="60" y="334"/>
                </a:lnTo>
                <a:lnTo>
                  <a:pt x="72" y="346"/>
                </a:lnTo>
                <a:lnTo>
                  <a:pt x="78" y="358"/>
                </a:lnTo>
                <a:lnTo>
                  <a:pt x="90" y="364"/>
                </a:lnTo>
                <a:lnTo>
                  <a:pt x="108" y="364"/>
                </a:lnTo>
                <a:lnTo>
                  <a:pt x="126" y="376"/>
                </a:lnTo>
                <a:lnTo>
                  <a:pt x="132" y="364"/>
                </a:lnTo>
                <a:lnTo>
                  <a:pt x="138" y="364"/>
                </a:lnTo>
                <a:lnTo>
                  <a:pt x="150" y="370"/>
                </a:lnTo>
                <a:lnTo>
                  <a:pt x="162" y="370"/>
                </a:lnTo>
                <a:lnTo>
                  <a:pt x="168" y="364"/>
                </a:lnTo>
                <a:lnTo>
                  <a:pt x="173" y="364"/>
                </a:lnTo>
                <a:lnTo>
                  <a:pt x="173" y="358"/>
                </a:lnTo>
                <a:lnTo>
                  <a:pt x="185" y="352"/>
                </a:lnTo>
                <a:lnTo>
                  <a:pt x="185" y="358"/>
                </a:lnTo>
                <a:lnTo>
                  <a:pt x="197" y="370"/>
                </a:lnTo>
                <a:lnTo>
                  <a:pt x="203" y="370"/>
                </a:lnTo>
                <a:lnTo>
                  <a:pt x="215" y="376"/>
                </a:lnTo>
                <a:lnTo>
                  <a:pt x="215" y="382"/>
                </a:lnTo>
                <a:lnTo>
                  <a:pt x="227" y="382"/>
                </a:lnTo>
                <a:lnTo>
                  <a:pt x="233" y="364"/>
                </a:lnTo>
                <a:lnTo>
                  <a:pt x="239" y="364"/>
                </a:lnTo>
                <a:lnTo>
                  <a:pt x="239" y="352"/>
                </a:lnTo>
                <a:lnTo>
                  <a:pt x="239" y="340"/>
                </a:lnTo>
                <a:lnTo>
                  <a:pt x="245" y="316"/>
                </a:lnTo>
                <a:lnTo>
                  <a:pt x="251" y="316"/>
                </a:lnTo>
                <a:lnTo>
                  <a:pt x="263" y="328"/>
                </a:lnTo>
                <a:lnTo>
                  <a:pt x="269" y="316"/>
                </a:lnTo>
                <a:lnTo>
                  <a:pt x="269" y="304"/>
                </a:lnTo>
                <a:lnTo>
                  <a:pt x="275" y="286"/>
                </a:lnTo>
                <a:lnTo>
                  <a:pt x="281" y="280"/>
                </a:lnTo>
                <a:lnTo>
                  <a:pt x="281" y="274"/>
                </a:lnTo>
                <a:lnTo>
                  <a:pt x="287" y="268"/>
                </a:lnTo>
                <a:lnTo>
                  <a:pt x="293" y="268"/>
                </a:lnTo>
                <a:lnTo>
                  <a:pt x="305" y="268"/>
                </a:lnTo>
                <a:lnTo>
                  <a:pt x="305" y="262"/>
                </a:lnTo>
                <a:lnTo>
                  <a:pt x="323" y="244"/>
                </a:lnTo>
                <a:lnTo>
                  <a:pt x="323" y="244"/>
                </a:lnTo>
                <a:lnTo>
                  <a:pt x="335" y="238"/>
                </a:lnTo>
                <a:lnTo>
                  <a:pt x="335" y="227"/>
                </a:lnTo>
                <a:lnTo>
                  <a:pt x="329" y="221"/>
                </a:lnTo>
                <a:lnTo>
                  <a:pt x="329" y="209"/>
                </a:lnTo>
                <a:lnTo>
                  <a:pt x="335" y="203"/>
                </a:lnTo>
                <a:lnTo>
                  <a:pt x="341" y="167"/>
                </a:lnTo>
                <a:lnTo>
                  <a:pt x="323" y="155"/>
                </a:lnTo>
                <a:lnTo>
                  <a:pt x="335" y="149"/>
                </a:lnTo>
                <a:lnTo>
                  <a:pt x="335" y="137"/>
                </a:lnTo>
                <a:lnTo>
                  <a:pt x="335" y="131"/>
                </a:lnTo>
                <a:lnTo>
                  <a:pt x="341" y="131"/>
                </a:lnTo>
                <a:lnTo>
                  <a:pt x="317" y="0"/>
                </a:lnTo>
                <a:lnTo>
                  <a:pt x="275" y="18"/>
                </a:lnTo>
                <a:lnTo>
                  <a:pt x="263" y="30"/>
                </a:lnTo>
                <a:lnTo>
                  <a:pt x="251" y="35"/>
                </a:lnTo>
                <a:lnTo>
                  <a:pt x="233" y="59"/>
                </a:lnTo>
                <a:lnTo>
                  <a:pt x="227" y="59"/>
                </a:lnTo>
                <a:lnTo>
                  <a:pt x="221" y="59"/>
                </a:lnTo>
                <a:lnTo>
                  <a:pt x="203" y="59"/>
                </a:lnTo>
                <a:lnTo>
                  <a:pt x="197" y="65"/>
                </a:lnTo>
                <a:lnTo>
                  <a:pt x="179" y="77"/>
                </a:lnTo>
                <a:lnTo>
                  <a:pt x="173" y="77"/>
                </a:lnTo>
                <a:lnTo>
                  <a:pt x="156" y="71"/>
                </a:lnTo>
                <a:lnTo>
                  <a:pt x="156" y="71"/>
                </a:lnTo>
                <a:lnTo>
                  <a:pt x="150" y="71"/>
                </a:lnTo>
                <a:lnTo>
                  <a:pt x="156" y="65"/>
                </a:lnTo>
                <a:lnTo>
                  <a:pt x="150" y="65"/>
                </a:lnTo>
                <a:lnTo>
                  <a:pt x="138" y="65"/>
                </a:lnTo>
                <a:lnTo>
                  <a:pt x="114" y="53"/>
                </a:lnTo>
                <a:lnTo>
                  <a:pt x="108" y="53"/>
                </a:lnTo>
                <a:lnTo>
                  <a:pt x="102" y="59"/>
                </a:lnTo>
                <a:lnTo>
                  <a:pt x="102" y="53"/>
                </a:lnTo>
                <a:lnTo>
                  <a:pt x="0" y="65"/>
                </a:lnTo>
                <a:lnTo>
                  <a:pt x="0" y="6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Freeform 106"/>
          <p:cNvSpPr>
            <a:spLocks/>
          </p:cNvSpPr>
          <p:nvPr/>
        </p:nvSpPr>
        <p:spPr bwMode="auto">
          <a:xfrm rot="21394386">
            <a:off x="7090290" y="2622310"/>
            <a:ext cx="995378" cy="628474"/>
          </a:xfrm>
          <a:custGeom>
            <a:avLst/>
            <a:gdLst/>
            <a:ahLst/>
            <a:cxnLst>
              <a:cxn ang="0">
                <a:pos x="120" y="293"/>
              </a:cxn>
              <a:cxn ang="0">
                <a:pos x="335" y="251"/>
              </a:cxn>
              <a:cxn ang="0">
                <a:pos x="401" y="239"/>
              </a:cxn>
              <a:cxn ang="0">
                <a:pos x="401" y="239"/>
              </a:cxn>
              <a:cxn ang="0">
                <a:pos x="401" y="239"/>
              </a:cxn>
              <a:cxn ang="0">
                <a:pos x="407" y="233"/>
              </a:cxn>
              <a:cxn ang="0">
                <a:pos x="413" y="221"/>
              </a:cxn>
              <a:cxn ang="0">
                <a:pos x="419" y="221"/>
              </a:cxn>
              <a:cxn ang="0">
                <a:pos x="425" y="221"/>
              </a:cxn>
              <a:cxn ang="0">
                <a:pos x="449" y="209"/>
              </a:cxn>
              <a:cxn ang="0">
                <a:pos x="449" y="197"/>
              </a:cxn>
              <a:cxn ang="0">
                <a:pos x="460" y="185"/>
              </a:cxn>
              <a:cxn ang="0">
                <a:pos x="472" y="179"/>
              </a:cxn>
              <a:cxn ang="0">
                <a:pos x="478" y="173"/>
              </a:cxn>
              <a:cxn ang="0">
                <a:pos x="466" y="167"/>
              </a:cxn>
              <a:cxn ang="0">
                <a:pos x="460" y="161"/>
              </a:cxn>
              <a:cxn ang="0">
                <a:pos x="455" y="161"/>
              </a:cxn>
              <a:cxn ang="0">
                <a:pos x="449" y="155"/>
              </a:cxn>
              <a:cxn ang="0">
                <a:pos x="443" y="155"/>
              </a:cxn>
              <a:cxn ang="0">
                <a:pos x="437" y="143"/>
              </a:cxn>
              <a:cxn ang="0">
                <a:pos x="431" y="143"/>
              </a:cxn>
              <a:cxn ang="0">
                <a:pos x="431" y="137"/>
              </a:cxn>
              <a:cxn ang="0">
                <a:pos x="425" y="119"/>
              </a:cxn>
              <a:cxn ang="0">
                <a:pos x="431" y="119"/>
              </a:cxn>
              <a:cxn ang="0">
                <a:pos x="431" y="108"/>
              </a:cxn>
              <a:cxn ang="0">
                <a:pos x="425" y="102"/>
              </a:cxn>
              <a:cxn ang="0">
                <a:pos x="425" y="96"/>
              </a:cxn>
              <a:cxn ang="0">
                <a:pos x="425" y="96"/>
              </a:cxn>
              <a:cxn ang="0">
                <a:pos x="437" y="84"/>
              </a:cxn>
              <a:cxn ang="0">
                <a:pos x="437" y="72"/>
              </a:cxn>
              <a:cxn ang="0">
                <a:pos x="437" y="66"/>
              </a:cxn>
              <a:cxn ang="0">
                <a:pos x="443" y="60"/>
              </a:cxn>
              <a:cxn ang="0">
                <a:pos x="449" y="54"/>
              </a:cxn>
              <a:cxn ang="0">
                <a:pos x="443" y="48"/>
              </a:cxn>
              <a:cxn ang="0">
                <a:pos x="425" y="48"/>
              </a:cxn>
              <a:cxn ang="0">
                <a:pos x="419" y="48"/>
              </a:cxn>
              <a:cxn ang="0">
                <a:pos x="419" y="42"/>
              </a:cxn>
              <a:cxn ang="0">
                <a:pos x="419" y="36"/>
              </a:cxn>
              <a:cxn ang="0">
                <a:pos x="407" y="18"/>
              </a:cxn>
              <a:cxn ang="0">
                <a:pos x="401" y="18"/>
              </a:cxn>
              <a:cxn ang="0">
                <a:pos x="395" y="12"/>
              </a:cxn>
              <a:cxn ang="0">
                <a:pos x="395" y="12"/>
              </a:cxn>
              <a:cxn ang="0">
                <a:pos x="395" y="12"/>
              </a:cxn>
              <a:cxn ang="0">
                <a:pos x="389" y="6"/>
              </a:cxn>
              <a:cxn ang="0">
                <a:pos x="383" y="0"/>
              </a:cxn>
              <a:cxn ang="0">
                <a:pos x="54" y="66"/>
              </a:cxn>
              <a:cxn ang="0">
                <a:pos x="48" y="42"/>
              </a:cxn>
              <a:cxn ang="0">
                <a:pos x="30" y="60"/>
              </a:cxn>
              <a:cxn ang="0">
                <a:pos x="30" y="60"/>
              </a:cxn>
              <a:cxn ang="0">
                <a:pos x="24" y="54"/>
              </a:cxn>
              <a:cxn ang="0">
                <a:pos x="24" y="54"/>
              </a:cxn>
              <a:cxn ang="0">
                <a:pos x="18" y="66"/>
              </a:cxn>
              <a:cxn ang="0">
                <a:pos x="6" y="78"/>
              </a:cxn>
              <a:cxn ang="0">
                <a:pos x="0" y="84"/>
              </a:cxn>
              <a:cxn ang="0">
                <a:pos x="24" y="215"/>
              </a:cxn>
              <a:cxn ang="0">
                <a:pos x="36" y="311"/>
              </a:cxn>
              <a:cxn ang="0">
                <a:pos x="120" y="293"/>
              </a:cxn>
              <a:cxn ang="0">
                <a:pos x="120" y="293"/>
              </a:cxn>
            </a:cxnLst>
            <a:rect l="0" t="0" r="r" b="b"/>
            <a:pathLst>
              <a:path w="478" h="311">
                <a:moveTo>
                  <a:pt x="120" y="293"/>
                </a:moveTo>
                <a:lnTo>
                  <a:pt x="335" y="251"/>
                </a:lnTo>
                <a:lnTo>
                  <a:pt x="401" y="239"/>
                </a:lnTo>
                <a:lnTo>
                  <a:pt x="401" y="239"/>
                </a:lnTo>
                <a:lnTo>
                  <a:pt x="401" y="239"/>
                </a:lnTo>
                <a:lnTo>
                  <a:pt x="407" y="233"/>
                </a:lnTo>
                <a:lnTo>
                  <a:pt x="413" y="221"/>
                </a:lnTo>
                <a:lnTo>
                  <a:pt x="419" y="221"/>
                </a:lnTo>
                <a:lnTo>
                  <a:pt x="425" y="221"/>
                </a:lnTo>
                <a:lnTo>
                  <a:pt x="449" y="209"/>
                </a:lnTo>
                <a:lnTo>
                  <a:pt x="449" y="197"/>
                </a:lnTo>
                <a:lnTo>
                  <a:pt x="460" y="185"/>
                </a:lnTo>
                <a:lnTo>
                  <a:pt x="472" y="179"/>
                </a:lnTo>
                <a:lnTo>
                  <a:pt x="478" y="173"/>
                </a:lnTo>
                <a:lnTo>
                  <a:pt x="466" y="167"/>
                </a:lnTo>
                <a:lnTo>
                  <a:pt x="460" y="161"/>
                </a:lnTo>
                <a:lnTo>
                  <a:pt x="455" y="161"/>
                </a:lnTo>
                <a:lnTo>
                  <a:pt x="449" y="155"/>
                </a:lnTo>
                <a:lnTo>
                  <a:pt x="443" y="155"/>
                </a:lnTo>
                <a:lnTo>
                  <a:pt x="437" y="143"/>
                </a:lnTo>
                <a:lnTo>
                  <a:pt x="431" y="143"/>
                </a:lnTo>
                <a:lnTo>
                  <a:pt x="431" y="137"/>
                </a:lnTo>
                <a:lnTo>
                  <a:pt x="425" y="119"/>
                </a:lnTo>
                <a:lnTo>
                  <a:pt x="431" y="119"/>
                </a:lnTo>
                <a:lnTo>
                  <a:pt x="431" y="108"/>
                </a:lnTo>
                <a:lnTo>
                  <a:pt x="425" y="102"/>
                </a:lnTo>
                <a:lnTo>
                  <a:pt x="425" y="96"/>
                </a:lnTo>
                <a:lnTo>
                  <a:pt x="425" y="96"/>
                </a:lnTo>
                <a:lnTo>
                  <a:pt x="437" y="84"/>
                </a:lnTo>
                <a:lnTo>
                  <a:pt x="437" y="72"/>
                </a:lnTo>
                <a:lnTo>
                  <a:pt x="437" y="66"/>
                </a:lnTo>
                <a:lnTo>
                  <a:pt x="443" y="60"/>
                </a:lnTo>
                <a:lnTo>
                  <a:pt x="449" y="54"/>
                </a:lnTo>
                <a:lnTo>
                  <a:pt x="443" y="48"/>
                </a:lnTo>
                <a:lnTo>
                  <a:pt x="425" y="48"/>
                </a:lnTo>
                <a:lnTo>
                  <a:pt x="419" y="48"/>
                </a:lnTo>
                <a:lnTo>
                  <a:pt x="419" y="42"/>
                </a:lnTo>
                <a:lnTo>
                  <a:pt x="419" y="36"/>
                </a:lnTo>
                <a:lnTo>
                  <a:pt x="407" y="18"/>
                </a:lnTo>
                <a:lnTo>
                  <a:pt x="401" y="18"/>
                </a:lnTo>
                <a:lnTo>
                  <a:pt x="395" y="12"/>
                </a:lnTo>
                <a:lnTo>
                  <a:pt x="395" y="12"/>
                </a:lnTo>
                <a:lnTo>
                  <a:pt x="395" y="12"/>
                </a:lnTo>
                <a:lnTo>
                  <a:pt x="389" y="6"/>
                </a:lnTo>
                <a:lnTo>
                  <a:pt x="383" y="0"/>
                </a:lnTo>
                <a:lnTo>
                  <a:pt x="54" y="66"/>
                </a:lnTo>
                <a:lnTo>
                  <a:pt x="48" y="42"/>
                </a:lnTo>
                <a:lnTo>
                  <a:pt x="30" y="60"/>
                </a:lnTo>
                <a:lnTo>
                  <a:pt x="30" y="60"/>
                </a:lnTo>
                <a:lnTo>
                  <a:pt x="24" y="54"/>
                </a:lnTo>
                <a:lnTo>
                  <a:pt x="24" y="54"/>
                </a:lnTo>
                <a:lnTo>
                  <a:pt x="18" y="66"/>
                </a:lnTo>
                <a:lnTo>
                  <a:pt x="6" y="78"/>
                </a:lnTo>
                <a:lnTo>
                  <a:pt x="0" y="84"/>
                </a:lnTo>
                <a:lnTo>
                  <a:pt x="24" y="215"/>
                </a:lnTo>
                <a:lnTo>
                  <a:pt x="36" y="311"/>
                </a:lnTo>
                <a:lnTo>
                  <a:pt x="120" y="293"/>
                </a:lnTo>
                <a:lnTo>
                  <a:pt x="120" y="29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Freeform 107"/>
          <p:cNvSpPr>
            <a:spLocks/>
          </p:cNvSpPr>
          <p:nvPr/>
        </p:nvSpPr>
        <p:spPr bwMode="auto">
          <a:xfrm rot="21394386">
            <a:off x="8209244" y="1753813"/>
            <a:ext cx="273861" cy="581076"/>
          </a:xfrm>
          <a:custGeom>
            <a:avLst/>
            <a:gdLst/>
            <a:ahLst/>
            <a:cxnLst>
              <a:cxn ang="0">
                <a:pos x="132" y="239"/>
              </a:cxn>
              <a:cxn ang="0">
                <a:pos x="126" y="239"/>
              </a:cxn>
              <a:cxn ang="0">
                <a:pos x="120" y="239"/>
              </a:cxn>
              <a:cxn ang="0">
                <a:pos x="114" y="251"/>
              </a:cxn>
              <a:cxn ang="0">
                <a:pos x="108" y="257"/>
              </a:cxn>
              <a:cxn ang="0">
                <a:pos x="108" y="263"/>
              </a:cxn>
              <a:cxn ang="0">
                <a:pos x="108" y="263"/>
              </a:cxn>
              <a:cxn ang="0">
                <a:pos x="108" y="263"/>
              </a:cxn>
              <a:cxn ang="0">
                <a:pos x="102" y="263"/>
              </a:cxn>
              <a:cxn ang="0">
                <a:pos x="102" y="263"/>
              </a:cxn>
              <a:cxn ang="0">
                <a:pos x="12" y="287"/>
              </a:cxn>
              <a:cxn ang="0">
                <a:pos x="12" y="281"/>
              </a:cxn>
              <a:cxn ang="0">
                <a:pos x="6" y="275"/>
              </a:cxn>
              <a:cxn ang="0">
                <a:pos x="6" y="263"/>
              </a:cxn>
              <a:cxn ang="0">
                <a:pos x="12" y="257"/>
              </a:cxn>
              <a:cxn ang="0">
                <a:pos x="6" y="251"/>
              </a:cxn>
              <a:cxn ang="0">
                <a:pos x="0" y="209"/>
              </a:cxn>
              <a:cxn ang="0">
                <a:pos x="0" y="197"/>
              </a:cxn>
              <a:cxn ang="0">
                <a:pos x="6" y="173"/>
              </a:cxn>
              <a:cxn ang="0">
                <a:pos x="12" y="155"/>
              </a:cxn>
              <a:cxn ang="0">
                <a:pos x="12" y="143"/>
              </a:cxn>
              <a:cxn ang="0">
                <a:pos x="6" y="137"/>
              </a:cxn>
              <a:cxn ang="0">
                <a:pos x="6" y="125"/>
              </a:cxn>
              <a:cxn ang="0">
                <a:pos x="12" y="119"/>
              </a:cxn>
              <a:cxn ang="0">
                <a:pos x="30" y="108"/>
              </a:cxn>
              <a:cxn ang="0">
                <a:pos x="36" y="84"/>
              </a:cxn>
              <a:cxn ang="0">
                <a:pos x="30" y="72"/>
              </a:cxn>
              <a:cxn ang="0">
                <a:pos x="24" y="66"/>
              </a:cxn>
              <a:cxn ang="0">
                <a:pos x="30" y="60"/>
              </a:cxn>
              <a:cxn ang="0">
                <a:pos x="30" y="54"/>
              </a:cxn>
              <a:cxn ang="0">
                <a:pos x="24" y="42"/>
              </a:cxn>
              <a:cxn ang="0">
                <a:pos x="30" y="24"/>
              </a:cxn>
              <a:cxn ang="0">
                <a:pos x="24" y="18"/>
              </a:cxn>
              <a:cxn ang="0">
                <a:pos x="24" y="12"/>
              </a:cxn>
              <a:cxn ang="0">
                <a:pos x="30" y="12"/>
              </a:cxn>
              <a:cxn ang="0">
                <a:pos x="36" y="6"/>
              </a:cxn>
              <a:cxn ang="0">
                <a:pos x="36" y="6"/>
              </a:cxn>
              <a:cxn ang="0">
                <a:pos x="42" y="6"/>
              </a:cxn>
              <a:cxn ang="0">
                <a:pos x="48" y="0"/>
              </a:cxn>
              <a:cxn ang="0">
                <a:pos x="108" y="179"/>
              </a:cxn>
              <a:cxn ang="0">
                <a:pos x="108" y="179"/>
              </a:cxn>
              <a:cxn ang="0">
                <a:pos x="108" y="185"/>
              </a:cxn>
              <a:cxn ang="0">
                <a:pos x="108" y="191"/>
              </a:cxn>
              <a:cxn ang="0">
                <a:pos x="120" y="203"/>
              </a:cxn>
              <a:cxn ang="0">
                <a:pos x="126" y="203"/>
              </a:cxn>
              <a:cxn ang="0">
                <a:pos x="126" y="209"/>
              </a:cxn>
              <a:cxn ang="0">
                <a:pos x="126" y="209"/>
              </a:cxn>
              <a:cxn ang="0">
                <a:pos x="132" y="227"/>
              </a:cxn>
              <a:cxn ang="0">
                <a:pos x="132" y="227"/>
              </a:cxn>
              <a:cxn ang="0">
                <a:pos x="132" y="239"/>
              </a:cxn>
              <a:cxn ang="0">
                <a:pos x="132" y="239"/>
              </a:cxn>
            </a:cxnLst>
            <a:rect l="0" t="0" r="r" b="b"/>
            <a:pathLst>
              <a:path w="132" h="287">
                <a:moveTo>
                  <a:pt x="132" y="239"/>
                </a:moveTo>
                <a:lnTo>
                  <a:pt x="126" y="239"/>
                </a:lnTo>
                <a:lnTo>
                  <a:pt x="120" y="239"/>
                </a:lnTo>
                <a:lnTo>
                  <a:pt x="114" y="251"/>
                </a:lnTo>
                <a:lnTo>
                  <a:pt x="108" y="257"/>
                </a:lnTo>
                <a:lnTo>
                  <a:pt x="108" y="263"/>
                </a:lnTo>
                <a:lnTo>
                  <a:pt x="108" y="263"/>
                </a:lnTo>
                <a:lnTo>
                  <a:pt x="108" y="263"/>
                </a:lnTo>
                <a:lnTo>
                  <a:pt x="102" y="263"/>
                </a:lnTo>
                <a:lnTo>
                  <a:pt x="102" y="263"/>
                </a:lnTo>
                <a:lnTo>
                  <a:pt x="12" y="287"/>
                </a:lnTo>
                <a:lnTo>
                  <a:pt x="12" y="281"/>
                </a:lnTo>
                <a:lnTo>
                  <a:pt x="6" y="275"/>
                </a:lnTo>
                <a:lnTo>
                  <a:pt x="6" y="263"/>
                </a:lnTo>
                <a:lnTo>
                  <a:pt x="12" y="257"/>
                </a:lnTo>
                <a:lnTo>
                  <a:pt x="6" y="251"/>
                </a:lnTo>
                <a:lnTo>
                  <a:pt x="0" y="209"/>
                </a:lnTo>
                <a:lnTo>
                  <a:pt x="0" y="197"/>
                </a:lnTo>
                <a:lnTo>
                  <a:pt x="6" y="173"/>
                </a:lnTo>
                <a:lnTo>
                  <a:pt x="12" y="155"/>
                </a:lnTo>
                <a:lnTo>
                  <a:pt x="12" y="143"/>
                </a:lnTo>
                <a:lnTo>
                  <a:pt x="6" y="137"/>
                </a:lnTo>
                <a:lnTo>
                  <a:pt x="6" y="125"/>
                </a:lnTo>
                <a:lnTo>
                  <a:pt x="12" y="119"/>
                </a:lnTo>
                <a:lnTo>
                  <a:pt x="30" y="108"/>
                </a:lnTo>
                <a:lnTo>
                  <a:pt x="36" y="84"/>
                </a:lnTo>
                <a:lnTo>
                  <a:pt x="30" y="72"/>
                </a:lnTo>
                <a:lnTo>
                  <a:pt x="24" y="66"/>
                </a:lnTo>
                <a:lnTo>
                  <a:pt x="30" y="60"/>
                </a:lnTo>
                <a:lnTo>
                  <a:pt x="30" y="54"/>
                </a:lnTo>
                <a:lnTo>
                  <a:pt x="24" y="42"/>
                </a:lnTo>
                <a:lnTo>
                  <a:pt x="30" y="24"/>
                </a:lnTo>
                <a:lnTo>
                  <a:pt x="24" y="18"/>
                </a:lnTo>
                <a:lnTo>
                  <a:pt x="24" y="12"/>
                </a:lnTo>
                <a:lnTo>
                  <a:pt x="30" y="12"/>
                </a:lnTo>
                <a:lnTo>
                  <a:pt x="36" y="6"/>
                </a:lnTo>
                <a:lnTo>
                  <a:pt x="36" y="6"/>
                </a:lnTo>
                <a:lnTo>
                  <a:pt x="42" y="6"/>
                </a:lnTo>
                <a:lnTo>
                  <a:pt x="48" y="0"/>
                </a:lnTo>
                <a:lnTo>
                  <a:pt x="108" y="179"/>
                </a:lnTo>
                <a:lnTo>
                  <a:pt x="108" y="179"/>
                </a:lnTo>
                <a:lnTo>
                  <a:pt x="108" y="185"/>
                </a:lnTo>
                <a:lnTo>
                  <a:pt x="108" y="191"/>
                </a:lnTo>
                <a:lnTo>
                  <a:pt x="120" y="203"/>
                </a:lnTo>
                <a:lnTo>
                  <a:pt x="126" y="203"/>
                </a:lnTo>
                <a:lnTo>
                  <a:pt x="126" y="209"/>
                </a:lnTo>
                <a:lnTo>
                  <a:pt x="126" y="209"/>
                </a:lnTo>
                <a:lnTo>
                  <a:pt x="132" y="227"/>
                </a:lnTo>
                <a:lnTo>
                  <a:pt x="132" y="227"/>
                </a:lnTo>
                <a:lnTo>
                  <a:pt x="132" y="239"/>
                </a:lnTo>
                <a:lnTo>
                  <a:pt x="132" y="23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Freeform 108"/>
          <p:cNvSpPr>
            <a:spLocks/>
          </p:cNvSpPr>
          <p:nvPr/>
        </p:nvSpPr>
        <p:spPr bwMode="auto">
          <a:xfrm rot="21394386">
            <a:off x="6907636" y="3074778"/>
            <a:ext cx="760139" cy="737316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120" y="18"/>
              </a:cxn>
              <a:cxn ang="0">
                <a:pos x="126" y="36"/>
              </a:cxn>
              <a:cxn ang="0">
                <a:pos x="114" y="78"/>
              </a:cxn>
              <a:cxn ang="0">
                <a:pos x="120" y="96"/>
              </a:cxn>
              <a:cxn ang="0">
                <a:pos x="108" y="113"/>
              </a:cxn>
              <a:cxn ang="0">
                <a:pos x="90" y="131"/>
              </a:cxn>
              <a:cxn ang="0">
                <a:pos x="78" y="137"/>
              </a:cxn>
              <a:cxn ang="0">
                <a:pos x="66" y="143"/>
              </a:cxn>
              <a:cxn ang="0">
                <a:pos x="60" y="155"/>
              </a:cxn>
              <a:cxn ang="0">
                <a:pos x="54" y="185"/>
              </a:cxn>
              <a:cxn ang="0">
                <a:pos x="36" y="185"/>
              </a:cxn>
              <a:cxn ang="0">
                <a:pos x="24" y="209"/>
              </a:cxn>
              <a:cxn ang="0">
                <a:pos x="24" y="233"/>
              </a:cxn>
              <a:cxn ang="0">
                <a:pos x="12" y="251"/>
              </a:cxn>
              <a:cxn ang="0">
                <a:pos x="0" y="263"/>
              </a:cxn>
              <a:cxn ang="0">
                <a:pos x="0" y="281"/>
              </a:cxn>
              <a:cxn ang="0">
                <a:pos x="24" y="305"/>
              </a:cxn>
              <a:cxn ang="0">
                <a:pos x="36" y="322"/>
              </a:cxn>
              <a:cxn ang="0">
                <a:pos x="48" y="328"/>
              </a:cxn>
              <a:cxn ang="0">
                <a:pos x="48" y="328"/>
              </a:cxn>
              <a:cxn ang="0">
                <a:pos x="60" y="334"/>
              </a:cxn>
              <a:cxn ang="0">
                <a:pos x="60" y="346"/>
              </a:cxn>
              <a:cxn ang="0">
                <a:pos x="90" y="364"/>
              </a:cxn>
              <a:cxn ang="0">
                <a:pos x="108" y="358"/>
              </a:cxn>
              <a:cxn ang="0">
                <a:pos x="120" y="346"/>
              </a:cxn>
              <a:cxn ang="0">
                <a:pos x="126" y="352"/>
              </a:cxn>
              <a:cxn ang="0">
                <a:pos x="156" y="346"/>
              </a:cxn>
              <a:cxn ang="0">
                <a:pos x="162" y="334"/>
              </a:cxn>
              <a:cxn ang="0">
                <a:pos x="180" y="322"/>
              </a:cxn>
              <a:cxn ang="0">
                <a:pos x="198" y="305"/>
              </a:cxn>
              <a:cxn ang="0">
                <a:pos x="198" y="287"/>
              </a:cxn>
              <a:cxn ang="0">
                <a:pos x="228" y="197"/>
              </a:cxn>
              <a:cxn ang="0">
                <a:pos x="240" y="203"/>
              </a:cxn>
              <a:cxn ang="0">
                <a:pos x="246" y="209"/>
              </a:cxn>
              <a:cxn ang="0">
                <a:pos x="263" y="197"/>
              </a:cxn>
              <a:cxn ang="0">
                <a:pos x="275" y="161"/>
              </a:cxn>
              <a:cxn ang="0">
                <a:pos x="293" y="149"/>
              </a:cxn>
              <a:cxn ang="0">
                <a:pos x="305" y="143"/>
              </a:cxn>
              <a:cxn ang="0">
                <a:pos x="311" y="125"/>
              </a:cxn>
              <a:cxn ang="0">
                <a:pos x="311" y="119"/>
              </a:cxn>
              <a:cxn ang="0">
                <a:pos x="317" y="96"/>
              </a:cxn>
              <a:cxn ang="0">
                <a:pos x="353" y="113"/>
              </a:cxn>
              <a:cxn ang="0">
                <a:pos x="365" y="113"/>
              </a:cxn>
              <a:cxn ang="0">
                <a:pos x="359" y="78"/>
              </a:cxn>
              <a:cxn ang="0">
                <a:pos x="353" y="66"/>
              </a:cxn>
              <a:cxn ang="0">
                <a:pos x="335" y="72"/>
              </a:cxn>
              <a:cxn ang="0">
                <a:pos x="305" y="78"/>
              </a:cxn>
              <a:cxn ang="0">
                <a:pos x="293" y="84"/>
              </a:cxn>
              <a:cxn ang="0">
                <a:pos x="281" y="78"/>
              </a:cxn>
              <a:cxn ang="0">
                <a:pos x="269" y="90"/>
              </a:cxn>
              <a:cxn ang="0">
                <a:pos x="258" y="102"/>
              </a:cxn>
              <a:cxn ang="0">
                <a:pos x="234" y="125"/>
              </a:cxn>
              <a:cxn ang="0">
                <a:pos x="222" y="78"/>
              </a:cxn>
              <a:cxn ang="0">
                <a:pos x="126" y="0"/>
              </a:cxn>
            </a:cxnLst>
            <a:rect l="0" t="0" r="r" b="b"/>
            <a:pathLst>
              <a:path w="365" h="364">
                <a:moveTo>
                  <a:pt x="126" y="0"/>
                </a:moveTo>
                <a:lnTo>
                  <a:pt x="120" y="0"/>
                </a:lnTo>
                <a:lnTo>
                  <a:pt x="120" y="6"/>
                </a:lnTo>
                <a:lnTo>
                  <a:pt x="120" y="18"/>
                </a:lnTo>
                <a:lnTo>
                  <a:pt x="108" y="24"/>
                </a:lnTo>
                <a:lnTo>
                  <a:pt x="126" y="36"/>
                </a:lnTo>
                <a:lnTo>
                  <a:pt x="120" y="72"/>
                </a:lnTo>
                <a:lnTo>
                  <a:pt x="114" y="78"/>
                </a:lnTo>
                <a:lnTo>
                  <a:pt x="114" y="90"/>
                </a:lnTo>
                <a:lnTo>
                  <a:pt x="120" y="96"/>
                </a:lnTo>
                <a:lnTo>
                  <a:pt x="120" y="107"/>
                </a:lnTo>
                <a:lnTo>
                  <a:pt x="108" y="113"/>
                </a:lnTo>
                <a:lnTo>
                  <a:pt x="108" y="113"/>
                </a:lnTo>
                <a:lnTo>
                  <a:pt x="90" y="131"/>
                </a:lnTo>
                <a:lnTo>
                  <a:pt x="90" y="137"/>
                </a:lnTo>
                <a:lnTo>
                  <a:pt x="78" y="137"/>
                </a:lnTo>
                <a:lnTo>
                  <a:pt x="72" y="137"/>
                </a:lnTo>
                <a:lnTo>
                  <a:pt x="66" y="143"/>
                </a:lnTo>
                <a:lnTo>
                  <a:pt x="66" y="149"/>
                </a:lnTo>
                <a:lnTo>
                  <a:pt x="60" y="155"/>
                </a:lnTo>
                <a:lnTo>
                  <a:pt x="54" y="173"/>
                </a:lnTo>
                <a:lnTo>
                  <a:pt x="54" y="185"/>
                </a:lnTo>
                <a:lnTo>
                  <a:pt x="48" y="197"/>
                </a:lnTo>
                <a:lnTo>
                  <a:pt x="36" y="185"/>
                </a:lnTo>
                <a:lnTo>
                  <a:pt x="30" y="185"/>
                </a:lnTo>
                <a:lnTo>
                  <a:pt x="24" y="209"/>
                </a:lnTo>
                <a:lnTo>
                  <a:pt x="24" y="221"/>
                </a:lnTo>
                <a:lnTo>
                  <a:pt x="24" y="233"/>
                </a:lnTo>
                <a:lnTo>
                  <a:pt x="18" y="233"/>
                </a:lnTo>
                <a:lnTo>
                  <a:pt x="12" y="251"/>
                </a:lnTo>
                <a:lnTo>
                  <a:pt x="0" y="251"/>
                </a:lnTo>
                <a:lnTo>
                  <a:pt x="0" y="263"/>
                </a:lnTo>
                <a:lnTo>
                  <a:pt x="0" y="269"/>
                </a:lnTo>
                <a:lnTo>
                  <a:pt x="0" y="281"/>
                </a:lnTo>
                <a:lnTo>
                  <a:pt x="6" y="287"/>
                </a:lnTo>
                <a:lnTo>
                  <a:pt x="24" y="305"/>
                </a:lnTo>
                <a:lnTo>
                  <a:pt x="30" y="322"/>
                </a:lnTo>
                <a:lnTo>
                  <a:pt x="36" y="322"/>
                </a:lnTo>
                <a:lnTo>
                  <a:pt x="36" y="322"/>
                </a:lnTo>
                <a:lnTo>
                  <a:pt x="48" y="328"/>
                </a:lnTo>
                <a:lnTo>
                  <a:pt x="48" y="328"/>
                </a:lnTo>
                <a:lnTo>
                  <a:pt x="48" y="328"/>
                </a:lnTo>
                <a:lnTo>
                  <a:pt x="54" y="334"/>
                </a:lnTo>
                <a:lnTo>
                  <a:pt x="60" y="334"/>
                </a:lnTo>
                <a:lnTo>
                  <a:pt x="66" y="334"/>
                </a:lnTo>
                <a:lnTo>
                  <a:pt x="60" y="346"/>
                </a:lnTo>
                <a:lnTo>
                  <a:pt x="72" y="358"/>
                </a:lnTo>
                <a:lnTo>
                  <a:pt x="90" y="364"/>
                </a:lnTo>
                <a:lnTo>
                  <a:pt x="102" y="364"/>
                </a:lnTo>
                <a:lnTo>
                  <a:pt x="108" y="358"/>
                </a:lnTo>
                <a:lnTo>
                  <a:pt x="108" y="352"/>
                </a:lnTo>
                <a:lnTo>
                  <a:pt x="120" y="346"/>
                </a:lnTo>
                <a:lnTo>
                  <a:pt x="126" y="352"/>
                </a:lnTo>
                <a:lnTo>
                  <a:pt x="126" y="352"/>
                </a:lnTo>
                <a:lnTo>
                  <a:pt x="132" y="352"/>
                </a:lnTo>
                <a:lnTo>
                  <a:pt x="156" y="346"/>
                </a:lnTo>
                <a:lnTo>
                  <a:pt x="156" y="334"/>
                </a:lnTo>
                <a:lnTo>
                  <a:pt x="162" y="334"/>
                </a:lnTo>
                <a:lnTo>
                  <a:pt x="162" y="334"/>
                </a:lnTo>
                <a:lnTo>
                  <a:pt x="180" y="322"/>
                </a:lnTo>
                <a:lnTo>
                  <a:pt x="186" y="322"/>
                </a:lnTo>
                <a:lnTo>
                  <a:pt x="198" y="305"/>
                </a:lnTo>
                <a:lnTo>
                  <a:pt x="198" y="299"/>
                </a:lnTo>
                <a:lnTo>
                  <a:pt x="198" y="287"/>
                </a:lnTo>
                <a:lnTo>
                  <a:pt x="210" y="263"/>
                </a:lnTo>
                <a:lnTo>
                  <a:pt x="228" y="197"/>
                </a:lnTo>
                <a:lnTo>
                  <a:pt x="234" y="197"/>
                </a:lnTo>
                <a:lnTo>
                  <a:pt x="240" y="203"/>
                </a:lnTo>
                <a:lnTo>
                  <a:pt x="240" y="203"/>
                </a:lnTo>
                <a:lnTo>
                  <a:pt x="246" y="209"/>
                </a:lnTo>
                <a:lnTo>
                  <a:pt x="258" y="209"/>
                </a:lnTo>
                <a:lnTo>
                  <a:pt x="263" y="197"/>
                </a:lnTo>
                <a:lnTo>
                  <a:pt x="269" y="173"/>
                </a:lnTo>
                <a:lnTo>
                  <a:pt x="275" y="161"/>
                </a:lnTo>
                <a:lnTo>
                  <a:pt x="287" y="167"/>
                </a:lnTo>
                <a:lnTo>
                  <a:pt x="293" y="149"/>
                </a:lnTo>
                <a:lnTo>
                  <a:pt x="299" y="149"/>
                </a:lnTo>
                <a:lnTo>
                  <a:pt x="305" y="143"/>
                </a:lnTo>
                <a:lnTo>
                  <a:pt x="311" y="125"/>
                </a:lnTo>
                <a:lnTo>
                  <a:pt x="311" y="125"/>
                </a:lnTo>
                <a:lnTo>
                  <a:pt x="317" y="119"/>
                </a:lnTo>
                <a:lnTo>
                  <a:pt x="311" y="119"/>
                </a:lnTo>
                <a:lnTo>
                  <a:pt x="311" y="96"/>
                </a:lnTo>
                <a:lnTo>
                  <a:pt x="317" y="96"/>
                </a:lnTo>
                <a:lnTo>
                  <a:pt x="317" y="90"/>
                </a:lnTo>
                <a:lnTo>
                  <a:pt x="353" y="113"/>
                </a:lnTo>
                <a:lnTo>
                  <a:pt x="359" y="119"/>
                </a:lnTo>
                <a:lnTo>
                  <a:pt x="365" y="113"/>
                </a:lnTo>
                <a:lnTo>
                  <a:pt x="365" y="96"/>
                </a:lnTo>
                <a:lnTo>
                  <a:pt x="359" y="78"/>
                </a:lnTo>
                <a:lnTo>
                  <a:pt x="353" y="78"/>
                </a:lnTo>
                <a:lnTo>
                  <a:pt x="353" y="66"/>
                </a:lnTo>
                <a:lnTo>
                  <a:pt x="341" y="72"/>
                </a:lnTo>
                <a:lnTo>
                  <a:pt x="335" y="72"/>
                </a:lnTo>
                <a:lnTo>
                  <a:pt x="329" y="66"/>
                </a:lnTo>
                <a:lnTo>
                  <a:pt x="305" y="78"/>
                </a:lnTo>
                <a:lnTo>
                  <a:pt x="305" y="84"/>
                </a:lnTo>
                <a:lnTo>
                  <a:pt x="293" y="84"/>
                </a:lnTo>
                <a:lnTo>
                  <a:pt x="281" y="84"/>
                </a:lnTo>
                <a:lnTo>
                  <a:pt x="281" y="78"/>
                </a:lnTo>
                <a:lnTo>
                  <a:pt x="275" y="90"/>
                </a:lnTo>
                <a:lnTo>
                  <a:pt x="269" y="90"/>
                </a:lnTo>
                <a:lnTo>
                  <a:pt x="263" y="102"/>
                </a:lnTo>
                <a:lnTo>
                  <a:pt x="258" y="102"/>
                </a:lnTo>
                <a:lnTo>
                  <a:pt x="240" y="119"/>
                </a:lnTo>
                <a:lnTo>
                  <a:pt x="234" y="125"/>
                </a:lnTo>
                <a:lnTo>
                  <a:pt x="234" y="131"/>
                </a:lnTo>
                <a:lnTo>
                  <a:pt x="222" y="78"/>
                </a:lnTo>
                <a:lnTo>
                  <a:pt x="138" y="96"/>
                </a:lnTo>
                <a:lnTo>
                  <a:pt x="126" y="0"/>
                </a:lnTo>
                <a:lnTo>
                  <a:pt x="126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" name="Freeform 208"/>
          <p:cNvSpPr>
            <a:spLocks/>
          </p:cNvSpPr>
          <p:nvPr/>
        </p:nvSpPr>
        <p:spPr bwMode="auto">
          <a:xfrm rot="21394386">
            <a:off x="4751671" y="3375830"/>
            <a:ext cx="1132309" cy="951489"/>
          </a:xfrm>
          <a:custGeom>
            <a:avLst/>
            <a:gdLst/>
            <a:ahLst/>
            <a:cxnLst>
              <a:cxn ang="0">
                <a:pos x="454" y="418"/>
              </a:cxn>
              <a:cxn ang="0">
                <a:pos x="460" y="429"/>
              </a:cxn>
              <a:cxn ang="0">
                <a:pos x="466" y="447"/>
              </a:cxn>
              <a:cxn ang="0">
                <a:pos x="442" y="465"/>
              </a:cxn>
              <a:cxn ang="0">
                <a:pos x="496" y="471"/>
              </a:cxn>
              <a:cxn ang="0">
                <a:pos x="502" y="447"/>
              </a:cxn>
              <a:cxn ang="0">
                <a:pos x="508" y="418"/>
              </a:cxn>
              <a:cxn ang="0">
                <a:pos x="526" y="406"/>
              </a:cxn>
              <a:cxn ang="0">
                <a:pos x="538" y="406"/>
              </a:cxn>
              <a:cxn ang="0">
                <a:pos x="538" y="370"/>
              </a:cxn>
              <a:cxn ang="0">
                <a:pos x="532" y="364"/>
              </a:cxn>
              <a:cxn ang="0">
                <a:pos x="532" y="358"/>
              </a:cxn>
              <a:cxn ang="0">
                <a:pos x="526" y="364"/>
              </a:cxn>
              <a:cxn ang="0">
                <a:pos x="502" y="340"/>
              </a:cxn>
              <a:cxn ang="0">
                <a:pos x="508" y="328"/>
              </a:cxn>
              <a:cxn ang="0">
                <a:pos x="502" y="310"/>
              </a:cxn>
              <a:cxn ang="0">
                <a:pos x="478" y="274"/>
              </a:cxn>
              <a:cxn ang="0">
                <a:pos x="442" y="256"/>
              </a:cxn>
              <a:cxn ang="0">
                <a:pos x="424" y="232"/>
              </a:cxn>
              <a:cxn ang="0">
                <a:pos x="442" y="209"/>
              </a:cxn>
              <a:cxn ang="0">
                <a:pos x="442" y="185"/>
              </a:cxn>
              <a:cxn ang="0">
                <a:pos x="418" y="167"/>
              </a:cxn>
              <a:cxn ang="0">
                <a:pos x="406" y="179"/>
              </a:cxn>
              <a:cxn ang="0">
                <a:pos x="389" y="137"/>
              </a:cxn>
              <a:cxn ang="0">
                <a:pos x="359" y="113"/>
              </a:cxn>
              <a:cxn ang="0">
                <a:pos x="335" y="77"/>
              </a:cxn>
              <a:cxn ang="0">
                <a:pos x="329" y="41"/>
              </a:cxn>
              <a:cxn ang="0">
                <a:pos x="335" y="23"/>
              </a:cxn>
              <a:cxn ang="0">
                <a:pos x="0" y="12"/>
              </a:cxn>
              <a:cxn ang="0">
                <a:pos x="12" y="29"/>
              </a:cxn>
              <a:cxn ang="0">
                <a:pos x="24" y="53"/>
              </a:cxn>
              <a:cxn ang="0">
                <a:pos x="30" y="71"/>
              </a:cxn>
              <a:cxn ang="0">
                <a:pos x="66" y="101"/>
              </a:cxn>
              <a:cxn ang="0">
                <a:pos x="54" y="125"/>
              </a:cxn>
              <a:cxn ang="0">
                <a:pos x="66" y="137"/>
              </a:cxn>
              <a:cxn ang="0">
                <a:pos x="78" y="155"/>
              </a:cxn>
              <a:cxn ang="0">
                <a:pos x="89" y="161"/>
              </a:cxn>
              <a:cxn ang="0">
                <a:pos x="89" y="435"/>
              </a:cxn>
            </a:cxnLst>
            <a:rect l="0" t="0" r="r" b="b"/>
            <a:pathLst>
              <a:path w="544" h="471">
                <a:moveTo>
                  <a:pt x="89" y="435"/>
                </a:moveTo>
                <a:lnTo>
                  <a:pt x="454" y="418"/>
                </a:lnTo>
                <a:lnTo>
                  <a:pt x="454" y="423"/>
                </a:lnTo>
                <a:lnTo>
                  <a:pt x="460" y="429"/>
                </a:lnTo>
                <a:lnTo>
                  <a:pt x="466" y="435"/>
                </a:lnTo>
                <a:lnTo>
                  <a:pt x="466" y="447"/>
                </a:lnTo>
                <a:lnTo>
                  <a:pt x="454" y="453"/>
                </a:lnTo>
                <a:lnTo>
                  <a:pt x="442" y="465"/>
                </a:lnTo>
                <a:lnTo>
                  <a:pt x="442" y="471"/>
                </a:lnTo>
                <a:lnTo>
                  <a:pt x="496" y="471"/>
                </a:lnTo>
                <a:lnTo>
                  <a:pt x="502" y="453"/>
                </a:lnTo>
                <a:lnTo>
                  <a:pt x="502" y="447"/>
                </a:lnTo>
                <a:lnTo>
                  <a:pt x="508" y="429"/>
                </a:lnTo>
                <a:lnTo>
                  <a:pt x="508" y="418"/>
                </a:lnTo>
                <a:lnTo>
                  <a:pt x="514" y="412"/>
                </a:lnTo>
                <a:lnTo>
                  <a:pt x="526" y="406"/>
                </a:lnTo>
                <a:lnTo>
                  <a:pt x="532" y="406"/>
                </a:lnTo>
                <a:lnTo>
                  <a:pt x="538" y="406"/>
                </a:lnTo>
                <a:lnTo>
                  <a:pt x="544" y="376"/>
                </a:lnTo>
                <a:lnTo>
                  <a:pt x="538" y="370"/>
                </a:lnTo>
                <a:lnTo>
                  <a:pt x="538" y="364"/>
                </a:lnTo>
                <a:lnTo>
                  <a:pt x="532" y="364"/>
                </a:lnTo>
                <a:lnTo>
                  <a:pt x="532" y="364"/>
                </a:lnTo>
                <a:lnTo>
                  <a:pt x="532" y="358"/>
                </a:lnTo>
                <a:lnTo>
                  <a:pt x="526" y="358"/>
                </a:lnTo>
                <a:lnTo>
                  <a:pt x="526" y="364"/>
                </a:lnTo>
                <a:lnTo>
                  <a:pt x="520" y="364"/>
                </a:lnTo>
                <a:lnTo>
                  <a:pt x="502" y="340"/>
                </a:lnTo>
                <a:lnTo>
                  <a:pt x="508" y="334"/>
                </a:lnTo>
                <a:lnTo>
                  <a:pt x="508" y="328"/>
                </a:lnTo>
                <a:lnTo>
                  <a:pt x="514" y="322"/>
                </a:lnTo>
                <a:lnTo>
                  <a:pt x="502" y="310"/>
                </a:lnTo>
                <a:lnTo>
                  <a:pt x="502" y="298"/>
                </a:lnTo>
                <a:lnTo>
                  <a:pt x="478" y="274"/>
                </a:lnTo>
                <a:lnTo>
                  <a:pt x="466" y="268"/>
                </a:lnTo>
                <a:lnTo>
                  <a:pt x="442" y="256"/>
                </a:lnTo>
                <a:lnTo>
                  <a:pt x="430" y="244"/>
                </a:lnTo>
                <a:lnTo>
                  <a:pt x="424" y="232"/>
                </a:lnTo>
                <a:lnTo>
                  <a:pt x="424" y="226"/>
                </a:lnTo>
                <a:lnTo>
                  <a:pt x="442" y="209"/>
                </a:lnTo>
                <a:lnTo>
                  <a:pt x="436" y="197"/>
                </a:lnTo>
                <a:lnTo>
                  <a:pt x="442" y="185"/>
                </a:lnTo>
                <a:lnTo>
                  <a:pt x="442" y="173"/>
                </a:lnTo>
                <a:lnTo>
                  <a:pt x="418" y="167"/>
                </a:lnTo>
                <a:lnTo>
                  <a:pt x="412" y="173"/>
                </a:lnTo>
                <a:lnTo>
                  <a:pt x="406" y="179"/>
                </a:lnTo>
                <a:lnTo>
                  <a:pt x="406" y="173"/>
                </a:lnTo>
                <a:lnTo>
                  <a:pt x="389" y="137"/>
                </a:lnTo>
                <a:lnTo>
                  <a:pt x="383" y="131"/>
                </a:lnTo>
                <a:lnTo>
                  <a:pt x="359" y="113"/>
                </a:lnTo>
                <a:lnTo>
                  <a:pt x="335" y="83"/>
                </a:lnTo>
                <a:lnTo>
                  <a:pt x="335" y="77"/>
                </a:lnTo>
                <a:lnTo>
                  <a:pt x="329" y="59"/>
                </a:lnTo>
                <a:lnTo>
                  <a:pt x="329" y="41"/>
                </a:lnTo>
                <a:lnTo>
                  <a:pt x="335" y="29"/>
                </a:lnTo>
                <a:lnTo>
                  <a:pt x="335" y="23"/>
                </a:lnTo>
                <a:lnTo>
                  <a:pt x="311" y="0"/>
                </a:lnTo>
                <a:lnTo>
                  <a:pt x="0" y="12"/>
                </a:lnTo>
                <a:lnTo>
                  <a:pt x="6" y="23"/>
                </a:lnTo>
                <a:lnTo>
                  <a:pt x="12" y="29"/>
                </a:lnTo>
                <a:lnTo>
                  <a:pt x="18" y="41"/>
                </a:lnTo>
                <a:lnTo>
                  <a:pt x="24" y="53"/>
                </a:lnTo>
                <a:lnTo>
                  <a:pt x="30" y="59"/>
                </a:lnTo>
                <a:lnTo>
                  <a:pt x="30" y="71"/>
                </a:lnTo>
                <a:lnTo>
                  <a:pt x="30" y="71"/>
                </a:lnTo>
                <a:lnTo>
                  <a:pt x="66" y="101"/>
                </a:lnTo>
                <a:lnTo>
                  <a:pt x="54" y="113"/>
                </a:lnTo>
                <a:lnTo>
                  <a:pt x="54" y="125"/>
                </a:lnTo>
                <a:lnTo>
                  <a:pt x="54" y="131"/>
                </a:lnTo>
                <a:lnTo>
                  <a:pt x="66" y="137"/>
                </a:lnTo>
                <a:lnTo>
                  <a:pt x="72" y="155"/>
                </a:lnTo>
                <a:lnTo>
                  <a:pt x="78" y="155"/>
                </a:lnTo>
                <a:lnTo>
                  <a:pt x="84" y="161"/>
                </a:lnTo>
                <a:lnTo>
                  <a:pt x="89" y="161"/>
                </a:lnTo>
                <a:lnTo>
                  <a:pt x="89" y="382"/>
                </a:lnTo>
                <a:lnTo>
                  <a:pt x="89" y="435"/>
                </a:lnTo>
                <a:lnTo>
                  <a:pt x="89" y="43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 rot="21394386">
            <a:off x="5138956" y="4954524"/>
            <a:ext cx="960267" cy="807537"/>
          </a:xfrm>
          <a:custGeom>
            <a:avLst/>
            <a:gdLst/>
            <a:ahLst/>
            <a:cxnLst>
              <a:cxn ang="0">
                <a:pos x="251" y="6"/>
              </a:cxn>
              <a:cxn ang="0">
                <a:pos x="269" y="59"/>
              </a:cxn>
              <a:cxn ang="0">
                <a:pos x="263" y="77"/>
              </a:cxn>
              <a:cxn ang="0">
                <a:pos x="240" y="131"/>
              </a:cxn>
              <a:cxn ang="0">
                <a:pos x="383" y="197"/>
              </a:cxn>
              <a:cxn ang="0">
                <a:pos x="383" y="239"/>
              </a:cxn>
              <a:cxn ang="0">
                <a:pos x="377" y="268"/>
              </a:cxn>
              <a:cxn ang="0">
                <a:pos x="347" y="262"/>
              </a:cxn>
              <a:cxn ang="0">
                <a:pos x="341" y="292"/>
              </a:cxn>
              <a:cxn ang="0">
                <a:pos x="371" y="286"/>
              </a:cxn>
              <a:cxn ang="0">
                <a:pos x="395" y="280"/>
              </a:cxn>
              <a:cxn ang="0">
                <a:pos x="389" y="298"/>
              </a:cxn>
              <a:cxn ang="0">
                <a:pos x="401" y="304"/>
              </a:cxn>
              <a:cxn ang="0">
                <a:pos x="431" y="286"/>
              </a:cxn>
              <a:cxn ang="0">
                <a:pos x="443" y="286"/>
              </a:cxn>
              <a:cxn ang="0">
                <a:pos x="443" y="304"/>
              </a:cxn>
              <a:cxn ang="0">
                <a:pos x="407" y="334"/>
              </a:cxn>
              <a:cxn ang="0">
                <a:pos x="431" y="364"/>
              </a:cxn>
              <a:cxn ang="0">
                <a:pos x="461" y="388"/>
              </a:cxn>
              <a:cxn ang="0">
                <a:pos x="431" y="382"/>
              </a:cxn>
              <a:cxn ang="0">
                <a:pos x="383" y="358"/>
              </a:cxn>
              <a:cxn ang="0">
                <a:pos x="371" y="376"/>
              </a:cxn>
              <a:cxn ang="0">
                <a:pos x="359" y="388"/>
              </a:cxn>
              <a:cxn ang="0">
                <a:pos x="341" y="376"/>
              </a:cxn>
              <a:cxn ang="0">
                <a:pos x="323" y="376"/>
              </a:cxn>
              <a:cxn ang="0">
                <a:pos x="293" y="388"/>
              </a:cxn>
              <a:cxn ang="0">
                <a:pos x="246" y="358"/>
              </a:cxn>
              <a:cxn ang="0">
                <a:pos x="228" y="340"/>
              </a:cxn>
              <a:cxn ang="0">
                <a:pos x="228" y="334"/>
              </a:cxn>
              <a:cxn ang="0">
                <a:pos x="210" y="334"/>
              </a:cxn>
              <a:cxn ang="0">
                <a:pos x="198" y="322"/>
              </a:cxn>
              <a:cxn ang="0">
                <a:pos x="186" y="352"/>
              </a:cxn>
              <a:cxn ang="0">
                <a:pos x="90" y="334"/>
              </a:cxn>
              <a:cxn ang="0">
                <a:pos x="24" y="334"/>
              </a:cxn>
              <a:cxn ang="0">
                <a:pos x="30" y="316"/>
              </a:cxn>
              <a:cxn ang="0">
                <a:pos x="36" y="274"/>
              </a:cxn>
              <a:cxn ang="0">
                <a:pos x="36" y="250"/>
              </a:cxn>
              <a:cxn ang="0">
                <a:pos x="54" y="221"/>
              </a:cxn>
              <a:cxn ang="0">
                <a:pos x="42" y="179"/>
              </a:cxn>
              <a:cxn ang="0">
                <a:pos x="36" y="167"/>
              </a:cxn>
              <a:cxn ang="0">
                <a:pos x="24" y="149"/>
              </a:cxn>
              <a:cxn ang="0">
                <a:pos x="6" y="113"/>
              </a:cxn>
              <a:cxn ang="0">
                <a:pos x="0" y="6"/>
              </a:cxn>
            </a:cxnLst>
            <a:rect l="0" t="0" r="r" b="b"/>
            <a:pathLst>
              <a:path w="461" h="400">
                <a:moveTo>
                  <a:pt x="0" y="6"/>
                </a:moveTo>
                <a:lnTo>
                  <a:pt x="251" y="0"/>
                </a:lnTo>
                <a:lnTo>
                  <a:pt x="251" y="6"/>
                </a:lnTo>
                <a:lnTo>
                  <a:pt x="257" y="24"/>
                </a:lnTo>
                <a:lnTo>
                  <a:pt x="263" y="47"/>
                </a:lnTo>
                <a:lnTo>
                  <a:pt x="269" y="59"/>
                </a:lnTo>
                <a:lnTo>
                  <a:pt x="269" y="59"/>
                </a:lnTo>
                <a:lnTo>
                  <a:pt x="275" y="71"/>
                </a:lnTo>
                <a:lnTo>
                  <a:pt x="263" y="77"/>
                </a:lnTo>
                <a:lnTo>
                  <a:pt x="257" y="83"/>
                </a:lnTo>
                <a:lnTo>
                  <a:pt x="251" y="101"/>
                </a:lnTo>
                <a:lnTo>
                  <a:pt x="240" y="131"/>
                </a:lnTo>
                <a:lnTo>
                  <a:pt x="222" y="173"/>
                </a:lnTo>
                <a:lnTo>
                  <a:pt x="222" y="203"/>
                </a:lnTo>
                <a:lnTo>
                  <a:pt x="383" y="197"/>
                </a:lnTo>
                <a:lnTo>
                  <a:pt x="383" y="203"/>
                </a:lnTo>
                <a:lnTo>
                  <a:pt x="383" y="215"/>
                </a:lnTo>
                <a:lnTo>
                  <a:pt x="383" y="239"/>
                </a:lnTo>
                <a:lnTo>
                  <a:pt x="401" y="256"/>
                </a:lnTo>
                <a:lnTo>
                  <a:pt x="401" y="274"/>
                </a:lnTo>
                <a:lnTo>
                  <a:pt x="377" y="268"/>
                </a:lnTo>
                <a:lnTo>
                  <a:pt x="359" y="262"/>
                </a:lnTo>
                <a:lnTo>
                  <a:pt x="353" y="262"/>
                </a:lnTo>
                <a:lnTo>
                  <a:pt x="347" y="262"/>
                </a:lnTo>
                <a:lnTo>
                  <a:pt x="335" y="280"/>
                </a:lnTo>
                <a:lnTo>
                  <a:pt x="329" y="286"/>
                </a:lnTo>
                <a:lnTo>
                  <a:pt x="341" y="292"/>
                </a:lnTo>
                <a:lnTo>
                  <a:pt x="347" y="292"/>
                </a:lnTo>
                <a:lnTo>
                  <a:pt x="365" y="292"/>
                </a:lnTo>
                <a:lnTo>
                  <a:pt x="371" y="286"/>
                </a:lnTo>
                <a:lnTo>
                  <a:pt x="377" y="286"/>
                </a:lnTo>
                <a:lnTo>
                  <a:pt x="389" y="286"/>
                </a:lnTo>
                <a:lnTo>
                  <a:pt x="395" y="280"/>
                </a:lnTo>
                <a:lnTo>
                  <a:pt x="395" y="286"/>
                </a:lnTo>
                <a:lnTo>
                  <a:pt x="395" y="292"/>
                </a:lnTo>
                <a:lnTo>
                  <a:pt x="389" y="298"/>
                </a:lnTo>
                <a:lnTo>
                  <a:pt x="389" y="304"/>
                </a:lnTo>
                <a:lnTo>
                  <a:pt x="395" y="304"/>
                </a:lnTo>
                <a:lnTo>
                  <a:pt x="401" y="304"/>
                </a:lnTo>
                <a:lnTo>
                  <a:pt x="407" y="304"/>
                </a:lnTo>
                <a:lnTo>
                  <a:pt x="413" y="292"/>
                </a:lnTo>
                <a:lnTo>
                  <a:pt x="431" y="286"/>
                </a:lnTo>
                <a:lnTo>
                  <a:pt x="437" y="280"/>
                </a:lnTo>
                <a:lnTo>
                  <a:pt x="443" y="280"/>
                </a:lnTo>
                <a:lnTo>
                  <a:pt x="443" y="286"/>
                </a:lnTo>
                <a:lnTo>
                  <a:pt x="443" y="292"/>
                </a:lnTo>
                <a:lnTo>
                  <a:pt x="443" y="298"/>
                </a:lnTo>
                <a:lnTo>
                  <a:pt x="443" y="304"/>
                </a:lnTo>
                <a:lnTo>
                  <a:pt x="437" y="310"/>
                </a:lnTo>
                <a:lnTo>
                  <a:pt x="425" y="328"/>
                </a:lnTo>
                <a:lnTo>
                  <a:pt x="407" y="334"/>
                </a:lnTo>
                <a:lnTo>
                  <a:pt x="407" y="346"/>
                </a:lnTo>
                <a:lnTo>
                  <a:pt x="413" y="352"/>
                </a:lnTo>
                <a:lnTo>
                  <a:pt x="431" y="364"/>
                </a:lnTo>
                <a:lnTo>
                  <a:pt x="461" y="376"/>
                </a:lnTo>
                <a:lnTo>
                  <a:pt x="461" y="382"/>
                </a:lnTo>
                <a:lnTo>
                  <a:pt x="461" y="388"/>
                </a:lnTo>
                <a:lnTo>
                  <a:pt x="455" y="388"/>
                </a:lnTo>
                <a:lnTo>
                  <a:pt x="431" y="400"/>
                </a:lnTo>
                <a:lnTo>
                  <a:pt x="431" y="382"/>
                </a:lnTo>
                <a:lnTo>
                  <a:pt x="413" y="376"/>
                </a:lnTo>
                <a:lnTo>
                  <a:pt x="389" y="364"/>
                </a:lnTo>
                <a:lnTo>
                  <a:pt x="383" y="358"/>
                </a:lnTo>
                <a:lnTo>
                  <a:pt x="383" y="352"/>
                </a:lnTo>
                <a:lnTo>
                  <a:pt x="371" y="358"/>
                </a:lnTo>
                <a:lnTo>
                  <a:pt x="371" y="376"/>
                </a:lnTo>
                <a:lnTo>
                  <a:pt x="371" y="376"/>
                </a:lnTo>
                <a:lnTo>
                  <a:pt x="371" y="382"/>
                </a:lnTo>
                <a:lnTo>
                  <a:pt x="359" y="388"/>
                </a:lnTo>
                <a:lnTo>
                  <a:pt x="353" y="388"/>
                </a:lnTo>
                <a:lnTo>
                  <a:pt x="347" y="376"/>
                </a:lnTo>
                <a:lnTo>
                  <a:pt x="341" y="376"/>
                </a:lnTo>
                <a:lnTo>
                  <a:pt x="335" y="382"/>
                </a:lnTo>
                <a:lnTo>
                  <a:pt x="329" y="376"/>
                </a:lnTo>
                <a:lnTo>
                  <a:pt x="323" y="376"/>
                </a:lnTo>
                <a:lnTo>
                  <a:pt x="311" y="388"/>
                </a:lnTo>
                <a:lnTo>
                  <a:pt x="299" y="388"/>
                </a:lnTo>
                <a:lnTo>
                  <a:pt x="293" y="388"/>
                </a:lnTo>
                <a:lnTo>
                  <a:pt x="281" y="382"/>
                </a:lnTo>
                <a:lnTo>
                  <a:pt x="257" y="358"/>
                </a:lnTo>
                <a:lnTo>
                  <a:pt x="246" y="358"/>
                </a:lnTo>
                <a:lnTo>
                  <a:pt x="234" y="352"/>
                </a:lnTo>
                <a:lnTo>
                  <a:pt x="228" y="340"/>
                </a:lnTo>
                <a:lnTo>
                  <a:pt x="228" y="340"/>
                </a:lnTo>
                <a:lnTo>
                  <a:pt x="228" y="340"/>
                </a:lnTo>
                <a:lnTo>
                  <a:pt x="222" y="340"/>
                </a:lnTo>
                <a:lnTo>
                  <a:pt x="228" y="334"/>
                </a:lnTo>
                <a:lnTo>
                  <a:pt x="222" y="334"/>
                </a:lnTo>
                <a:lnTo>
                  <a:pt x="216" y="334"/>
                </a:lnTo>
                <a:lnTo>
                  <a:pt x="210" y="334"/>
                </a:lnTo>
                <a:lnTo>
                  <a:pt x="204" y="328"/>
                </a:lnTo>
                <a:lnTo>
                  <a:pt x="204" y="322"/>
                </a:lnTo>
                <a:lnTo>
                  <a:pt x="198" y="322"/>
                </a:lnTo>
                <a:lnTo>
                  <a:pt x="180" y="340"/>
                </a:lnTo>
                <a:lnTo>
                  <a:pt x="192" y="346"/>
                </a:lnTo>
                <a:lnTo>
                  <a:pt x="186" y="352"/>
                </a:lnTo>
                <a:lnTo>
                  <a:pt x="162" y="352"/>
                </a:lnTo>
                <a:lnTo>
                  <a:pt x="114" y="346"/>
                </a:lnTo>
                <a:lnTo>
                  <a:pt x="90" y="334"/>
                </a:lnTo>
                <a:lnTo>
                  <a:pt x="24" y="340"/>
                </a:lnTo>
                <a:lnTo>
                  <a:pt x="24" y="340"/>
                </a:lnTo>
                <a:lnTo>
                  <a:pt x="24" y="334"/>
                </a:lnTo>
                <a:lnTo>
                  <a:pt x="24" y="328"/>
                </a:lnTo>
                <a:lnTo>
                  <a:pt x="24" y="322"/>
                </a:lnTo>
                <a:lnTo>
                  <a:pt x="30" y="316"/>
                </a:lnTo>
                <a:lnTo>
                  <a:pt x="42" y="292"/>
                </a:lnTo>
                <a:lnTo>
                  <a:pt x="36" y="286"/>
                </a:lnTo>
                <a:lnTo>
                  <a:pt x="36" y="274"/>
                </a:lnTo>
                <a:lnTo>
                  <a:pt x="36" y="274"/>
                </a:lnTo>
                <a:lnTo>
                  <a:pt x="36" y="268"/>
                </a:lnTo>
                <a:lnTo>
                  <a:pt x="36" y="250"/>
                </a:lnTo>
                <a:lnTo>
                  <a:pt x="42" y="244"/>
                </a:lnTo>
                <a:lnTo>
                  <a:pt x="48" y="239"/>
                </a:lnTo>
                <a:lnTo>
                  <a:pt x="54" y="221"/>
                </a:lnTo>
                <a:lnTo>
                  <a:pt x="54" y="209"/>
                </a:lnTo>
                <a:lnTo>
                  <a:pt x="48" y="191"/>
                </a:lnTo>
                <a:lnTo>
                  <a:pt x="42" y="179"/>
                </a:lnTo>
                <a:lnTo>
                  <a:pt x="36" y="179"/>
                </a:lnTo>
                <a:lnTo>
                  <a:pt x="42" y="173"/>
                </a:lnTo>
                <a:lnTo>
                  <a:pt x="36" y="167"/>
                </a:lnTo>
                <a:lnTo>
                  <a:pt x="30" y="161"/>
                </a:lnTo>
                <a:lnTo>
                  <a:pt x="24" y="155"/>
                </a:lnTo>
                <a:lnTo>
                  <a:pt x="24" y="149"/>
                </a:lnTo>
                <a:lnTo>
                  <a:pt x="30" y="143"/>
                </a:lnTo>
                <a:lnTo>
                  <a:pt x="18" y="125"/>
                </a:lnTo>
                <a:lnTo>
                  <a:pt x="6" y="113"/>
                </a:lnTo>
                <a:lnTo>
                  <a:pt x="6" y="107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" name="Freeform 210"/>
          <p:cNvSpPr>
            <a:spLocks/>
          </p:cNvSpPr>
          <p:nvPr/>
        </p:nvSpPr>
        <p:spPr bwMode="auto">
          <a:xfrm rot="21394386">
            <a:off x="4980732" y="4216376"/>
            <a:ext cx="847914" cy="761893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365" y="0"/>
              </a:cxn>
              <a:cxn ang="0">
                <a:pos x="365" y="5"/>
              </a:cxn>
              <a:cxn ang="0">
                <a:pos x="371" y="11"/>
              </a:cxn>
              <a:cxn ang="0">
                <a:pos x="377" y="17"/>
              </a:cxn>
              <a:cxn ang="0">
                <a:pos x="377" y="29"/>
              </a:cxn>
              <a:cxn ang="0">
                <a:pos x="365" y="35"/>
              </a:cxn>
              <a:cxn ang="0">
                <a:pos x="353" y="47"/>
              </a:cxn>
              <a:cxn ang="0">
                <a:pos x="353" y="53"/>
              </a:cxn>
              <a:cxn ang="0">
                <a:pos x="407" y="53"/>
              </a:cxn>
              <a:cxn ang="0">
                <a:pos x="407" y="59"/>
              </a:cxn>
              <a:cxn ang="0">
                <a:pos x="407" y="59"/>
              </a:cxn>
              <a:cxn ang="0">
                <a:pos x="401" y="71"/>
              </a:cxn>
              <a:cxn ang="0">
                <a:pos x="395" y="83"/>
              </a:cxn>
              <a:cxn ang="0">
                <a:pos x="389" y="101"/>
              </a:cxn>
              <a:cxn ang="0">
                <a:pos x="377" y="119"/>
              </a:cxn>
              <a:cxn ang="0">
                <a:pos x="383" y="131"/>
              </a:cxn>
              <a:cxn ang="0">
                <a:pos x="377" y="149"/>
              </a:cxn>
              <a:cxn ang="0">
                <a:pos x="377" y="149"/>
              </a:cxn>
              <a:cxn ang="0">
                <a:pos x="371" y="155"/>
              </a:cxn>
              <a:cxn ang="0">
                <a:pos x="365" y="161"/>
              </a:cxn>
              <a:cxn ang="0">
                <a:pos x="353" y="179"/>
              </a:cxn>
              <a:cxn ang="0">
                <a:pos x="347" y="197"/>
              </a:cxn>
              <a:cxn ang="0">
                <a:pos x="347" y="208"/>
              </a:cxn>
              <a:cxn ang="0">
                <a:pos x="347" y="220"/>
              </a:cxn>
              <a:cxn ang="0">
                <a:pos x="329" y="226"/>
              </a:cxn>
              <a:cxn ang="0">
                <a:pos x="317" y="244"/>
              </a:cxn>
              <a:cxn ang="0">
                <a:pos x="317" y="250"/>
              </a:cxn>
              <a:cxn ang="0">
                <a:pos x="317" y="262"/>
              </a:cxn>
              <a:cxn ang="0">
                <a:pos x="305" y="268"/>
              </a:cxn>
              <a:cxn ang="0">
                <a:pos x="305" y="280"/>
              </a:cxn>
              <a:cxn ang="0">
                <a:pos x="305" y="292"/>
              </a:cxn>
              <a:cxn ang="0">
                <a:pos x="294" y="310"/>
              </a:cxn>
              <a:cxn ang="0">
                <a:pos x="300" y="322"/>
              </a:cxn>
              <a:cxn ang="0">
                <a:pos x="305" y="334"/>
              </a:cxn>
              <a:cxn ang="0">
                <a:pos x="305" y="340"/>
              </a:cxn>
              <a:cxn ang="0">
                <a:pos x="311" y="346"/>
              </a:cxn>
              <a:cxn ang="0">
                <a:pos x="311" y="352"/>
              </a:cxn>
              <a:cxn ang="0">
                <a:pos x="305" y="352"/>
              </a:cxn>
              <a:cxn ang="0">
                <a:pos x="305" y="364"/>
              </a:cxn>
              <a:cxn ang="0">
                <a:pos x="305" y="370"/>
              </a:cxn>
              <a:cxn ang="0">
                <a:pos x="54" y="376"/>
              </a:cxn>
              <a:cxn ang="0">
                <a:pos x="54" y="322"/>
              </a:cxn>
              <a:cxn ang="0">
                <a:pos x="42" y="316"/>
              </a:cxn>
              <a:cxn ang="0">
                <a:pos x="30" y="322"/>
              </a:cxn>
              <a:cxn ang="0">
                <a:pos x="30" y="322"/>
              </a:cxn>
              <a:cxn ang="0">
                <a:pos x="18" y="310"/>
              </a:cxn>
              <a:cxn ang="0">
                <a:pos x="18" y="131"/>
              </a:cxn>
              <a:cxn ang="0">
                <a:pos x="0" y="17"/>
              </a:cxn>
              <a:cxn ang="0">
                <a:pos x="0" y="17"/>
              </a:cxn>
            </a:cxnLst>
            <a:rect l="0" t="0" r="r" b="b"/>
            <a:pathLst>
              <a:path w="407" h="376">
                <a:moveTo>
                  <a:pt x="0" y="17"/>
                </a:moveTo>
                <a:lnTo>
                  <a:pt x="365" y="0"/>
                </a:lnTo>
                <a:lnTo>
                  <a:pt x="365" y="5"/>
                </a:lnTo>
                <a:lnTo>
                  <a:pt x="371" y="11"/>
                </a:lnTo>
                <a:lnTo>
                  <a:pt x="377" y="17"/>
                </a:lnTo>
                <a:lnTo>
                  <a:pt x="377" y="29"/>
                </a:lnTo>
                <a:lnTo>
                  <a:pt x="365" y="35"/>
                </a:lnTo>
                <a:lnTo>
                  <a:pt x="353" y="47"/>
                </a:lnTo>
                <a:lnTo>
                  <a:pt x="353" y="53"/>
                </a:lnTo>
                <a:lnTo>
                  <a:pt x="407" y="53"/>
                </a:lnTo>
                <a:lnTo>
                  <a:pt x="407" y="59"/>
                </a:lnTo>
                <a:lnTo>
                  <a:pt x="407" y="59"/>
                </a:lnTo>
                <a:lnTo>
                  <a:pt x="401" y="71"/>
                </a:lnTo>
                <a:lnTo>
                  <a:pt x="395" y="83"/>
                </a:lnTo>
                <a:lnTo>
                  <a:pt x="389" y="101"/>
                </a:lnTo>
                <a:lnTo>
                  <a:pt x="377" y="119"/>
                </a:lnTo>
                <a:lnTo>
                  <a:pt x="383" y="131"/>
                </a:lnTo>
                <a:lnTo>
                  <a:pt x="377" y="149"/>
                </a:lnTo>
                <a:lnTo>
                  <a:pt x="377" y="149"/>
                </a:lnTo>
                <a:lnTo>
                  <a:pt x="371" y="155"/>
                </a:lnTo>
                <a:lnTo>
                  <a:pt x="365" y="161"/>
                </a:lnTo>
                <a:lnTo>
                  <a:pt x="353" y="179"/>
                </a:lnTo>
                <a:lnTo>
                  <a:pt x="347" y="197"/>
                </a:lnTo>
                <a:lnTo>
                  <a:pt x="347" y="208"/>
                </a:lnTo>
                <a:lnTo>
                  <a:pt x="347" y="220"/>
                </a:lnTo>
                <a:lnTo>
                  <a:pt x="329" y="226"/>
                </a:lnTo>
                <a:lnTo>
                  <a:pt x="317" y="244"/>
                </a:lnTo>
                <a:lnTo>
                  <a:pt x="317" y="250"/>
                </a:lnTo>
                <a:lnTo>
                  <a:pt x="317" y="262"/>
                </a:lnTo>
                <a:lnTo>
                  <a:pt x="305" y="268"/>
                </a:lnTo>
                <a:lnTo>
                  <a:pt x="305" y="280"/>
                </a:lnTo>
                <a:lnTo>
                  <a:pt x="305" y="292"/>
                </a:lnTo>
                <a:lnTo>
                  <a:pt x="294" y="310"/>
                </a:lnTo>
                <a:lnTo>
                  <a:pt x="300" y="322"/>
                </a:lnTo>
                <a:lnTo>
                  <a:pt x="305" y="334"/>
                </a:lnTo>
                <a:lnTo>
                  <a:pt x="305" y="340"/>
                </a:lnTo>
                <a:lnTo>
                  <a:pt x="311" y="346"/>
                </a:lnTo>
                <a:lnTo>
                  <a:pt x="311" y="352"/>
                </a:lnTo>
                <a:lnTo>
                  <a:pt x="305" y="352"/>
                </a:lnTo>
                <a:lnTo>
                  <a:pt x="305" y="364"/>
                </a:lnTo>
                <a:lnTo>
                  <a:pt x="305" y="370"/>
                </a:lnTo>
                <a:lnTo>
                  <a:pt x="54" y="376"/>
                </a:lnTo>
                <a:lnTo>
                  <a:pt x="54" y="322"/>
                </a:lnTo>
                <a:lnTo>
                  <a:pt x="42" y="316"/>
                </a:lnTo>
                <a:lnTo>
                  <a:pt x="30" y="322"/>
                </a:lnTo>
                <a:lnTo>
                  <a:pt x="30" y="322"/>
                </a:lnTo>
                <a:lnTo>
                  <a:pt x="18" y="310"/>
                </a:lnTo>
                <a:lnTo>
                  <a:pt x="18" y="131"/>
                </a:lnTo>
                <a:lnTo>
                  <a:pt x="0" y="17"/>
                </a:lnTo>
                <a:lnTo>
                  <a:pt x="0" y="1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" name="Freeform 92"/>
          <p:cNvSpPr>
            <a:spLocks/>
          </p:cNvSpPr>
          <p:nvPr/>
        </p:nvSpPr>
        <p:spPr bwMode="auto">
          <a:xfrm rot="21394386">
            <a:off x="6366955" y="5141648"/>
            <a:ext cx="1544853" cy="1135819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60"/>
              </a:cxn>
              <a:cxn ang="0">
                <a:pos x="12" y="72"/>
              </a:cxn>
              <a:cxn ang="0">
                <a:pos x="18" y="90"/>
              </a:cxn>
              <a:cxn ang="0">
                <a:pos x="24" y="102"/>
              </a:cxn>
              <a:cxn ang="0">
                <a:pos x="18" y="113"/>
              </a:cxn>
              <a:cxn ang="0">
                <a:pos x="36" y="107"/>
              </a:cxn>
              <a:cxn ang="0">
                <a:pos x="48" y="90"/>
              </a:cxn>
              <a:cxn ang="0">
                <a:pos x="60" y="90"/>
              </a:cxn>
              <a:cxn ang="0">
                <a:pos x="54" y="102"/>
              </a:cxn>
              <a:cxn ang="0">
                <a:pos x="108" y="90"/>
              </a:cxn>
              <a:cxn ang="0">
                <a:pos x="108" y="96"/>
              </a:cxn>
              <a:cxn ang="0">
                <a:pos x="150" y="107"/>
              </a:cxn>
              <a:cxn ang="0">
                <a:pos x="168" y="107"/>
              </a:cxn>
              <a:cxn ang="0">
                <a:pos x="186" y="113"/>
              </a:cxn>
              <a:cxn ang="0">
                <a:pos x="186" y="119"/>
              </a:cxn>
              <a:cxn ang="0">
                <a:pos x="216" y="149"/>
              </a:cxn>
              <a:cxn ang="0">
                <a:pos x="210" y="155"/>
              </a:cxn>
              <a:cxn ang="0">
                <a:pos x="204" y="155"/>
              </a:cxn>
              <a:cxn ang="0">
                <a:pos x="246" y="149"/>
              </a:cxn>
              <a:cxn ang="0">
                <a:pos x="299" y="125"/>
              </a:cxn>
              <a:cxn ang="0">
                <a:pos x="299" y="107"/>
              </a:cxn>
              <a:cxn ang="0">
                <a:pos x="371" y="131"/>
              </a:cxn>
              <a:cxn ang="0">
                <a:pos x="413" y="167"/>
              </a:cxn>
              <a:cxn ang="0">
                <a:pos x="443" y="185"/>
              </a:cxn>
              <a:cxn ang="0">
                <a:pos x="461" y="215"/>
              </a:cxn>
              <a:cxn ang="0">
                <a:pos x="461" y="287"/>
              </a:cxn>
              <a:cxn ang="0">
                <a:pos x="479" y="328"/>
              </a:cxn>
              <a:cxn ang="0">
                <a:pos x="473" y="299"/>
              </a:cxn>
              <a:cxn ang="0">
                <a:pos x="491" y="310"/>
              </a:cxn>
              <a:cxn ang="0">
                <a:pos x="497" y="305"/>
              </a:cxn>
              <a:cxn ang="0">
                <a:pos x="497" y="316"/>
              </a:cxn>
              <a:cxn ang="0">
                <a:pos x="485" y="346"/>
              </a:cxn>
              <a:cxn ang="0">
                <a:pos x="497" y="364"/>
              </a:cxn>
              <a:cxn ang="0">
                <a:pos x="533" y="412"/>
              </a:cxn>
              <a:cxn ang="0">
                <a:pos x="545" y="418"/>
              </a:cxn>
              <a:cxn ang="0">
                <a:pos x="563" y="448"/>
              </a:cxn>
              <a:cxn ang="0">
                <a:pos x="592" y="496"/>
              </a:cxn>
              <a:cxn ang="0">
                <a:pos x="646" y="531"/>
              </a:cxn>
              <a:cxn ang="0">
                <a:pos x="670" y="543"/>
              </a:cxn>
              <a:cxn ang="0">
                <a:pos x="658" y="549"/>
              </a:cxn>
              <a:cxn ang="0">
                <a:pos x="652" y="555"/>
              </a:cxn>
              <a:cxn ang="0">
                <a:pos x="676" y="561"/>
              </a:cxn>
              <a:cxn ang="0">
                <a:pos x="730" y="531"/>
              </a:cxn>
              <a:cxn ang="0">
                <a:pos x="724" y="496"/>
              </a:cxn>
              <a:cxn ang="0">
                <a:pos x="730" y="448"/>
              </a:cxn>
              <a:cxn ang="0">
                <a:pos x="724" y="370"/>
              </a:cxn>
              <a:cxn ang="0">
                <a:pos x="682" y="293"/>
              </a:cxn>
              <a:cxn ang="0">
                <a:pos x="658" y="257"/>
              </a:cxn>
              <a:cxn ang="0">
                <a:pos x="658" y="227"/>
              </a:cxn>
              <a:cxn ang="0">
                <a:pos x="622" y="173"/>
              </a:cxn>
              <a:cxn ang="0">
                <a:pos x="592" y="143"/>
              </a:cxn>
              <a:cxn ang="0">
                <a:pos x="551" y="48"/>
              </a:cxn>
              <a:cxn ang="0">
                <a:pos x="545" y="36"/>
              </a:cxn>
              <a:cxn ang="0">
                <a:pos x="533" y="12"/>
              </a:cxn>
              <a:cxn ang="0">
                <a:pos x="491" y="6"/>
              </a:cxn>
              <a:cxn ang="0">
                <a:pos x="497" y="42"/>
              </a:cxn>
              <a:cxn ang="0">
                <a:pos x="479" y="48"/>
              </a:cxn>
              <a:cxn ang="0">
                <a:pos x="234" y="42"/>
              </a:cxn>
              <a:cxn ang="0">
                <a:pos x="228" y="24"/>
              </a:cxn>
            </a:cxnLst>
            <a:rect l="0" t="0" r="r" b="b"/>
            <a:pathLst>
              <a:path w="742" h="561">
                <a:moveTo>
                  <a:pt x="228" y="24"/>
                </a:moveTo>
                <a:lnTo>
                  <a:pt x="0" y="42"/>
                </a:lnTo>
                <a:lnTo>
                  <a:pt x="0" y="48"/>
                </a:lnTo>
                <a:lnTo>
                  <a:pt x="0" y="48"/>
                </a:lnTo>
                <a:lnTo>
                  <a:pt x="0" y="54"/>
                </a:lnTo>
                <a:lnTo>
                  <a:pt x="0" y="60"/>
                </a:lnTo>
                <a:lnTo>
                  <a:pt x="6" y="72"/>
                </a:lnTo>
                <a:lnTo>
                  <a:pt x="12" y="72"/>
                </a:lnTo>
                <a:lnTo>
                  <a:pt x="12" y="72"/>
                </a:lnTo>
                <a:lnTo>
                  <a:pt x="18" y="78"/>
                </a:lnTo>
                <a:lnTo>
                  <a:pt x="18" y="84"/>
                </a:lnTo>
                <a:lnTo>
                  <a:pt x="18" y="90"/>
                </a:lnTo>
                <a:lnTo>
                  <a:pt x="18" y="96"/>
                </a:lnTo>
                <a:lnTo>
                  <a:pt x="24" y="96"/>
                </a:lnTo>
                <a:lnTo>
                  <a:pt x="24" y="102"/>
                </a:lnTo>
                <a:lnTo>
                  <a:pt x="24" y="102"/>
                </a:lnTo>
                <a:lnTo>
                  <a:pt x="18" y="107"/>
                </a:lnTo>
                <a:lnTo>
                  <a:pt x="18" y="113"/>
                </a:lnTo>
                <a:lnTo>
                  <a:pt x="18" y="113"/>
                </a:lnTo>
                <a:lnTo>
                  <a:pt x="36" y="107"/>
                </a:lnTo>
                <a:lnTo>
                  <a:pt x="36" y="107"/>
                </a:lnTo>
                <a:lnTo>
                  <a:pt x="42" y="96"/>
                </a:lnTo>
                <a:lnTo>
                  <a:pt x="42" y="90"/>
                </a:lnTo>
                <a:lnTo>
                  <a:pt x="48" y="90"/>
                </a:lnTo>
                <a:lnTo>
                  <a:pt x="54" y="90"/>
                </a:lnTo>
                <a:lnTo>
                  <a:pt x="54" y="90"/>
                </a:lnTo>
                <a:lnTo>
                  <a:pt x="60" y="90"/>
                </a:lnTo>
                <a:lnTo>
                  <a:pt x="60" y="96"/>
                </a:lnTo>
                <a:lnTo>
                  <a:pt x="54" y="102"/>
                </a:lnTo>
                <a:lnTo>
                  <a:pt x="54" y="102"/>
                </a:lnTo>
                <a:lnTo>
                  <a:pt x="60" y="102"/>
                </a:lnTo>
                <a:lnTo>
                  <a:pt x="72" y="102"/>
                </a:lnTo>
                <a:lnTo>
                  <a:pt x="108" y="90"/>
                </a:lnTo>
                <a:lnTo>
                  <a:pt x="120" y="84"/>
                </a:lnTo>
                <a:lnTo>
                  <a:pt x="120" y="90"/>
                </a:lnTo>
                <a:lnTo>
                  <a:pt x="108" y="96"/>
                </a:lnTo>
                <a:lnTo>
                  <a:pt x="114" y="96"/>
                </a:lnTo>
                <a:lnTo>
                  <a:pt x="132" y="102"/>
                </a:lnTo>
                <a:lnTo>
                  <a:pt x="150" y="107"/>
                </a:lnTo>
                <a:lnTo>
                  <a:pt x="168" y="113"/>
                </a:lnTo>
                <a:lnTo>
                  <a:pt x="168" y="113"/>
                </a:lnTo>
                <a:lnTo>
                  <a:pt x="168" y="107"/>
                </a:lnTo>
                <a:lnTo>
                  <a:pt x="174" y="107"/>
                </a:lnTo>
                <a:lnTo>
                  <a:pt x="180" y="113"/>
                </a:lnTo>
                <a:lnTo>
                  <a:pt x="186" y="113"/>
                </a:lnTo>
                <a:lnTo>
                  <a:pt x="192" y="113"/>
                </a:lnTo>
                <a:lnTo>
                  <a:pt x="192" y="119"/>
                </a:lnTo>
                <a:lnTo>
                  <a:pt x="186" y="119"/>
                </a:lnTo>
                <a:lnTo>
                  <a:pt x="192" y="125"/>
                </a:lnTo>
                <a:lnTo>
                  <a:pt x="210" y="143"/>
                </a:lnTo>
                <a:lnTo>
                  <a:pt x="216" y="149"/>
                </a:lnTo>
                <a:lnTo>
                  <a:pt x="216" y="149"/>
                </a:lnTo>
                <a:lnTo>
                  <a:pt x="210" y="155"/>
                </a:lnTo>
                <a:lnTo>
                  <a:pt x="210" y="155"/>
                </a:lnTo>
                <a:lnTo>
                  <a:pt x="204" y="149"/>
                </a:lnTo>
                <a:lnTo>
                  <a:pt x="204" y="155"/>
                </a:lnTo>
                <a:lnTo>
                  <a:pt x="204" y="155"/>
                </a:lnTo>
                <a:lnTo>
                  <a:pt x="210" y="161"/>
                </a:lnTo>
                <a:lnTo>
                  <a:pt x="240" y="149"/>
                </a:lnTo>
                <a:lnTo>
                  <a:pt x="246" y="149"/>
                </a:lnTo>
                <a:lnTo>
                  <a:pt x="252" y="143"/>
                </a:lnTo>
                <a:lnTo>
                  <a:pt x="282" y="125"/>
                </a:lnTo>
                <a:lnTo>
                  <a:pt x="299" y="125"/>
                </a:lnTo>
                <a:lnTo>
                  <a:pt x="299" y="119"/>
                </a:lnTo>
                <a:lnTo>
                  <a:pt x="293" y="119"/>
                </a:lnTo>
                <a:lnTo>
                  <a:pt x="299" y="107"/>
                </a:lnTo>
                <a:lnTo>
                  <a:pt x="329" y="102"/>
                </a:lnTo>
                <a:lnTo>
                  <a:pt x="365" y="125"/>
                </a:lnTo>
                <a:lnTo>
                  <a:pt x="371" y="131"/>
                </a:lnTo>
                <a:lnTo>
                  <a:pt x="377" y="137"/>
                </a:lnTo>
                <a:lnTo>
                  <a:pt x="389" y="149"/>
                </a:lnTo>
                <a:lnTo>
                  <a:pt x="413" y="167"/>
                </a:lnTo>
                <a:lnTo>
                  <a:pt x="413" y="179"/>
                </a:lnTo>
                <a:lnTo>
                  <a:pt x="425" y="185"/>
                </a:lnTo>
                <a:lnTo>
                  <a:pt x="443" y="185"/>
                </a:lnTo>
                <a:lnTo>
                  <a:pt x="455" y="203"/>
                </a:lnTo>
                <a:lnTo>
                  <a:pt x="461" y="209"/>
                </a:lnTo>
                <a:lnTo>
                  <a:pt x="461" y="215"/>
                </a:lnTo>
                <a:lnTo>
                  <a:pt x="467" y="239"/>
                </a:lnTo>
                <a:lnTo>
                  <a:pt x="461" y="263"/>
                </a:lnTo>
                <a:lnTo>
                  <a:pt x="461" y="287"/>
                </a:lnTo>
                <a:lnTo>
                  <a:pt x="461" y="310"/>
                </a:lnTo>
                <a:lnTo>
                  <a:pt x="461" y="316"/>
                </a:lnTo>
                <a:lnTo>
                  <a:pt x="479" y="328"/>
                </a:lnTo>
                <a:lnTo>
                  <a:pt x="485" y="316"/>
                </a:lnTo>
                <a:lnTo>
                  <a:pt x="479" y="316"/>
                </a:lnTo>
                <a:lnTo>
                  <a:pt x="473" y="299"/>
                </a:lnTo>
                <a:lnTo>
                  <a:pt x="473" y="299"/>
                </a:lnTo>
                <a:lnTo>
                  <a:pt x="485" y="299"/>
                </a:lnTo>
                <a:lnTo>
                  <a:pt x="491" y="310"/>
                </a:lnTo>
                <a:lnTo>
                  <a:pt x="491" y="310"/>
                </a:lnTo>
                <a:lnTo>
                  <a:pt x="497" y="305"/>
                </a:lnTo>
                <a:lnTo>
                  <a:pt x="497" y="305"/>
                </a:lnTo>
                <a:lnTo>
                  <a:pt x="503" y="305"/>
                </a:lnTo>
                <a:lnTo>
                  <a:pt x="503" y="310"/>
                </a:lnTo>
                <a:lnTo>
                  <a:pt x="497" y="316"/>
                </a:lnTo>
                <a:lnTo>
                  <a:pt x="491" y="322"/>
                </a:lnTo>
                <a:lnTo>
                  <a:pt x="485" y="340"/>
                </a:lnTo>
                <a:lnTo>
                  <a:pt x="485" y="346"/>
                </a:lnTo>
                <a:lnTo>
                  <a:pt x="479" y="352"/>
                </a:lnTo>
                <a:lnTo>
                  <a:pt x="491" y="358"/>
                </a:lnTo>
                <a:lnTo>
                  <a:pt x="497" y="364"/>
                </a:lnTo>
                <a:lnTo>
                  <a:pt x="509" y="400"/>
                </a:lnTo>
                <a:lnTo>
                  <a:pt x="533" y="412"/>
                </a:lnTo>
                <a:lnTo>
                  <a:pt x="533" y="412"/>
                </a:lnTo>
                <a:lnTo>
                  <a:pt x="533" y="406"/>
                </a:lnTo>
                <a:lnTo>
                  <a:pt x="545" y="406"/>
                </a:lnTo>
                <a:lnTo>
                  <a:pt x="545" y="418"/>
                </a:lnTo>
                <a:lnTo>
                  <a:pt x="545" y="424"/>
                </a:lnTo>
                <a:lnTo>
                  <a:pt x="557" y="442"/>
                </a:lnTo>
                <a:lnTo>
                  <a:pt x="563" y="448"/>
                </a:lnTo>
                <a:lnTo>
                  <a:pt x="575" y="448"/>
                </a:lnTo>
                <a:lnTo>
                  <a:pt x="587" y="490"/>
                </a:lnTo>
                <a:lnTo>
                  <a:pt x="592" y="496"/>
                </a:lnTo>
                <a:lnTo>
                  <a:pt x="616" y="496"/>
                </a:lnTo>
                <a:lnTo>
                  <a:pt x="622" y="502"/>
                </a:lnTo>
                <a:lnTo>
                  <a:pt x="646" y="531"/>
                </a:lnTo>
                <a:lnTo>
                  <a:pt x="658" y="543"/>
                </a:lnTo>
                <a:lnTo>
                  <a:pt x="664" y="543"/>
                </a:lnTo>
                <a:lnTo>
                  <a:pt x="670" y="543"/>
                </a:lnTo>
                <a:lnTo>
                  <a:pt x="670" y="549"/>
                </a:lnTo>
                <a:lnTo>
                  <a:pt x="664" y="549"/>
                </a:lnTo>
                <a:lnTo>
                  <a:pt x="658" y="549"/>
                </a:lnTo>
                <a:lnTo>
                  <a:pt x="658" y="549"/>
                </a:lnTo>
                <a:lnTo>
                  <a:pt x="652" y="549"/>
                </a:lnTo>
                <a:lnTo>
                  <a:pt x="652" y="555"/>
                </a:lnTo>
                <a:lnTo>
                  <a:pt x="658" y="561"/>
                </a:lnTo>
                <a:lnTo>
                  <a:pt x="670" y="561"/>
                </a:lnTo>
                <a:lnTo>
                  <a:pt x="676" y="561"/>
                </a:lnTo>
                <a:lnTo>
                  <a:pt x="688" y="555"/>
                </a:lnTo>
                <a:lnTo>
                  <a:pt x="724" y="543"/>
                </a:lnTo>
                <a:lnTo>
                  <a:pt x="730" y="531"/>
                </a:lnTo>
                <a:lnTo>
                  <a:pt x="730" y="525"/>
                </a:lnTo>
                <a:lnTo>
                  <a:pt x="724" y="508"/>
                </a:lnTo>
                <a:lnTo>
                  <a:pt x="724" y="496"/>
                </a:lnTo>
                <a:lnTo>
                  <a:pt x="730" y="478"/>
                </a:lnTo>
                <a:lnTo>
                  <a:pt x="742" y="484"/>
                </a:lnTo>
                <a:lnTo>
                  <a:pt x="730" y="448"/>
                </a:lnTo>
                <a:lnTo>
                  <a:pt x="736" y="430"/>
                </a:lnTo>
                <a:lnTo>
                  <a:pt x="730" y="394"/>
                </a:lnTo>
                <a:lnTo>
                  <a:pt x="724" y="370"/>
                </a:lnTo>
                <a:lnTo>
                  <a:pt x="718" y="358"/>
                </a:lnTo>
                <a:lnTo>
                  <a:pt x="694" y="328"/>
                </a:lnTo>
                <a:lnTo>
                  <a:pt x="682" y="293"/>
                </a:lnTo>
                <a:lnTo>
                  <a:pt x="658" y="263"/>
                </a:lnTo>
                <a:lnTo>
                  <a:pt x="664" y="263"/>
                </a:lnTo>
                <a:lnTo>
                  <a:pt x="658" y="257"/>
                </a:lnTo>
                <a:lnTo>
                  <a:pt x="652" y="245"/>
                </a:lnTo>
                <a:lnTo>
                  <a:pt x="652" y="233"/>
                </a:lnTo>
                <a:lnTo>
                  <a:pt x="658" y="227"/>
                </a:lnTo>
                <a:lnTo>
                  <a:pt x="658" y="221"/>
                </a:lnTo>
                <a:lnTo>
                  <a:pt x="634" y="191"/>
                </a:lnTo>
                <a:lnTo>
                  <a:pt x="622" y="173"/>
                </a:lnTo>
                <a:lnTo>
                  <a:pt x="610" y="167"/>
                </a:lnTo>
                <a:lnTo>
                  <a:pt x="610" y="167"/>
                </a:lnTo>
                <a:lnTo>
                  <a:pt x="592" y="143"/>
                </a:lnTo>
                <a:lnTo>
                  <a:pt x="569" y="107"/>
                </a:lnTo>
                <a:lnTo>
                  <a:pt x="569" y="84"/>
                </a:lnTo>
                <a:lnTo>
                  <a:pt x="551" y="48"/>
                </a:lnTo>
                <a:lnTo>
                  <a:pt x="551" y="48"/>
                </a:lnTo>
                <a:lnTo>
                  <a:pt x="545" y="42"/>
                </a:lnTo>
                <a:lnTo>
                  <a:pt x="545" y="36"/>
                </a:lnTo>
                <a:lnTo>
                  <a:pt x="539" y="12"/>
                </a:lnTo>
                <a:lnTo>
                  <a:pt x="539" y="6"/>
                </a:lnTo>
                <a:lnTo>
                  <a:pt x="533" y="12"/>
                </a:lnTo>
                <a:lnTo>
                  <a:pt x="515" y="6"/>
                </a:lnTo>
                <a:lnTo>
                  <a:pt x="497" y="0"/>
                </a:lnTo>
                <a:lnTo>
                  <a:pt x="491" y="6"/>
                </a:lnTo>
                <a:lnTo>
                  <a:pt x="491" y="12"/>
                </a:lnTo>
                <a:lnTo>
                  <a:pt x="491" y="18"/>
                </a:lnTo>
                <a:lnTo>
                  <a:pt x="497" y="42"/>
                </a:lnTo>
                <a:lnTo>
                  <a:pt x="491" y="54"/>
                </a:lnTo>
                <a:lnTo>
                  <a:pt x="479" y="48"/>
                </a:lnTo>
                <a:lnTo>
                  <a:pt x="479" y="48"/>
                </a:lnTo>
                <a:lnTo>
                  <a:pt x="473" y="36"/>
                </a:lnTo>
                <a:lnTo>
                  <a:pt x="240" y="48"/>
                </a:lnTo>
                <a:lnTo>
                  <a:pt x="234" y="42"/>
                </a:lnTo>
                <a:lnTo>
                  <a:pt x="234" y="36"/>
                </a:lnTo>
                <a:lnTo>
                  <a:pt x="228" y="24"/>
                </a:lnTo>
                <a:lnTo>
                  <a:pt x="228" y="24"/>
                </a:lnTo>
                <a:lnTo>
                  <a:pt x="228" y="2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" name="Freeform 97"/>
          <p:cNvSpPr>
            <a:spLocks/>
          </p:cNvSpPr>
          <p:nvPr/>
        </p:nvSpPr>
        <p:spPr bwMode="auto">
          <a:xfrm rot="21394386">
            <a:off x="8289615" y="1218385"/>
            <a:ext cx="621452" cy="977823"/>
          </a:xfrm>
          <a:custGeom>
            <a:avLst/>
            <a:gdLst/>
            <a:ahLst/>
            <a:cxnLst>
              <a:cxn ang="0">
                <a:pos x="60" y="436"/>
              </a:cxn>
              <a:cxn ang="0">
                <a:pos x="60" y="442"/>
              </a:cxn>
              <a:cxn ang="0">
                <a:pos x="72" y="460"/>
              </a:cxn>
              <a:cxn ang="0">
                <a:pos x="78" y="466"/>
              </a:cxn>
              <a:cxn ang="0">
                <a:pos x="84" y="484"/>
              </a:cxn>
              <a:cxn ang="0">
                <a:pos x="90" y="466"/>
              </a:cxn>
              <a:cxn ang="0">
                <a:pos x="96" y="442"/>
              </a:cxn>
              <a:cxn ang="0">
                <a:pos x="108" y="418"/>
              </a:cxn>
              <a:cxn ang="0">
                <a:pos x="108" y="412"/>
              </a:cxn>
              <a:cxn ang="0">
                <a:pos x="120" y="382"/>
              </a:cxn>
              <a:cxn ang="0">
                <a:pos x="126" y="394"/>
              </a:cxn>
              <a:cxn ang="0">
                <a:pos x="132" y="388"/>
              </a:cxn>
              <a:cxn ang="0">
                <a:pos x="132" y="376"/>
              </a:cxn>
              <a:cxn ang="0">
                <a:pos x="155" y="371"/>
              </a:cxn>
              <a:cxn ang="0">
                <a:pos x="155" y="359"/>
              </a:cxn>
              <a:cxn ang="0">
                <a:pos x="167" y="359"/>
              </a:cxn>
              <a:cxn ang="0">
                <a:pos x="173" y="341"/>
              </a:cxn>
              <a:cxn ang="0">
                <a:pos x="185" y="323"/>
              </a:cxn>
              <a:cxn ang="0">
                <a:pos x="185" y="317"/>
              </a:cxn>
              <a:cxn ang="0">
                <a:pos x="203" y="311"/>
              </a:cxn>
              <a:cxn ang="0">
                <a:pos x="209" y="299"/>
              </a:cxn>
              <a:cxn ang="0">
                <a:pos x="221" y="287"/>
              </a:cxn>
              <a:cxn ang="0">
                <a:pos x="239" y="293"/>
              </a:cxn>
              <a:cxn ang="0">
                <a:pos x="257" y="269"/>
              </a:cxn>
              <a:cxn ang="0">
                <a:pos x="281" y="251"/>
              </a:cxn>
              <a:cxn ang="0">
                <a:pos x="287" y="245"/>
              </a:cxn>
              <a:cxn ang="0">
                <a:pos x="299" y="233"/>
              </a:cxn>
              <a:cxn ang="0">
                <a:pos x="287" y="227"/>
              </a:cxn>
              <a:cxn ang="0">
                <a:pos x="287" y="221"/>
              </a:cxn>
              <a:cxn ang="0">
                <a:pos x="287" y="215"/>
              </a:cxn>
              <a:cxn ang="0">
                <a:pos x="281" y="197"/>
              </a:cxn>
              <a:cxn ang="0">
                <a:pos x="269" y="191"/>
              </a:cxn>
              <a:cxn ang="0">
                <a:pos x="263" y="197"/>
              </a:cxn>
              <a:cxn ang="0">
                <a:pos x="245" y="168"/>
              </a:cxn>
              <a:cxn ang="0">
                <a:pos x="251" y="162"/>
              </a:cxn>
              <a:cxn ang="0">
                <a:pos x="239" y="162"/>
              </a:cxn>
              <a:cxn ang="0">
                <a:pos x="227" y="156"/>
              </a:cxn>
              <a:cxn ang="0">
                <a:pos x="221" y="156"/>
              </a:cxn>
              <a:cxn ang="0">
                <a:pos x="215" y="138"/>
              </a:cxn>
              <a:cxn ang="0">
                <a:pos x="144" y="6"/>
              </a:cxn>
              <a:cxn ang="0">
                <a:pos x="132" y="6"/>
              </a:cxn>
              <a:cxn ang="0">
                <a:pos x="126" y="12"/>
              </a:cxn>
              <a:cxn ang="0">
                <a:pos x="108" y="18"/>
              </a:cxn>
              <a:cxn ang="0">
                <a:pos x="90" y="36"/>
              </a:cxn>
              <a:cxn ang="0">
                <a:pos x="84" y="12"/>
              </a:cxn>
              <a:cxn ang="0">
                <a:pos x="78" y="12"/>
              </a:cxn>
              <a:cxn ang="0">
                <a:pos x="36" y="102"/>
              </a:cxn>
              <a:cxn ang="0">
                <a:pos x="42" y="120"/>
              </a:cxn>
              <a:cxn ang="0">
                <a:pos x="42" y="138"/>
              </a:cxn>
              <a:cxn ang="0">
                <a:pos x="30" y="150"/>
              </a:cxn>
              <a:cxn ang="0">
                <a:pos x="36" y="197"/>
              </a:cxn>
              <a:cxn ang="0">
                <a:pos x="24" y="221"/>
              </a:cxn>
              <a:cxn ang="0">
                <a:pos x="24" y="239"/>
              </a:cxn>
              <a:cxn ang="0">
                <a:pos x="18" y="245"/>
              </a:cxn>
              <a:cxn ang="0">
                <a:pos x="18" y="257"/>
              </a:cxn>
              <a:cxn ang="0">
                <a:pos x="6" y="257"/>
              </a:cxn>
              <a:cxn ang="0">
                <a:pos x="0" y="257"/>
              </a:cxn>
            </a:cxnLst>
            <a:rect l="0" t="0" r="r" b="b"/>
            <a:pathLst>
              <a:path w="299" h="484">
                <a:moveTo>
                  <a:pt x="0" y="257"/>
                </a:moveTo>
                <a:lnTo>
                  <a:pt x="60" y="436"/>
                </a:lnTo>
                <a:lnTo>
                  <a:pt x="60" y="436"/>
                </a:lnTo>
                <a:lnTo>
                  <a:pt x="60" y="442"/>
                </a:lnTo>
                <a:lnTo>
                  <a:pt x="60" y="448"/>
                </a:lnTo>
                <a:lnTo>
                  <a:pt x="72" y="460"/>
                </a:lnTo>
                <a:lnTo>
                  <a:pt x="78" y="460"/>
                </a:lnTo>
                <a:lnTo>
                  <a:pt x="78" y="466"/>
                </a:lnTo>
                <a:lnTo>
                  <a:pt x="78" y="466"/>
                </a:lnTo>
                <a:lnTo>
                  <a:pt x="84" y="484"/>
                </a:lnTo>
                <a:lnTo>
                  <a:pt x="90" y="478"/>
                </a:lnTo>
                <a:lnTo>
                  <a:pt x="90" y="466"/>
                </a:lnTo>
                <a:lnTo>
                  <a:pt x="90" y="454"/>
                </a:lnTo>
                <a:lnTo>
                  <a:pt x="96" y="442"/>
                </a:lnTo>
                <a:lnTo>
                  <a:pt x="102" y="424"/>
                </a:lnTo>
                <a:lnTo>
                  <a:pt x="108" y="418"/>
                </a:lnTo>
                <a:lnTo>
                  <a:pt x="108" y="412"/>
                </a:lnTo>
                <a:lnTo>
                  <a:pt x="108" y="412"/>
                </a:lnTo>
                <a:lnTo>
                  <a:pt x="102" y="400"/>
                </a:lnTo>
                <a:lnTo>
                  <a:pt x="120" y="382"/>
                </a:lnTo>
                <a:lnTo>
                  <a:pt x="126" y="382"/>
                </a:lnTo>
                <a:lnTo>
                  <a:pt x="126" y="394"/>
                </a:lnTo>
                <a:lnTo>
                  <a:pt x="132" y="394"/>
                </a:lnTo>
                <a:lnTo>
                  <a:pt x="132" y="388"/>
                </a:lnTo>
                <a:lnTo>
                  <a:pt x="132" y="382"/>
                </a:lnTo>
                <a:lnTo>
                  <a:pt x="132" y="376"/>
                </a:lnTo>
                <a:lnTo>
                  <a:pt x="150" y="376"/>
                </a:lnTo>
                <a:lnTo>
                  <a:pt x="155" y="371"/>
                </a:lnTo>
                <a:lnTo>
                  <a:pt x="155" y="365"/>
                </a:lnTo>
                <a:lnTo>
                  <a:pt x="155" y="359"/>
                </a:lnTo>
                <a:lnTo>
                  <a:pt x="161" y="359"/>
                </a:lnTo>
                <a:lnTo>
                  <a:pt x="167" y="359"/>
                </a:lnTo>
                <a:lnTo>
                  <a:pt x="173" y="353"/>
                </a:lnTo>
                <a:lnTo>
                  <a:pt x="173" y="341"/>
                </a:lnTo>
                <a:lnTo>
                  <a:pt x="173" y="329"/>
                </a:lnTo>
                <a:lnTo>
                  <a:pt x="185" y="323"/>
                </a:lnTo>
                <a:lnTo>
                  <a:pt x="185" y="317"/>
                </a:lnTo>
                <a:lnTo>
                  <a:pt x="185" y="317"/>
                </a:lnTo>
                <a:lnTo>
                  <a:pt x="197" y="317"/>
                </a:lnTo>
                <a:lnTo>
                  <a:pt x="203" y="311"/>
                </a:lnTo>
                <a:lnTo>
                  <a:pt x="203" y="305"/>
                </a:lnTo>
                <a:lnTo>
                  <a:pt x="209" y="299"/>
                </a:lnTo>
                <a:lnTo>
                  <a:pt x="215" y="299"/>
                </a:lnTo>
                <a:lnTo>
                  <a:pt x="221" y="287"/>
                </a:lnTo>
                <a:lnTo>
                  <a:pt x="233" y="287"/>
                </a:lnTo>
                <a:lnTo>
                  <a:pt x="239" y="293"/>
                </a:lnTo>
                <a:lnTo>
                  <a:pt x="251" y="275"/>
                </a:lnTo>
                <a:lnTo>
                  <a:pt x="257" y="269"/>
                </a:lnTo>
                <a:lnTo>
                  <a:pt x="275" y="257"/>
                </a:lnTo>
                <a:lnTo>
                  <a:pt x="281" y="251"/>
                </a:lnTo>
                <a:lnTo>
                  <a:pt x="281" y="245"/>
                </a:lnTo>
                <a:lnTo>
                  <a:pt x="287" y="245"/>
                </a:lnTo>
                <a:lnTo>
                  <a:pt x="293" y="245"/>
                </a:lnTo>
                <a:lnTo>
                  <a:pt x="299" y="233"/>
                </a:lnTo>
                <a:lnTo>
                  <a:pt x="293" y="227"/>
                </a:lnTo>
                <a:lnTo>
                  <a:pt x="287" y="227"/>
                </a:lnTo>
                <a:lnTo>
                  <a:pt x="287" y="227"/>
                </a:lnTo>
                <a:lnTo>
                  <a:pt x="287" y="221"/>
                </a:lnTo>
                <a:lnTo>
                  <a:pt x="287" y="215"/>
                </a:lnTo>
                <a:lnTo>
                  <a:pt x="287" y="215"/>
                </a:lnTo>
                <a:lnTo>
                  <a:pt x="287" y="209"/>
                </a:lnTo>
                <a:lnTo>
                  <a:pt x="281" y="197"/>
                </a:lnTo>
                <a:lnTo>
                  <a:pt x="275" y="191"/>
                </a:lnTo>
                <a:lnTo>
                  <a:pt x="269" y="191"/>
                </a:lnTo>
                <a:lnTo>
                  <a:pt x="269" y="197"/>
                </a:lnTo>
                <a:lnTo>
                  <a:pt x="263" y="197"/>
                </a:lnTo>
                <a:lnTo>
                  <a:pt x="257" y="197"/>
                </a:lnTo>
                <a:lnTo>
                  <a:pt x="245" y="168"/>
                </a:lnTo>
                <a:lnTo>
                  <a:pt x="251" y="168"/>
                </a:lnTo>
                <a:lnTo>
                  <a:pt x="251" y="162"/>
                </a:lnTo>
                <a:lnTo>
                  <a:pt x="245" y="162"/>
                </a:lnTo>
                <a:lnTo>
                  <a:pt x="239" y="162"/>
                </a:lnTo>
                <a:lnTo>
                  <a:pt x="239" y="162"/>
                </a:lnTo>
                <a:lnTo>
                  <a:pt x="227" y="156"/>
                </a:lnTo>
                <a:lnTo>
                  <a:pt x="221" y="156"/>
                </a:lnTo>
                <a:lnTo>
                  <a:pt x="221" y="156"/>
                </a:lnTo>
                <a:lnTo>
                  <a:pt x="215" y="138"/>
                </a:lnTo>
                <a:lnTo>
                  <a:pt x="215" y="138"/>
                </a:lnTo>
                <a:lnTo>
                  <a:pt x="179" y="24"/>
                </a:lnTo>
                <a:lnTo>
                  <a:pt x="144" y="6"/>
                </a:lnTo>
                <a:lnTo>
                  <a:pt x="138" y="0"/>
                </a:lnTo>
                <a:lnTo>
                  <a:pt x="132" y="6"/>
                </a:lnTo>
                <a:lnTo>
                  <a:pt x="126" y="6"/>
                </a:lnTo>
                <a:lnTo>
                  <a:pt x="126" y="12"/>
                </a:lnTo>
                <a:lnTo>
                  <a:pt x="120" y="12"/>
                </a:lnTo>
                <a:lnTo>
                  <a:pt x="108" y="18"/>
                </a:lnTo>
                <a:lnTo>
                  <a:pt x="96" y="30"/>
                </a:lnTo>
                <a:lnTo>
                  <a:pt x="90" y="36"/>
                </a:lnTo>
                <a:lnTo>
                  <a:pt x="84" y="24"/>
                </a:lnTo>
                <a:lnTo>
                  <a:pt x="84" y="12"/>
                </a:lnTo>
                <a:lnTo>
                  <a:pt x="84" y="12"/>
                </a:lnTo>
                <a:lnTo>
                  <a:pt x="78" y="12"/>
                </a:lnTo>
                <a:lnTo>
                  <a:pt x="66" y="12"/>
                </a:lnTo>
                <a:lnTo>
                  <a:pt x="36" y="102"/>
                </a:lnTo>
                <a:lnTo>
                  <a:pt x="36" y="114"/>
                </a:lnTo>
                <a:lnTo>
                  <a:pt x="42" y="120"/>
                </a:lnTo>
                <a:lnTo>
                  <a:pt x="42" y="132"/>
                </a:lnTo>
                <a:lnTo>
                  <a:pt x="42" y="138"/>
                </a:lnTo>
                <a:lnTo>
                  <a:pt x="36" y="144"/>
                </a:lnTo>
                <a:lnTo>
                  <a:pt x="30" y="150"/>
                </a:lnTo>
                <a:lnTo>
                  <a:pt x="42" y="185"/>
                </a:lnTo>
                <a:lnTo>
                  <a:pt x="36" y="197"/>
                </a:lnTo>
                <a:lnTo>
                  <a:pt x="36" y="203"/>
                </a:lnTo>
                <a:lnTo>
                  <a:pt x="24" y="221"/>
                </a:lnTo>
                <a:lnTo>
                  <a:pt x="24" y="227"/>
                </a:lnTo>
                <a:lnTo>
                  <a:pt x="24" y="239"/>
                </a:lnTo>
                <a:lnTo>
                  <a:pt x="24" y="245"/>
                </a:lnTo>
                <a:lnTo>
                  <a:pt x="18" y="245"/>
                </a:lnTo>
                <a:lnTo>
                  <a:pt x="18" y="251"/>
                </a:lnTo>
                <a:lnTo>
                  <a:pt x="18" y="257"/>
                </a:lnTo>
                <a:lnTo>
                  <a:pt x="12" y="257"/>
                </a:lnTo>
                <a:lnTo>
                  <a:pt x="6" y="257"/>
                </a:lnTo>
                <a:lnTo>
                  <a:pt x="0" y="257"/>
                </a:lnTo>
                <a:lnTo>
                  <a:pt x="0" y="25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" name="Freeform 101"/>
          <p:cNvSpPr>
            <a:spLocks/>
          </p:cNvSpPr>
          <p:nvPr/>
        </p:nvSpPr>
        <p:spPr bwMode="auto">
          <a:xfrm rot="21394386">
            <a:off x="4427793" y="1593206"/>
            <a:ext cx="1120019" cy="1218328"/>
          </a:xfrm>
          <a:custGeom>
            <a:avLst/>
            <a:gdLst/>
            <a:ahLst/>
            <a:cxnLst>
              <a:cxn ang="0">
                <a:pos x="54" y="418"/>
              </a:cxn>
              <a:cxn ang="0">
                <a:pos x="24" y="382"/>
              </a:cxn>
              <a:cxn ang="0">
                <a:pos x="42" y="358"/>
              </a:cxn>
              <a:cxn ang="0">
                <a:pos x="42" y="334"/>
              </a:cxn>
              <a:cxn ang="0">
                <a:pos x="30" y="287"/>
              </a:cxn>
              <a:cxn ang="0">
                <a:pos x="30" y="257"/>
              </a:cxn>
              <a:cxn ang="0">
                <a:pos x="30" y="197"/>
              </a:cxn>
              <a:cxn ang="0">
                <a:pos x="12" y="155"/>
              </a:cxn>
              <a:cxn ang="0">
                <a:pos x="6" y="95"/>
              </a:cxn>
              <a:cxn ang="0">
                <a:pos x="12" y="72"/>
              </a:cxn>
              <a:cxn ang="0">
                <a:pos x="0" y="42"/>
              </a:cxn>
              <a:cxn ang="0">
                <a:pos x="144" y="18"/>
              </a:cxn>
              <a:cxn ang="0">
                <a:pos x="156" y="0"/>
              </a:cxn>
              <a:cxn ang="0">
                <a:pos x="168" y="30"/>
              </a:cxn>
              <a:cxn ang="0">
                <a:pos x="174" y="60"/>
              </a:cxn>
              <a:cxn ang="0">
                <a:pos x="192" y="66"/>
              </a:cxn>
              <a:cxn ang="0">
                <a:pos x="209" y="78"/>
              </a:cxn>
              <a:cxn ang="0">
                <a:pos x="233" y="78"/>
              </a:cxn>
              <a:cxn ang="0">
                <a:pos x="239" y="84"/>
              </a:cxn>
              <a:cxn ang="0">
                <a:pos x="263" y="78"/>
              </a:cxn>
              <a:cxn ang="0">
                <a:pos x="311" y="78"/>
              </a:cxn>
              <a:cxn ang="0">
                <a:pos x="317" y="84"/>
              </a:cxn>
              <a:cxn ang="0">
                <a:pos x="323" y="90"/>
              </a:cxn>
              <a:cxn ang="0">
                <a:pos x="329" y="107"/>
              </a:cxn>
              <a:cxn ang="0">
                <a:pos x="347" y="101"/>
              </a:cxn>
              <a:cxn ang="0">
                <a:pos x="359" y="101"/>
              </a:cxn>
              <a:cxn ang="0">
                <a:pos x="377" y="113"/>
              </a:cxn>
              <a:cxn ang="0">
                <a:pos x="389" y="125"/>
              </a:cxn>
              <a:cxn ang="0">
                <a:pos x="413" y="125"/>
              </a:cxn>
              <a:cxn ang="0">
                <a:pos x="443" y="107"/>
              </a:cxn>
              <a:cxn ang="0">
                <a:pos x="491" y="119"/>
              </a:cxn>
              <a:cxn ang="0">
                <a:pos x="502" y="119"/>
              </a:cxn>
              <a:cxn ang="0">
                <a:pos x="520" y="125"/>
              </a:cxn>
              <a:cxn ang="0">
                <a:pos x="526" y="131"/>
              </a:cxn>
              <a:cxn ang="0">
                <a:pos x="491" y="149"/>
              </a:cxn>
              <a:cxn ang="0">
                <a:pos x="473" y="167"/>
              </a:cxn>
              <a:cxn ang="0">
                <a:pos x="443" y="179"/>
              </a:cxn>
              <a:cxn ang="0">
                <a:pos x="359" y="263"/>
              </a:cxn>
              <a:cxn ang="0">
                <a:pos x="347" y="275"/>
              </a:cxn>
              <a:cxn ang="0">
                <a:pos x="347" y="334"/>
              </a:cxn>
              <a:cxn ang="0">
                <a:pos x="317" y="358"/>
              </a:cxn>
              <a:cxn ang="0">
                <a:pos x="311" y="364"/>
              </a:cxn>
              <a:cxn ang="0">
                <a:pos x="317" y="388"/>
              </a:cxn>
              <a:cxn ang="0">
                <a:pos x="323" y="412"/>
              </a:cxn>
              <a:cxn ang="0">
                <a:pos x="317" y="442"/>
              </a:cxn>
              <a:cxn ang="0">
                <a:pos x="323" y="472"/>
              </a:cxn>
              <a:cxn ang="0">
                <a:pos x="335" y="484"/>
              </a:cxn>
              <a:cxn ang="0">
                <a:pos x="353" y="490"/>
              </a:cxn>
              <a:cxn ang="0">
                <a:pos x="359" y="496"/>
              </a:cxn>
              <a:cxn ang="0">
                <a:pos x="389" y="519"/>
              </a:cxn>
              <a:cxn ang="0">
                <a:pos x="437" y="555"/>
              </a:cxn>
              <a:cxn ang="0">
                <a:pos x="437" y="573"/>
              </a:cxn>
              <a:cxn ang="0">
                <a:pos x="54" y="603"/>
              </a:cxn>
            </a:cxnLst>
            <a:rect l="0" t="0" r="r" b="b"/>
            <a:pathLst>
              <a:path w="538" h="603">
                <a:moveTo>
                  <a:pt x="54" y="603"/>
                </a:moveTo>
                <a:lnTo>
                  <a:pt x="54" y="418"/>
                </a:lnTo>
                <a:lnTo>
                  <a:pt x="30" y="394"/>
                </a:lnTo>
                <a:lnTo>
                  <a:pt x="24" y="382"/>
                </a:lnTo>
                <a:lnTo>
                  <a:pt x="42" y="370"/>
                </a:lnTo>
                <a:lnTo>
                  <a:pt x="42" y="358"/>
                </a:lnTo>
                <a:lnTo>
                  <a:pt x="42" y="352"/>
                </a:lnTo>
                <a:lnTo>
                  <a:pt x="42" y="334"/>
                </a:lnTo>
                <a:lnTo>
                  <a:pt x="48" y="322"/>
                </a:lnTo>
                <a:lnTo>
                  <a:pt x="30" y="287"/>
                </a:lnTo>
                <a:lnTo>
                  <a:pt x="30" y="275"/>
                </a:lnTo>
                <a:lnTo>
                  <a:pt x="30" y="257"/>
                </a:lnTo>
                <a:lnTo>
                  <a:pt x="30" y="251"/>
                </a:lnTo>
                <a:lnTo>
                  <a:pt x="30" y="197"/>
                </a:lnTo>
                <a:lnTo>
                  <a:pt x="24" y="167"/>
                </a:lnTo>
                <a:lnTo>
                  <a:pt x="12" y="155"/>
                </a:lnTo>
                <a:lnTo>
                  <a:pt x="6" y="125"/>
                </a:lnTo>
                <a:lnTo>
                  <a:pt x="6" y="95"/>
                </a:lnTo>
                <a:lnTo>
                  <a:pt x="6" y="78"/>
                </a:lnTo>
                <a:lnTo>
                  <a:pt x="12" y="72"/>
                </a:lnTo>
                <a:lnTo>
                  <a:pt x="0" y="48"/>
                </a:lnTo>
                <a:lnTo>
                  <a:pt x="0" y="42"/>
                </a:lnTo>
                <a:lnTo>
                  <a:pt x="144" y="42"/>
                </a:lnTo>
                <a:lnTo>
                  <a:pt x="144" y="18"/>
                </a:lnTo>
                <a:lnTo>
                  <a:pt x="144" y="0"/>
                </a:lnTo>
                <a:lnTo>
                  <a:pt x="156" y="0"/>
                </a:lnTo>
                <a:lnTo>
                  <a:pt x="168" y="6"/>
                </a:lnTo>
                <a:lnTo>
                  <a:pt x="168" y="30"/>
                </a:lnTo>
                <a:lnTo>
                  <a:pt x="174" y="48"/>
                </a:lnTo>
                <a:lnTo>
                  <a:pt x="174" y="60"/>
                </a:lnTo>
                <a:lnTo>
                  <a:pt x="186" y="72"/>
                </a:lnTo>
                <a:lnTo>
                  <a:pt x="192" y="66"/>
                </a:lnTo>
                <a:lnTo>
                  <a:pt x="203" y="72"/>
                </a:lnTo>
                <a:lnTo>
                  <a:pt x="209" y="78"/>
                </a:lnTo>
                <a:lnTo>
                  <a:pt x="221" y="72"/>
                </a:lnTo>
                <a:lnTo>
                  <a:pt x="233" y="78"/>
                </a:lnTo>
                <a:lnTo>
                  <a:pt x="239" y="84"/>
                </a:lnTo>
                <a:lnTo>
                  <a:pt x="239" y="84"/>
                </a:lnTo>
                <a:lnTo>
                  <a:pt x="257" y="84"/>
                </a:lnTo>
                <a:lnTo>
                  <a:pt x="263" y="78"/>
                </a:lnTo>
                <a:lnTo>
                  <a:pt x="293" y="78"/>
                </a:lnTo>
                <a:lnTo>
                  <a:pt x="311" y="78"/>
                </a:lnTo>
                <a:lnTo>
                  <a:pt x="317" y="78"/>
                </a:lnTo>
                <a:lnTo>
                  <a:pt x="317" y="84"/>
                </a:lnTo>
                <a:lnTo>
                  <a:pt x="323" y="90"/>
                </a:lnTo>
                <a:lnTo>
                  <a:pt x="323" y="90"/>
                </a:lnTo>
                <a:lnTo>
                  <a:pt x="329" y="95"/>
                </a:lnTo>
                <a:lnTo>
                  <a:pt x="329" y="107"/>
                </a:lnTo>
                <a:lnTo>
                  <a:pt x="335" y="113"/>
                </a:lnTo>
                <a:lnTo>
                  <a:pt x="347" y="101"/>
                </a:lnTo>
                <a:lnTo>
                  <a:pt x="353" y="95"/>
                </a:lnTo>
                <a:lnTo>
                  <a:pt x="359" y="101"/>
                </a:lnTo>
                <a:lnTo>
                  <a:pt x="365" y="113"/>
                </a:lnTo>
                <a:lnTo>
                  <a:pt x="377" y="113"/>
                </a:lnTo>
                <a:lnTo>
                  <a:pt x="383" y="119"/>
                </a:lnTo>
                <a:lnTo>
                  <a:pt x="389" y="125"/>
                </a:lnTo>
                <a:lnTo>
                  <a:pt x="401" y="125"/>
                </a:lnTo>
                <a:lnTo>
                  <a:pt x="413" y="125"/>
                </a:lnTo>
                <a:lnTo>
                  <a:pt x="437" y="107"/>
                </a:lnTo>
                <a:lnTo>
                  <a:pt x="443" y="107"/>
                </a:lnTo>
                <a:lnTo>
                  <a:pt x="449" y="119"/>
                </a:lnTo>
                <a:lnTo>
                  <a:pt x="491" y="119"/>
                </a:lnTo>
                <a:lnTo>
                  <a:pt x="497" y="119"/>
                </a:lnTo>
                <a:lnTo>
                  <a:pt x="502" y="119"/>
                </a:lnTo>
                <a:lnTo>
                  <a:pt x="508" y="131"/>
                </a:lnTo>
                <a:lnTo>
                  <a:pt x="520" y="125"/>
                </a:lnTo>
                <a:lnTo>
                  <a:pt x="538" y="125"/>
                </a:lnTo>
                <a:lnTo>
                  <a:pt x="526" y="131"/>
                </a:lnTo>
                <a:lnTo>
                  <a:pt x="502" y="149"/>
                </a:lnTo>
                <a:lnTo>
                  <a:pt x="491" y="149"/>
                </a:lnTo>
                <a:lnTo>
                  <a:pt x="479" y="155"/>
                </a:lnTo>
                <a:lnTo>
                  <a:pt x="473" y="167"/>
                </a:lnTo>
                <a:lnTo>
                  <a:pt x="449" y="173"/>
                </a:lnTo>
                <a:lnTo>
                  <a:pt x="443" y="179"/>
                </a:lnTo>
                <a:lnTo>
                  <a:pt x="407" y="215"/>
                </a:lnTo>
                <a:lnTo>
                  <a:pt x="359" y="263"/>
                </a:lnTo>
                <a:lnTo>
                  <a:pt x="353" y="269"/>
                </a:lnTo>
                <a:lnTo>
                  <a:pt x="347" y="275"/>
                </a:lnTo>
                <a:lnTo>
                  <a:pt x="353" y="328"/>
                </a:lnTo>
                <a:lnTo>
                  <a:pt x="347" y="334"/>
                </a:lnTo>
                <a:lnTo>
                  <a:pt x="341" y="340"/>
                </a:lnTo>
                <a:lnTo>
                  <a:pt x="317" y="358"/>
                </a:lnTo>
                <a:lnTo>
                  <a:pt x="317" y="364"/>
                </a:lnTo>
                <a:lnTo>
                  <a:pt x="311" y="364"/>
                </a:lnTo>
                <a:lnTo>
                  <a:pt x="311" y="382"/>
                </a:lnTo>
                <a:lnTo>
                  <a:pt x="317" y="388"/>
                </a:lnTo>
                <a:lnTo>
                  <a:pt x="329" y="400"/>
                </a:lnTo>
                <a:lnTo>
                  <a:pt x="323" y="412"/>
                </a:lnTo>
                <a:lnTo>
                  <a:pt x="323" y="424"/>
                </a:lnTo>
                <a:lnTo>
                  <a:pt x="317" y="442"/>
                </a:lnTo>
                <a:lnTo>
                  <a:pt x="317" y="466"/>
                </a:lnTo>
                <a:lnTo>
                  <a:pt x="323" y="472"/>
                </a:lnTo>
                <a:lnTo>
                  <a:pt x="329" y="478"/>
                </a:lnTo>
                <a:lnTo>
                  <a:pt x="335" y="484"/>
                </a:lnTo>
                <a:lnTo>
                  <a:pt x="353" y="484"/>
                </a:lnTo>
                <a:lnTo>
                  <a:pt x="353" y="490"/>
                </a:lnTo>
                <a:lnTo>
                  <a:pt x="359" y="496"/>
                </a:lnTo>
                <a:lnTo>
                  <a:pt x="359" y="496"/>
                </a:lnTo>
                <a:lnTo>
                  <a:pt x="383" y="507"/>
                </a:lnTo>
                <a:lnTo>
                  <a:pt x="389" y="519"/>
                </a:lnTo>
                <a:lnTo>
                  <a:pt x="413" y="537"/>
                </a:lnTo>
                <a:lnTo>
                  <a:pt x="437" y="555"/>
                </a:lnTo>
                <a:lnTo>
                  <a:pt x="437" y="561"/>
                </a:lnTo>
                <a:lnTo>
                  <a:pt x="437" y="573"/>
                </a:lnTo>
                <a:lnTo>
                  <a:pt x="437" y="591"/>
                </a:lnTo>
                <a:lnTo>
                  <a:pt x="54" y="603"/>
                </a:lnTo>
                <a:lnTo>
                  <a:pt x="54" y="60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Freeform 3"/>
          <p:cNvSpPr>
            <a:spLocks/>
          </p:cNvSpPr>
          <p:nvPr/>
        </p:nvSpPr>
        <p:spPr bwMode="auto">
          <a:xfrm rot="21394386">
            <a:off x="187515" y="2748782"/>
            <a:ext cx="1344725" cy="2243548"/>
          </a:xfrm>
          <a:custGeom>
            <a:avLst/>
            <a:gdLst/>
            <a:ahLst/>
            <a:cxnLst>
              <a:cxn ang="0">
                <a:pos x="365" y="1086"/>
              </a:cxn>
              <a:cxn ang="0">
                <a:pos x="365" y="1068"/>
              </a:cxn>
              <a:cxn ang="0">
                <a:pos x="359" y="1057"/>
              </a:cxn>
              <a:cxn ang="0">
                <a:pos x="341" y="985"/>
              </a:cxn>
              <a:cxn ang="0">
                <a:pos x="305" y="943"/>
              </a:cxn>
              <a:cxn ang="0">
                <a:pos x="287" y="925"/>
              </a:cxn>
              <a:cxn ang="0">
                <a:pos x="281" y="907"/>
              </a:cxn>
              <a:cxn ang="0">
                <a:pos x="233" y="889"/>
              </a:cxn>
              <a:cxn ang="0">
                <a:pos x="197" y="854"/>
              </a:cxn>
              <a:cxn ang="0">
                <a:pos x="132" y="824"/>
              </a:cxn>
              <a:cxn ang="0">
                <a:pos x="132" y="800"/>
              </a:cxn>
              <a:cxn ang="0">
                <a:pos x="138" y="770"/>
              </a:cxn>
              <a:cxn ang="0">
                <a:pos x="126" y="740"/>
              </a:cxn>
              <a:cxn ang="0">
                <a:pos x="132" y="722"/>
              </a:cxn>
              <a:cxn ang="0">
                <a:pos x="96" y="662"/>
              </a:cxn>
              <a:cxn ang="0">
                <a:pos x="72" y="615"/>
              </a:cxn>
              <a:cxn ang="0">
                <a:pos x="84" y="585"/>
              </a:cxn>
              <a:cxn ang="0">
                <a:pos x="84" y="549"/>
              </a:cxn>
              <a:cxn ang="0">
                <a:pos x="54" y="519"/>
              </a:cxn>
              <a:cxn ang="0">
                <a:pos x="54" y="471"/>
              </a:cxn>
              <a:cxn ang="0">
                <a:pos x="66" y="454"/>
              </a:cxn>
              <a:cxn ang="0">
                <a:pos x="72" y="477"/>
              </a:cxn>
              <a:cxn ang="0">
                <a:pos x="90" y="471"/>
              </a:cxn>
              <a:cxn ang="0">
                <a:pos x="84" y="430"/>
              </a:cxn>
              <a:cxn ang="0">
                <a:pos x="66" y="442"/>
              </a:cxn>
              <a:cxn ang="0">
                <a:pos x="42" y="424"/>
              </a:cxn>
              <a:cxn ang="0">
                <a:pos x="36" y="370"/>
              </a:cxn>
              <a:cxn ang="0">
                <a:pos x="6" y="310"/>
              </a:cxn>
              <a:cxn ang="0">
                <a:pos x="6" y="280"/>
              </a:cxn>
              <a:cxn ang="0">
                <a:pos x="24" y="245"/>
              </a:cxn>
              <a:cxn ang="0">
                <a:pos x="6" y="197"/>
              </a:cxn>
              <a:cxn ang="0">
                <a:pos x="0" y="173"/>
              </a:cxn>
              <a:cxn ang="0">
                <a:pos x="0" y="149"/>
              </a:cxn>
              <a:cxn ang="0">
                <a:pos x="36" y="89"/>
              </a:cxn>
              <a:cxn ang="0">
                <a:pos x="54" y="59"/>
              </a:cxn>
              <a:cxn ang="0">
                <a:pos x="54" y="6"/>
              </a:cxn>
              <a:cxn ang="0">
                <a:pos x="287" y="388"/>
              </a:cxn>
              <a:cxn ang="0">
                <a:pos x="622" y="901"/>
              </a:cxn>
              <a:cxn ang="0">
                <a:pos x="628" y="931"/>
              </a:cxn>
              <a:cxn ang="0">
                <a:pos x="640" y="949"/>
              </a:cxn>
              <a:cxn ang="0">
                <a:pos x="646" y="973"/>
              </a:cxn>
              <a:cxn ang="0">
                <a:pos x="622" y="979"/>
              </a:cxn>
              <a:cxn ang="0">
                <a:pos x="586" y="1045"/>
              </a:cxn>
              <a:cxn ang="0">
                <a:pos x="580" y="1057"/>
              </a:cxn>
              <a:cxn ang="0">
                <a:pos x="580" y="1080"/>
              </a:cxn>
              <a:cxn ang="0">
                <a:pos x="592" y="1098"/>
              </a:cxn>
              <a:cxn ang="0">
                <a:pos x="574" y="1110"/>
              </a:cxn>
            </a:cxnLst>
            <a:rect l="0" t="0" r="r" b="b"/>
            <a:pathLst>
              <a:path w="646" h="1110">
                <a:moveTo>
                  <a:pt x="562" y="1110"/>
                </a:moveTo>
                <a:lnTo>
                  <a:pt x="365" y="1092"/>
                </a:lnTo>
                <a:lnTo>
                  <a:pt x="365" y="1086"/>
                </a:lnTo>
                <a:lnTo>
                  <a:pt x="365" y="1074"/>
                </a:lnTo>
                <a:lnTo>
                  <a:pt x="365" y="1074"/>
                </a:lnTo>
                <a:lnTo>
                  <a:pt x="365" y="1068"/>
                </a:lnTo>
                <a:lnTo>
                  <a:pt x="365" y="1068"/>
                </a:lnTo>
                <a:lnTo>
                  <a:pt x="359" y="1068"/>
                </a:lnTo>
                <a:lnTo>
                  <a:pt x="359" y="1057"/>
                </a:lnTo>
                <a:lnTo>
                  <a:pt x="359" y="1057"/>
                </a:lnTo>
                <a:lnTo>
                  <a:pt x="359" y="1021"/>
                </a:lnTo>
                <a:lnTo>
                  <a:pt x="341" y="985"/>
                </a:lnTo>
                <a:lnTo>
                  <a:pt x="329" y="979"/>
                </a:lnTo>
                <a:lnTo>
                  <a:pt x="323" y="961"/>
                </a:lnTo>
                <a:lnTo>
                  <a:pt x="305" y="943"/>
                </a:lnTo>
                <a:lnTo>
                  <a:pt x="293" y="943"/>
                </a:lnTo>
                <a:lnTo>
                  <a:pt x="287" y="937"/>
                </a:lnTo>
                <a:lnTo>
                  <a:pt x="287" y="925"/>
                </a:lnTo>
                <a:lnTo>
                  <a:pt x="287" y="919"/>
                </a:lnTo>
                <a:lnTo>
                  <a:pt x="287" y="913"/>
                </a:lnTo>
                <a:lnTo>
                  <a:pt x="281" y="907"/>
                </a:lnTo>
                <a:lnTo>
                  <a:pt x="257" y="907"/>
                </a:lnTo>
                <a:lnTo>
                  <a:pt x="245" y="901"/>
                </a:lnTo>
                <a:lnTo>
                  <a:pt x="233" y="889"/>
                </a:lnTo>
                <a:lnTo>
                  <a:pt x="221" y="865"/>
                </a:lnTo>
                <a:lnTo>
                  <a:pt x="209" y="854"/>
                </a:lnTo>
                <a:lnTo>
                  <a:pt x="197" y="854"/>
                </a:lnTo>
                <a:lnTo>
                  <a:pt x="161" y="836"/>
                </a:lnTo>
                <a:lnTo>
                  <a:pt x="150" y="836"/>
                </a:lnTo>
                <a:lnTo>
                  <a:pt x="132" y="824"/>
                </a:lnTo>
                <a:lnTo>
                  <a:pt x="126" y="818"/>
                </a:lnTo>
                <a:lnTo>
                  <a:pt x="126" y="806"/>
                </a:lnTo>
                <a:lnTo>
                  <a:pt x="132" y="800"/>
                </a:lnTo>
                <a:lnTo>
                  <a:pt x="132" y="782"/>
                </a:lnTo>
                <a:lnTo>
                  <a:pt x="138" y="770"/>
                </a:lnTo>
                <a:lnTo>
                  <a:pt x="138" y="770"/>
                </a:lnTo>
                <a:lnTo>
                  <a:pt x="138" y="752"/>
                </a:lnTo>
                <a:lnTo>
                  <a:pt x="126" y="752"/>
                </a:lnTo>
                <a:lnTo>
                  <a:pt x="126" y="740"/>
                </a:lnTo>
                <a:lnTo>
                  <a:pt x="126" y="734"/>
                </a:lnTo>
                <a:lnTo>
                  <a:pt x="132" y="734"/>
                </a:lnTo>
                <a:lnTo>
                  <a:pt x="132" y="722"/>
                </a:lnTo>
                <a:lnTo>
                  <a:pt x="120" y="716"/>
                </a:lnTo>
                <a:lnTo>
                  <a:pt x="96" y="674"/>
                </a:lnTo>
                <a:lnTo>
                  <a:pt x="96" y="662"/>
                </a:lnTo>
                <a:lnTo>
                  <a:pt x="90" y="651"/>
                </a:lnTo>
                <a:lnTo>
                  <a:pt x="90" y="639"/>
                </a:lnTo>
                <a:lnTo>
                  <a:pt x="72" y="615"/>
                </a:lnTo>
                <a:lnTo>
                  <a:pt x="72" y="591"/>
                </a:lnTo>
                <a:lnTo>
                  <a:pt x="78" y="585"/>
                </a:lnTo>
                <a:lnTo>
                  <a:pt x="84" y="585"/>
                </a:lnTo>
                <a:lnTo>
                  <a:pt x="90" y="573"/>
                </a:lnTo>
                <a:lnTo>
                  <a:pt x="90" y="555"/>
                </a:lnTo>
                <a:lnTo>
                  <a:pt x="84" y="549"/>
                </a:lnTo>
                <a:lnTo>
                  <a:pt x="72" y="543"/>
                </a:lnTo>
                <a:lnTo>
                  <a:pt x="60" y="531"/>
                </a:lnTo>
                <a:lnTo>
                  <a:pt x="54" y="519"/>
                </a:lnTo>
                <a:lnTo>
                  <a:pt x="54" y="489"/>
                </a:lnTo>
                <a:lnTo>
                  <a:pt x="60" y="483"/>
                </a:lnTo>
                <a:lnTo>
                  <a:pt x="54" y="471"/>
                </a:lnTo>
                <a:lnTo>
                  <a:pt x="60" y="471"/>
                </a:lnTo>
                <a:lnTo>
                  <a:pt x="66" y="454"/>
                </a:lnTo>
                <a:lnTo>
                  <a:pt x="66" y="454"/>
                </a:lnTo>
                <a:lnTo>
                  <a:pt x="72" y="459"/>
                </a:lnTo>
                <a:lnTo>
                  <a:pt x="72" y="471"/>
                </a:lnTo>
                <a:lnTo>
                  <a:pt x="72" y="477"/>
                </a:lnTo>
                <a:lnTo>
                  <a:pt x="84" y="483"/>
                </a:lnTo>
                <a:lnTo>
                  <a:pt x="84" y="483"/>
                </a:lnTo>
                <a:lnTo>
                  <a:pt x="90" y="471"/>
                </a:lnTo>
                <a:lnTo>
                  <a:pt x="84" y="454"/>
                </a:lnTo>
                <a:lnTo>
                  <a:pt x="78" y="442"/>
                </a:lnTo>
                <a:lnTo>
                  <a:pt x="84" y="430"/>
                </a:lnTo>
                <a:lnTo>
                  <a:pt x="78" y="430"/>
                </a:lnTo>
                <a:lnTo>
                  <a:pt x="72" y="436"/>
                </a:lnTo>
                <a:lnTo>
                  <a:pt x="66" y="442"/>
                </a:lnTo>
                <a:lnTo>
                  <a:pt x="66" y="448"/>
                </a:lnTo>
                <a:lnTo>
                  <a:pt x="54" y="442"/>
                </a:lnTo>
                <a:lnTo>
                  <a:pt x="42" y="424"/>
                </a:lnTo>
                <a:lnTo>
                  <a:pt x="30" y="424"/>
                </a:lnTo>
                <a:lnTo>
                  <a:pt x="36" y="412"/>
                </a:lnTo>
                <a:lnTo>
                  <a:pt x="36" y="370"/>
                </a:lnTo>
                <a:lnTo>
                  <a:pt x="24" y="358"/>
                </a:lnTo>
                <a:lnTo>
                  <a:pt x="12" y="340"/>
                </a:lnTo>
                <a:lnTo>
                  <a:pt x="6" y="310"/>
                </a:lnTo>
                <a:lnTo>
                  <a:pt x="12" y="298"/>
                </a:lnTo>
                <a:lnTo>
                  <a:pt x="6" y="292"/>
                </a:lnTo>
                <a:lnTo>
                  <a:pt x="6" y="280"/>
                </a:lnTo>
                <a:lnTo>
                  <a:pt x="12" y="262"/>
                </a:lnTo>
                <a:lnTo>
                  <a:pt x="18" y="251"/>
                </a:lnTo>
                <a:lnTo>
                  <a:pt x="24" y="245"/>
                </a:lnTo>
                <a:lnTo>
                  <a:pt x="18" y="221"/>
                </a:lnTo>
                <a:lnTo>
                  <a:pt x="12" y="203"/>
                </a:lnTo>
                <a:lnTo>
                  <a:pt x="6" y="197"/>
                </a:lnTo>
                <a:lnTo>
                  <a:pt x="6" y="191"/>
                </a:lnTo>
                <a:lnTo>
                  <a:pt x="0" y="185"/>
                </a:lnTo>
                <a:lnTo>
                  <a:pt x="0" y="173"/>
                </a:lnTo>
                <a:lnTo>
                  <a:pt x="0" y="161"/>
                </a:lnTo>
                <a:lnTo>
                  <a:pt x="0" y="155"/>
                </a:lnTo>
                <a:lnTo>
                  <a:pt x="0" y="149"/>
                </a:lnTo>
                <a:lnTo>
                  <a:pt x="6" y="131"/>
                </a:lnTo>
                <a:lnTo>
                  <a:pt x="36" y="95"/>
                </a:lnTo>
                <a:lnTo>
                  <a:pt x="36" y="89"/>
                </a:lnTo>
                <a:lnTo>
                  <a:pt x="42" y="77"/>
                </a:lnTo>
                <a:lnTo>
                  <a:pt x="48" y="71"/>
                </a:lnTo>
                <a:lnTo>
                  <a:pt x="54" y="59"/>
                </a:lnTo>
                <a:lnTo>
                  <a:pt x="54" y="36"/>
                </a:lnTo>
                <a:lnTo>
                  <a:pt x="48" y="18"/>
                </a:lnTo>
                <a:lnTo>
                  <a:pt x="54" y="6"/>
                </a:lnTo>
                <a:lnTo>
                  <a:pt x="60" y="0"/>
                </a:lnTo>
                <a:lnTo>
                  <a:pt x="365" y="83"/>
                </a:lnTo>
                <a:lnTo>
                  <a:pt x="287" y="388"/>
                </a:lnTo>
                <a:lnTo>
                  <a:pt x="622" y="883"/>
                </a:lnTo>
                <a:lnTo>
                  <a:pt x="622" y="895"/>
                </a:lnTo>
                <a:lnTo>
                  <a:pt x="622" y="901"/>
                </a:lnTo>
                <a:lnTo>
                  <a:pt x="622" y="907"/>
                </a:lnTo>
                <a:lnTo>
                  <a:pt x="628" y="919"/>
                </a:lnTo>
                <a:lnTo>
                  <a:pt x="628" y="931"/>
                </a:lnTo>
                <a:lnTo>
                  <a:pt x="634" y="937"/>
                </a:lnTo>
                <a:lnTo>
                  <a:pt x="634" y="949"/>
                </a:lnTo>
                <a:lnTo>
                  <a:pt x="640" y="949"/>
                </a:lnTo>
                <a:lnTo>
                  <a:pt x="646" y="961"/>
                </a:lnTo>
                <a:lnTo>
                  <a:pt x="646" y="967"/>
                </a:lnTo>
                <a:lnTo>
                  <a:pt x="646" y="973"/>
                </a:lnTo>
                <a:lnTo>
                  <a:pt x="640" y="967"/>
                </a:lnTo>
                <a:lnTo>
                  <a:pt x="634" y="979"/>
                </a:lnTo>
                <a:lnTo>
                  <a:pt x="622" y="979"/>
                </a:lnTo>
                <a:lnTo>
                  <a:pt x="610" y="997"/>
                </a:lnTo>
                <a:lnTo>
                  <a:pt x="604" y="1021"/>
                </a:lnTo>
                <a:lnTo>
                  <a:pt x="586" y="1045"/>
                </a:lnTo>
                <a:lnTo>
                  <a:pt x="580" y="1045"/>
                </a:lnTo>
                <a:lnTo>
                  <a:pt x="580" y="1051"/>
                </a:lnTo>
                <a:lnTo>
                  <a:pt x="580" y="1057"/>
                </a:lnTo>
                <a:lnTo>
                  <a:pt x="580" y="1063"/>
                </a:lnTo>
                <a:lnTo>
                  <a:pt x="574" y="1074"/>
                </a:lnTo>
                <a:lnTo>
                  <a:pt x="580" y="1080"/>
                </a:lnTo>
                <a:lnTo>
                  <a:pt x="592" y="1092"/>
                </a:lnTo>
                <a:lnTo>
                  <a:pt x="592" y="1092"/>
                </a:lnTo>
                <a:lnTo>
                  <a:pt x="592" y="1098"/>
                </a:lnTo>
                <a:lnTo>
                  <a:pt x="586" y="1104"/>
                </a:lnTo>
                <a:lnTo>
                  <a:pt x="580" y="1110"/>
                </a:lnTo>
                <a:lnTo>
                  <a:pt x="574" y="1110"/>
                </a:lnTo>
                <a:lnTo>
                  <a:pt x="562" y="1110"/>
                </a:lnTo>
                <a:lnTo>
                  <a:pt x="562" y="111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8" name="Freeform 102"/>
          <p:cNvSpPr>
            <a:spLocks/>
          </p:cNvSpPr>
          <p:nvPr/>
        </p:nvSpPr>
        <p:spPr bwMode="auto">
          <a:xfrm rot="21394386">
            <a:off x="4570497" y="2786553"/>
            <a:ext cx="1019956" cy="649540"/>
          </a:xfrm>
          <a:custGeom>
            <a:avLst/>
            <a:gdLst/>
            <a:ahLst/>
            <a:cxnLst>
              <a:cxn ang="0">
                <a:pos x="395" y="0"/>
              </a:cxn>
              <a:cxn ang="0">
                <a:pos x="413" y="18"/>
              </a:cxn>
              <a:cxn ang="0">
                <a:pos x="407" y="36"/>
              </a:cxn>
              <a:cxn ang="0">
                <a:pos x="413" y="78"/>
              </a:cxn>
              <a:cxn ang="0">
                <a:pos x="449" y="90"/>
              </a:cxn>
              <a:cxn ang="0">
                <a:pos x="455" y="108"/>
              </a:cxn>
              <a:cxn ang="0">
                <a:pos x="466" y="125"/>
              </a:cxn>
              <a:cxn ang="0">
                <a:pos x="490" y="155"/>
              </a:cxn>
              <a:cxn ang="0">
                <a:pos x="484" y="173"/>
              </a:cxn>
              <a:cxn ang="0">
                <a:pos x="478" y="185"/>
              </a:cxn>
              <a:cxn ang="0">
                <a:pos x="455" y="209"/>
              </a:cxn>
              <a:cxn ang="0">
                <a:pos x="431" y="209"/>
              </a:cxn>
              <a:cxn ang="0">
                <a:pos x="419" y="227"/>
              </a:cxn>
              <a:cxn ang="0">
                <a:pos x="431" y="245"/>
              </a:cxn>
              <a:cxn ang="0">
                <a:pos x="431" y="269"/>
              </a:cxn>
              <a:cxn ang="0">
                <a:pos x="407" y="299"/>
              </a:cxn>
              <a:cxn ang="0">
                <a:pos x="407" y="316"/>
              </a:cxn>
              <a:cxn ang="0">
                <a:pos x="377" y="299"/>
              </a:cxn>
              <a:cxn ang="0">
                <a:pos x="60" y="305"/>
              </a:cxn>
              <a:cxn ang="0">
                <a:pos x="60" y="287"/>
              </a:cxn>
              <a:cxn ang="0">
                <a:pos x="54" y="269"/>
              </a:cxn>
              <a:cxn ang="0">
                <a:pos x="54" y="257"/>
              </a:cxn>
              <a:cxn ang="0">
                <a:pos x="48" y="233"/>
              </a:cxn>
              <a:cxn ang="0">
                <a:pos x="48" y="215"/>
              </a:cxn>
              <a:cxn ang="0">
                <a:pos x="36" y="197"/>
              </a:cxn>
              <a:cxn ang="0">
                <a:pos x="30" y="185"/>
              </a:cxn>
              <a:cxn ang="0">
                <a:pos x="18" y="161"/>
              </a:cxn>
              <a:cxn ang="0">
                <a:pos x="18" y="137"/>
              </a:cxn>
              <a:cxn ang="0">
                <a:pos x="12" y="119"/>
              </a:cxn>
              <a:cxn ang="0">
                <a:pos x="6" y="108"/>
              </a:cxn>
              <a:cxn ang="0">
                <a:pos x="6" y="72"/>
              </a:cxn>
              <a:cxn ang="0">
                <a:pos x="12" y="54"/>
              </a:cxn>
              <a:cxn ang="0">
                <a:pos x="6" y="36"/>
              </a:cxn>
              <a:cxn ang="0">
                <a:pos x="6" y="18"/>
              </a:cxn>
              <a:cxn ang="0">
                <a:pos x="6" y="12"/>
              </a:cxn>
              <a:cxn ang="0">
                <a:pos x="12" y="12"/>
              </a:cxn>
            </a:cxnLst>
            <a:rect l="0" t="0" r="r" b="b"/>
            <a:pathLst>
              <a:path w="490" h="322">
                <a:moveTo>
                  <a:pt x="12" y="12"/>
                </a:moveTo>
                <a:lnTo>
                  <a:pt x="395" y="0"/>
                </a:lnTo>
                <a:lnTo>
                  <a:pt x="401" y="12"/>
                </a:lnTo>
                <a:lnTo>
                  <a:pt x="413" y="18"/>
                </a:lnTo>
                <a:lnTo>
                  <a:pt x="413" y="30"/>
                </a:lnTo>
                <a:lnTo>
                  <a:pt x="407" y="36"/>
                </a:lnTo>
                <a:lnTo>
                  <a:pt x="407" y="48"/>
                </a:lnTo>
                <a:lnTo>
                  <a:pt x="413" y="78"/>
                </a:lnTo>
                <a:lnTo>
                  <a:pt x="437" y="84"/>
                </a:lnTo>
                <a:lnTo>
                  <a:pt x="449" y="90"/>
                </a:lnTo>
                <a:lnTo>
                  <a:pt x="449" y="102"/>
                </a:lnTo>
                <a:lnTo>
                  <a:pt x="455" y="108"/>
                </a:lnTo>
                <a:lnTo>
                  <a:pt x="466" y="119"/>
                </a:lnTo>
                <a:lnTo>
                  <a:pt x="466" y="125"/>
                </a:lnTo>
                <a:lnTo>
                  <a:pt x="484" y="137"/>
                </a:lnTo>
                <a:lnTo>
                  <a:pt x="490" y="155"/>
                </a:lnTo>
                <a:lnTo>
                  <a:pt x="490" y="161"/>
                </a:lnTo>
                <a:lnTo>
                  <a:pt x="484" y="173"/>
                </a:lnTo>
                <a:lnTo>
                  <a:pt x="478" y="179"/>
                </a:lnTo>
                <a:lnTo>
                  <a:pt x="478" y="185"/>
                </a:lnTo>
                <a:lnTo>
                  <a:pt x="466" y="203"/>
                </a:lnTo>
                <a:lnTo>
                  <a:pt x="455" y="209"/>
                </a:lnTo>
                <a:lnTo>
                  <a:pt x="449" y="209"/>
                </a:lnTo>
                <a:lnTo>
                  <a:pt x="431" y="209"/>
                </a:lnTo>
                <a:lnTo>
                  <a:pt x="425" y="215"/>
                </a:lnTo>
                <a:lnTo>
                  <a:pt x="419" y="227"/>
                </a:lnTo>
                <a:lnTo>
                  <a:pt x="419" y="233"/>
                </a:lnTo>
                <a:lnTo>
                  <a:pt x="431" y="245"/>
                </a:lnTo>
                <a:lnTo>
                  <a:pt x="431" y="251"/>
                </a:lnTo>
                <a:lnTo>
                  <a:pt x="431" y="269"/>
                </a:lnTo>
                <a:lnTo>
                  <a:pt x="419" y="293"/>
                </a:lnTo>
                <a:lnTo>
                  <a:pt x="407" y="299"/>
                </a:lnTo>
                <a:lnTo>
                  <a:pt x="401" y="311"/>
                </a:lnTo>
                <a:lnTo>
                  <a:pt x="407" y="316"/>
                </a:lnTo>
                <a:lnTo>
                  <a:pt x="401" y="322"/>
                </a:lnTo>
                <a:lnTo>
                  <a:pt x="377" y="299"/>
                </a:lnTo>
                <a:lnTo>
                  <a:pt x="66" y="311"/>
                </a:lnTo>
                <a:lnTo>
                  <a:pt x="60" y="305"/>
                </a:lnTo>
                <a:lnTo>
                  <a:pt x="60" y="293"/>
                </a:lnTo>
                <a:lnTo>
                  <a:pt x="60" y="287"/>
                </a:lnTo>
                <a:lnTo>
                  <a:pt x="54" y="281"/>
                </a:lnTo>
                <a:lnTo>
                  <a:pt x="54" y="269"/>
                </a:lnTo>
                <a:lnTo>
                  <a:pt x="60" y="263"/>
                </a:lnTo>
                <a:lnTo>
                  <a:pt x="54" y="257"/>
                </a:lnTo>
                <a:lnTo>
                  <a:pt x="48" y="251"/>
                </a:lnTo>
                <a:lnTo>
                  <a:pt x="48" y="233"/>
                </a:lnTo>
                <a:lnTo>
                  <a:pt x="48" y="227"/>
                </a:lnTo>
                <a:lnTo>
                  <a:pt x="48" y="215"/>
                </a:lnTo>
                <a:lnTo>
                  <a:pt x="36" y="209"/>
                </a:lnTo>
                <a:lnTo>
                  <a:pt x="36" y="197"/>
                </a:lnTo>
                <a:lnTo>
                  <a:pt x="36" y="191"/>
                </a:lnTo>
                <a:lnTo>
                  <a:pt x="30" y="185"/>
                </a:lnTo>
                <a:lnTo>
                  <a:pt x="24" y="167"/>
                </a:lnTo>
                <a:lnTo>
                  <a:pt x="18" y="161"/>
                </a:lnTo>
                <a:lnTo>
                  <a:pt x="18" y="143"/>
                </a:lnTo>
                <a:lnTo>
                  <a:pt x="18" y="137"/>
                </a:lnTo>
                <a:lnTo>
                  <a:pt x="12" y="131"/>
                </a:lnTo>
                <a:lnTo>
                  <a:pt x="12" y="119"/>
                </a:lnTo>
                <a:lnTo>
                  <a:pt x="12" y="119"/>
                </a:lnTo>
                <a:lnTo>
                  <a:pt x="6" y="108"/>
                </a:lnTo>
                <a:lnTo>
                  <a:pt x="0" y="90"/>
                </a:lnTo>
                <a:lnTo>
                  <a:pt x="6" y="72"/>
                </a:lnTo>
                <a:lnTo>
                  <a:pt x="6" y="60"/>
                </a:lnTo>
                <a:lnTo>
                  <a:pt x="12" y="54"/>
                </a:lnTo>
                <a:lnTo>
                  <a:pt x="6" y="42"/>
                </a:lnTo>
                <a:lnTo>
                  <a:pt x="6" y="36"/>
                </a:lnTo>
                <a:lnTo>
                  <a:pt x="6" y="24"/>
                </a:lnTo>
                <a:lnTo>
                  <a:pt x="6" y="18"/>
                </a:lnTo>
                <a:lnTo>
                  <a:pt x="0" y="12"/>
                </a:lnTo>
                <a:lnTo>
                  <a:pt x="6" y="12"/>
                </a:lnTo>
                <a:lnTo>
                  <a:pt x="12" y="12"/>
                </a:lnTo>
                <a:lnTo>
                  <a:pt x="12" y="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" name="Freeform 28"/>
          <p:cNvSpPr>
            <a:spLocks/>
          </p:cNvSpPr>
          <p:nvPr/>
        </p:nvSpPr>
        <p:spPr bwMode="auto">
          <a:xfrm rot="21394386">
            <a:off x="2497658" y="3310026"/>
            <a:ext cx="1232372" cy="942713"/>
          </a:xfrm>
          <a:custGeom>
            <a:avLst/>
            <a:gdLst/>
            <a:ahLst/>
            <a:cxnLst>
              <a:cxn ang="0">
                <a:pos x="0" y="406"/>
              </a:cxn>
              <a:cxn ang="0">
                <a:pos x="54" y="0"/>
              </a:cxn>
              <a:cxn ang="0">
                <a:pos x="437" y="42"/>
              </a:cxn>
              <a:cxn ang="0">
                <a:pos x="592" y="54"/>
              </a:cxn>
              <a:cxn ang="0">
                <a:pos x="586" y="155"/>
              </a:cxn>
              <a:cxn ang="0">
                <a:pos x="568" y="466"/>
              </a:cxn>
              <a:cxn ang="0">
                <a:pos x="485" y="460"/>
              </a:cxn>
              <a:cxn ang="0">
                <a:pos x="0" y="406"/>
              </a:cxn>
              <a:cxn ang="0">
                <a:pos x="0" y="406"/>
              </a:cxn>
            </a:cxnLst>
            <a:rect l="0" t="0" r="r" b="b"/>
            <a:pathLst>
              <a:path w="592" h="466">
                <a:moveTo>
                  <a:pt x="0" y="406"/>
                </a:moveTo>
                <a:lnTo>
                  <a:pt x="54" y="0"/>
                </a:lnTo>
                <a:lnTo>
                  <a:pt x="437" y="42"/>
                </a:lnTo>
                <a:lnTo>
                  <a:pt x="592" y="54"/>
                </a:lnTo>
                <a:lnTo>
                  <a:pt x="586" y="155"/>
                </a:lnTo>
                <a:lnTo>
                  <a:pt x="568" y="466"/>
                </a:lnTo>
                <a:lnTo>
                  <a:pt x="485" y="460"/>
                </a:lnTo>
                <a:lnTo>
                  <a:pt x="0" y="406"/>
                </a:lnTo>
                <a:lnTo>
                  <a:pt x="0" y="4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0" name="Freeform 107"/>
          <p:cNvSpPr>
            <a:spLocks/>
          </p:cNvSpPr>
          <p:nvPr/>
        </p:nvSpPr>
        <p:spPr bwMode="auto">
          <a:xfrm rot="21394386">
            <a:off x="8209244" y="1753813"/>
            <a:ext cx="273861" cy="581076"/>
          </a:xfrm>
          <a:custGeom>
            <a:avLst/>
            <a:gdLst/>
            <a:ahLst/>
            <a:cxnLst>
              <a:cxn ang="0">
                <a:pos x="132" y="239"/>
              </a:cxn>
              <a:cxn ang="0">
                <a:pos x="126" y="239"/>
              </a:cxn>
              <a:cxn ang="0">
                <a:pos x="120" y="239"/>
              </a:cxn>
              <a:cxn ang="0">
                <a:pos x="114" y="251"/>
              </a:cxn>
              <a:cxn ang="0">
                <a:pos x="108" y="257"/>
              </a:cxn>
              <a:cxn ang="0">
                <a:pos x="108" y="263"/>
              </a:cxn>
              <a:cxn ang="0">
                <a:pos x="108" y="263"/>
              </a:cxn>
              <a:cxn ang="0">
                <a:pos x="108" y="263"/>
              </a:cxn>
              <a:cxn ang="0">
                <a:pos x="102" y="263"/>
              </a:cxn>
              <a:cxn ang="0">
                <a:pos x="102" y="263"/>
              </a:cxn>
              <a:cxn ang="0">
                <a:pos x="12" y="287"/>
              </a:cxn>
              <a:cxn ang="0">
                <a:pos x="12" y="281"/>
              </a:cxn>
              <a:cxn ang="0">
                <a:pos x="6" y="275"/>
              </a:cxn>
              <a:cxn ang="0">
                <a:pos x="6" y="263"/>
              </a:cxn>
              <a:cxn ang="0">
                <a:pos x="12" y="257"/>
              </a:cxn>
              <a:cxn ang="0">
                <a:pos x="6" y="251"/>
              </a:cxn>
              <a:cxn ang="0">
                <a:pos x="0" y="209"/>
              </a:cxn>
              <a:cxn ang="0">
                <a:pos x="0" y="197"/>
              </a:cxn>
              <a:cxn ang="0">
                <a:pos x="6" y="173"/>
              </a:cxn>
              <a:cxn ang="0">
                <a:pos x="12" y="155"/>
              </a:cxn>
              <a:cxn ang="0">
                <a:pos x="12" y="143"/>
              </a:cxn>
              <a:cxn ang="0">
                <a:pos x="6" y="137"/>
              </a:cxn>
              <a:cxn ang="0">
                <a:pos x="6" y="125"/>
              </a:cxn>
              <a:cxn ang="0">
                <a:pos x="12" y="119"/>
              </a:cxn>
              <a:cxn ang="0">
                <a:pos x="30" y="108"/>
              </a:cxn>
              <a:cxn ang="0">
                <a:pos x="36" y="84"/>
              </a:cxn>
              <a:cxn ang="0">
                <a:pos x="30" y="72"/>
              </a:cxn>
              <a:cxn ang="0">
                <a:pos x="24" y="66"/>
              </a:cxn>
              <a:cxn ang="0">
                <a:pos x="30" y="60"/>
              </a:cxn>
              <a:cxn ang="0">
                <a:pos x="30" y="54"/>
              </a:cxn>
              <a:cxn ang="0">
                <a:pos x="24" y="42"/>
              </a:cxn>
              <a:cxn ang="0">
                <a:pos x="30" y="24"/>
              </a:cxn>
              <a:cxn ang="0">
                <a:pos x="24" y="18"/>
              </a:cxn>
              <a:cxn ang="0">
                <a:pos x="24" y="12"/>
              </a:cxn>
              <a:cxn ang="0">
                <a:pos x="30" y="12"/>
              </a:cxn>
              <a:cxn ang="0">
                <a:pos x="36" y="6"/>
              </a:cxn>
              <a:cxn ang="0">
                <a:pos x="36" y="6"/>
              </a:cxn>
              <a:cxn ang="0">
                <a:pos x="42" y="6"/>
              </a:cxn>
              <a:cxn ang="0">
                <a:pos x="48" y="0"/>
              </a:cxn>
              <a:cxn ang="0">
                <a:pos x="108" y="179"/>
              </a:cxn>
              <a:cxn ang="0">
                <a:pos x="108" y="179"/>
              </a:cxn>
              <a:cxn ang="0">
                <a:pos x="108" y="185"/>
              </a:cxn>
              <a:cxn ang="0">
                <a:pos x="108" y="191"/>
              </a:cxn>
              <a:cxn ang="0">
                <a:pos x="120" y="203"/>
              </a:cxn>
              <a:cxn ang="0">
                <a:pos x="126" y="203"/>
              </a:cxn>
              <a:cxn ang="0">
                <a:pos x="126" y="209"/>
              </a:cxn>
              <a:cxn ang="0">
                <a:pos x="126" y="209"/>
              </a:cxn>
              <a:cxn ang="0">
                <a:pos x="132" y="227"/>
              </a:cxn>
              <a:cxn ang="0">
                <a:pos x="132" y="227"/>
              </a:cxn>
              <a:cxn ang="0">
                <a:pos x="132" y="239"/>
              </a:cxn>
              <a:cxn ang="0">
                <a:pos x="132" y="239"/>
              </a:cxn>
            </a:cxnLst>
            <a:rect l="0" t="0" r="r" b="b"/>
            <a:pathLst>
              <a:path w="132" h="287">
                <a:moveTo>
                  <a:pt x="132" y="239"/>
                </a:moveTo>
                <a:lnTo>
                  <a:pt x="126" y="239"/>
                </a:lnTo>
                <a:lnTo>
                  <a:pt x="120" y="239"/>
                </a:lnTo>
                <a:lnTo>
                  <a:pt x="114" y="251"/>
                </a:lnTo>
                <a:lnTo>
                  <a:pt x="108" y="257"/>
                </a:lnTo>
                <a:lnTo>
                  <a:pt x="108" y="263"/>
                </a:lnTo>
                <a:lnTo>
                  <a:pt x="108" y="263"/>
                </a:lnTo>
                <a:lnTo>
                  <a:pt x="108" y="263"/>
                </a:lnTo>
                <a:lnTo>
                  <a:pt x="102" y="263"/>
                </a:lnTo>
                <a:lnTo>
                  <a:pt x="102" y="263"/>
                </a:lnTo>
                <a:lnTo>
                  <a:pt x="12" y="287"/>
                </a:lnTo>
                <a:lnTo>
                  <a:pt x="12" y="281"/>
                </a:lnTo>
                <a:lnTo>
                  <a:pt x="6" y="275"/>
                </a:lnTo>
                <a:lnTo>
                  <a:pt x="6" y="263"/>
                </a:lnTo>
                <a:lnTo>
                  <a:pt x="12" y="257"/>
                </a:lnTo>
                <a:lnTo>
                  <a:pt x="6" y="251"/>
                </a:lnTo>
                <a:lnTo>
                  <a:pt x="0" y="209"/>
                </a:lnTo>
                <a:lnTo>
                  <a:pt x="0" y="197"/>
                </a:lnTo>
                <a:lnTo>
                  <a:pt x="6" y="173"/>
                </a:lnTo>
                <a:lnTo>
                  <a:pt x="12" y="155"/>
                </a:lnTo>
                <a:lnTo>
                  <a:pt x="12" y="143"/>
                </a:lnTo>
                <a:lnTo>
                  <a:pt x="6" y="137"/>
                </a:lnTo>
                <a:lnTo>
                  <a:pt x="6" y="125"/>
                </a:lnTo>
                <a:lnTo>
                  <a:pt x="12" y="119"/>
                </a:lnTo>
                <a:lnTo>
                  <a:pt x="30" y="108"/>
                </a:lnTo>
                <a:lnTo>
                  <a:pt x="36" y="84"/>
                </a:lnTo>
                <a:lnTo>
                  <a:pt x="30" y="72"/>
                </a:lnTo>
                <a:lnTo>
                  <a:pt x="24" y="66"/>
                </a:lnTo>
                <a:lnTo>
                  <a:pt x="30" y="60"/>
                </a:lnTo>
                <a:lnTo>
                  <a:pt x="30" y="54"/>
                </a:lnTo>
                <a:lnTo>
                  <a:pt x="24" y="42"/>
                </a:lnTo>
                <a:lnTo>
                  <a:pt x="30" y="24"/>
                </a:lnTo>
                <a:lnTo>
                  <a:pt x="24" y="18"/>
                </a:lnTo>
                <a:lnTo>
                  <a:pt x="24" y="12"/>
                </a:lnTo>
                <a:lnTo>
                  <a:pt x="30" y="12"/>
                </a:lnTo>
                <a:lnTo>
                  <a:pt x="36" y="6"/>
                </a:lnTo>
                <a:lnTo>
                  <a:pt x="36" y="6"/>
                </a:lnTo>
                <a:lnTo>
                  <a:pt x="42" y="6"/>
                </a:lnTo>
                <a:lnTo>
                  <a:pt x="48" y="0"/>
                </a:lnTo>
                <a:lnTo>
                  <a:pt x="108" y="179"/>
                </a:lnTo>
                <a:lnTo>
                  <a:pt x="108" y="179"/>
                </a:lnTo>
                <a:lnTo>
                  <a:pt x="108" y="185"/>
                </a:lnTo>
                <a:lnTo>
                  <a:pt x="108" y="191"/>
                </a:lnTo>
                <a:lnTo>
                  <a:pt x="120" y="203"/>
                </a:lnTo>
                <a:lnTo>
                  <a:pt x="126" y="203"/>
                </a:lnTo>
                <a:lnTo>
                  <a:pt x="126" y="209"/>
                </a:lnTo>
                <a:lnTo>
                  <a:pt x="126" y="209"/>
                </a:lnTo>
                <a:lnTo>
                  <a:pt x="132" y="227"/>
                </a:lnTo>
                <a:lnTo>
                  <a:pt x="132" y="227"/>
                </a:lnTo>
                <a:lnTo>
                  <a:pt x="132" y="239"/>
                </a:lnTo>
                <a:lnTo>
                  <a:pt x="132" y="239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" name="Freeform 91"/>
          <p:cNvSpPr>
            <a:spLocks/>
          </p:cNvSpPr>
          <p:nvPr/>
        </p:nvSpPr>
        <p:spPr bwMode="auto">
          <a:xfrm rot="21394386">
            <a:off x="774848" y="2887955"/>
            <a:ext cx="1083154" cy="1618585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0" y="305"/>
              </a:cxn>
              <a:cxn ang="0">
                <a:pos x="335" y="800"/>
              </a:cxn>
              <a:cxn ang="0">
                <a:pos x="335" y="794"/>
              </a:cxn>
              <a:cxn ang="0">
                <a:pos x="341" y="788"/>
              </a:cxn>
              <a:cxn ang="0">
                <a:pos x="347" y="765"/>
              </a:cxn>
              <a:cxn ang="0">
                <a:pos x="341" y="759"/>
              </a:cxn>
              <a:cxn ang="0">
                <a:pos x="347" y="711"/>
              </a:cxn>
              <a:cxn ang="0">
                <a:pos x="341" y="693"/>
              </a:cxn>
              <a:cxn ang="0">
                <a:pos x="347" y="687"/>
              </a:cxn>
              <a:cxn ang="0">
                <a:pos x="359" y="681"/>
              </a:cxn>
              <a:cxn ang="0">
                <a:pos x="377" y="687"/>
              </a:cxn>
              <a:cxn ang="0">
                <a:pos x="383" y="693"/>
              </a:cxn>
              <a:cxn ang="0">
                <a:pos x="383" y="699"/>
              </a:cxn>
              <a:cxn ang="0">
                <a:pos x="389" y="705"/>
              </a:cxn>
              <a:cxn ang="0">
                <a:pos x="395" y="705"/>
              </a:cxn>
              <a:cxn ang="0">
                <a:pos x="413" y="663"/>
              </a:cxn>
              <a:cxn ang="0">
                <a:pos x="425" y="609"/>
              </a:cxn>
              <a:cxn ang="0">
                <a:pos x="520" y="102"/>
              </a:cxn>
              <a:cxn ang="0">
                <a:pos x="299" y="54"/>
              </a:cxn>
              <a:cxn ang="0">
                <a:pos x="78" y="0"/>
              </a:cxn>
              <a:cxn ang="0">
                <a:pos x="78" y="0"/>
              </a:cxn>
            </a:cxnLst>
            <a:rect l="0" t="0" r="r" b="b"/>
            <a:pathLst>
              <a:path w="520" h="800">
                <a:moveTo>
                  <a:pt x="78" y="0"/>
                </a:moveTo>
                <a:lnTo>
                  <a:pt x="0" y="305"/>
                </a:lnTo>
                <a:lnTo>
                  <a:pt x="335" y="800"/>
                </a:lnTo>
                <a:lnTo>
                  <a:pt x="335" y="794"/>
                </a:lnTo>
                <a:lnTo>
                  <a:pt x="341" y="788"/>
                </a:lnTo>
                <a:lnTo>
                  <a:pt x="347" y="765"/>
                </a:lnTo>
                <a:lnTo>
                  <a:pt x="341" y="759"/>
                </a:lnTo>
                <a:lnTo>
                  <a:pt x="347" y="711"/>
                </a:lnTo>
                <a:lnTo>
                  <a:pt x="341" y="693"/>
                </a:lnTo>
                <a:lnTo>
                  <a:pt x="347" y="687"/>
                </a:lnTo>
                <a:lnTo>
                  <a:pt x="359" y="681"/>
                </a:lnTo>
                <a:lnTo>
                  <a:pt x="377" y="687"/>
                </a:lnTo>
                <a:lnTo>
                  <a:pt x="383" y="693"/>
                </a:lnTo>
                <a:lnTo>
                  <a:pt x="383" y="699"/>
                </a:lnTo>
                <a:lnTo>
                  <a:pt x="389" y="705"/>
                </a:lnTo>
                <a:lnTo>
                  <a:pt x="395" y="705"/>
                </a:lnTo>
                <a:lnTo>
                  <a:pt x="413" y="663"/>
                </a:lnTo>
                <a:lnTo>
                  <a:pt x="425" y="609"/>
                </a:lnTo>
                <a:lnTo>
                  <a:pt x="520" y="102"/>
                </a:lnTo>
                <a:lnTo>
                  <a:pt x="299" y="54"/>
                </a:lnTo>
                <a:lnTo>
                  <a:pt x="78" y="0"/>
                </a:lnTo>
                <a:lnTo>
                  <a:pt x="7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2" name="Freeform 92"/>
          <p:cNvSpPr>
            <a:spLocks/>
          </p:cNvSpPr>
          <p:nvPr/>
        </p:nvSpPr>
        <p:spPr bwMode="auto">
          <a:xfrm rot="21394386">
            <a:off x="6366955" y="5141648"/>
            <a:ext cx="1544853" cy="1135819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60"/>
              </a:cxn>
              <a:cxn ang="0">
                <a:pos x="12" y="72"/>
              </a:cxn>
              <a:cxn ang="0">
                <a:pos x="18" y="90"/>
              </a:cxn>
              <a:cxn ang="0">
                <a:pos x="24" y="102"/>
              </a:cxn>
              <a:cxn ang="0">
                <a:pos x="18" y="113"/>
              </a:cxn>
              <a:cxn ang="0">
                <a:pos x="36" y="107"/>
              </a:cxn>
              <a:cxn ang="0">
                <a:pos x="48" y="90"/>
              </a:cxn>
              <a:cxn ang="0">
                <a:pos x="60" y="90"/>
              </a:cxn>
              <a:cxn ang="0">
                <a:pos x="54" y="102"/>
              </a:cxn>
              <a:cxn ang="0">
                <a:pos x="108" y="90"/>
              </a:cxn>
              <a:cxn ang="0">
                <a:pos x="108" y="96"/>
              </a:cxn>
              <a:cxn ang="0">
                <a:pos x="150" y="107"/>
              </a:cxn>
              <a:cxn ang="0">
                <a:pos x="168" y="107"/>
              </a:cxn>
              <a:cxn ang="0">
                <a:pos x="186" y="113"/>
              </a:cxn>
              <a:cxn ang="0">
                <a:pos x="186" y="119"/>
              </a:cxn>
              <a:cxn ang="0">
                <a:pos x="216" y="149"/>
              </a:cxn>
              <a:cxn ang="0">
                <a:pos x="210" y="155"/>
              </a:cxn>
              <a:cxn ang="0">
                <a:pos x="204" y="155"/>
              </a:cxn>
              <a:cxn ang="0">
                <a:pos x="246" y="149"/>
              </a:cxn>
              <a:cxn ang="0">
                <a:pos x="299" y="125"/>
              </a:cxn>
              <a:cxn ang="0">
                <a:pos x="299" y="107"/>
              </a:cxn>
              <a:cxn ang="0">
                <a:pos x="371" y="131"/>
              </a:cxn>
              <a:cxn ang="0">
                <a:pos x="413" y="167"/>
              </a:cxn>
              <a:cxn ang="0">
                <a:pos x="443" y="185"/>
              </a:cxn>
              <a:cxn ang="0">
                <a:pos x="461" y="215"/>
              </a:cxn>
              <a:cxn ang="0">
                <a:pos x="461" y="287"/>
              </a:cxn>
              <a:cxn ang="0">
                <a:pos x="479" y="328"/>
              </a:cxn>
              <a:cxn ang="0">
                <a:pos x="473" y="299"/>
              </a:cxn>
              <a:cxn ang="0">
                <a:pos x="491" y="310"/>
              </a:cxn>
              <a:cxn ang="0">
                <a:pos x="497" y="305"/>
              </a:cxn>
              <a:cxn ang="0">
                <a:pos x="497" y="316"/>
              </a:cxn>
              <a:cxn ang="0">
                <a:pos x="485" y="346"/>
              </a:cxn>
              <a:cxn ang="0">
                <a:pos x="497" y="364"/>
              </a:cxn>
              <a:cxn ang="0">
                <a:pos x="533" y="412"/>
              </a:cxn>
              <a:cxn ang="0">
                <a:pos x="545" y="418"/>
              </a:cxn>
              <a:cxn ang="0">
                <a:pos x="563" y="448"/>
              </a:cxn>
              <a:cxn ang="0">
                <a:pos x="592" y="496"/>
              </a:cxn>
              <a:cxn ang="0">
                <a:pos x="646" y="531"/>
              </a:cxn>
              <a:cxn ang="0">
                <a:pos x="670" y="543"/>
              </a:cxn>
              <a:cxn ang="0">
                <a:pos x="658" y="549"/>
              </a:cxn>
              <a:cxn ang="0">
                <a:pos x="652" y="555"/>
              </a:cxn>
              <a:cxn ang="0">
                <a:pos x="676" y="561"/>
              </a:cxn>
              <a:cxn ang="0">
                <a:pos x="730" y="531"/>
              </a:cxn>
              <a:cxn ang="0">
                <a:pos x="724" y="496"/>
              </a:cxn>
              <a:cxn ang="0">
                <a:pos x="730" y="448"/>
              </a:cxn>
              <a:cxn ang="0">
                <a:pos x="724" y="370"/>
              </a:cxn>
              <a:cxn ang="0">
                <a:pos x="682" y="293"/>
              </a:cxn>
              <a:cxn ang="0">
                <a:pos x="658" y="257"/>
              </a:cxn>
              <a:cxn ang="0">
                <a:pos x="658" y="227"/>
              </a:cxn>
              <a:cxn ang="0">
                <a:pos x="622" y="173"/>
              </a:cxn>
              <a:cxn ang="0">
                <a:pos x="592" y="143"/>
              </a:cxn>
              <a:cxn ang="0">
                <a:pos x="551" y="48"/>
              </a:cxn>
              <a:cxn ang="0">
                <a:pos x="545" y="36"/>
              </a:cxn>
              <a:cxn ang="0">
                <a:pos x="533" y="12"/>
              </a:cxn>
              <a:cxn ang="0">
                <a:pos x="491" y="6"/>
              </a:cxn>
              <a:cxn ang="0">
                <a:pos x="497" y="42"/>
              </a:cxn>
              <a:cxn ang="0">
                <a:pos x="479" y="48"/>
              </a:cxn>
              <a:cxn ang="0">
                <a:pos x="234" y="42"/>
              </a:cxn>
              <a:cxn ang="0">
                <a:pos x="228" y="24"/>
              </a:cxn>
            </a:cxnLst>
            <a:rect l="0" t="0" r="r" b="b"/>
            <a:pathLst>
              <a:path w="742" h="561">
                <a:moveTo>
                  <a:pt x="228" y="24"/>
                </a:moveTo>
                <a:lnTo>
                  <a:pt x="0" y="42"/>
                </a:lnTo>
                <a:lnTo>
                  <a:pt x="0" y="48"/>
                </a:lnTo>
                <a:lnTo>
                  <a:pt x="0" y="48"/>
                </a:lnTo>
                <a:lnTo>
                  <a:pt x="0" y="54"/>
                </a:lnTo>
                <a:lnTo>
                  <a:pt x="0" y="60"/>
                </a:lnTo>
                <a:lnTo>
                  <a:pt x="6" y="72"/>
                </a:lnTo>
                <a:lnTo>
                  <a:pt x="12" y="72"/>
                </a:lnTo>
                <a:lnTo>
                  <a:pt x="12" y="72"/>
                </a:lnTo>
                <a:lnTo>
                  <a:pt x="18" y="78"/>
                </a:lnTo>
                <a:lnTo>
                  <a:pt x="18" y="84"/>
                </a:lnTo>
                <a:lnTo>
                  <a:pt x="18" y="90"/>
                </a:lnTo>
                <a:lnTo>
                  <a:pt x="18" y="96"/>
                </a:lnTo>
                <a:lnTo>
                  <a:pt x="24" y="96"/>
                </a:lnTo>
                <a:lnTo>
                  <a:pt x="24" y="102"/>
                </a:lnTo>
                <a:lnTo>
                  <a:pt x="24" y="102"/>
                </a:lnTo>
                <a:lnTo>
                  <a:pt x="18" y="107"/>
                </a:lnTo>
                <a:lnTo>
                  <a:pt x="18" y="113"/>
                </a:lnTo>
                <a:lnTo>
                  <a:pt x="18" y="113"/>
                </a:lnTo>
                <a:lnTo>
                  <a:pt x="36" y="107"/>
                </a:lnTo>
                <a:lnTo>
                  <a:pt x="36" y="107"/>
                </a:lnTo>
                <a:lnTo>
                  <a:pt x="42" y="96"/>
                </a:lnTo>
                <a:lnTo>
                  <a:pt x="42" y="90"/>
                </a:lnTo>
                <a:lnTo>
                  <a:pt x="48" y="90"/>
                </a:lnTo>
                <a:lnTo>
                  <a:pt x="54" y="90"/>
                </a:lnTo>
                <a:lnTo>
                  <a:pt x="54" y="90"/>
                </a:lnTo>
                <a:lnTo>
                  <a:pt x="60" y="90"/>
                </a:lnTo>
                <a:lnTo>
                  <a:pt x="60" y="96"/>
                </a:lnTo>
                <a:lnTo>
                  <a:pt x="54" y="102"/>
                </a:lnTo>
                <a:lnTo>
                  <a:pt x="54" y="102"/>
                </a:lnTo>
                <a:lnTo>
                  <a:pt x="60" y="102"/>
                </a:lnTo>
                <a:lnTo>
                  <a:pt x="72" y="102"/>
                </a:lnTo>
                <a:lnTo>
                  <a:pt x="108" y="90"/>
                </a:lnTo>
                <a:lnTo>
                  <a:pt x="120" y="84"/>
                </a:lnTo>
                <a:lnTo>
                  <a:pt x="120" y="90"/>
                </a:lnTo>
                <a:lnTo>
                  <a:pt x="108" y="96"/>
                </a:lnTo>
                <a:lnTo>
                  <a:pt x="114" y="96"/>
                </a:lnTo>
                <a:lnTo>
                  <a:pt x="132" y="102"/>
                </a:lnTo>
                <a:lnTo>
                  <a:pt x="150" y="107"/>
                </a:lnTo>
                <a:lnTo>
                  <a:pt x="168" y="113"/>
                </a:lnTo>
                <a:lnTo>
                  <a:pt x="168" y="113"/>
                </a:lnTo>
                <a:lnTo>
                  <a:pt x="168" y="107"/>
                </a:lnTo>
                <a:lnTo>
                  <a:pt x="174" y="107"/>
                </a:lnTo>
                <a:lnTo>
                  <a:pt x="180" y="113"/>
                </a:lnTo>
                <a:lnTo>
                  <a:pt x="186" y="113"/>
                </a:lnTo>
                <a:lnTo>
                  <a:pt x="192" y="113"/>
                </a:lnTo>
                <a:lnTo>
                  <a:pt x="192" y="119"/>
                </a:lnTo>
                <a:lnTo>
                  <a:pt x="186" y="119"/>
                </a:lnTo>
                <a:lnTo>
                  <a:pt x="192" y="125"/>
                </a:lnTo>
                <a:lnTo>
                  <a:pt x="210" y="143"/>
                </a:lnTo>
                <a:lnTo>
                  <a:pt x="216" y="149"/>
                </a:lnTo>
                <a:lnTo>
                  <a:pt x="216" y="149"/>
                </a:lnTo>
                <a:lnTo>
                  <a:pt x="210" y="155"/>
                </a:lnTo>
                <a:lnTo>
                  <a:pt x="210" y="155"/>
                </a:lnTo>
                <a:lnTo>
                  <a:pt x="204" y="149"/>
                </a:lnTo>
                <a:lnTo>
                  <a:pt x="204" y="155"/>
                </a:lnTo>
                <a:lnTo>
                  <a:pt x="204" y="155"/>
                </a:lnTo>
                <a:lnTo>
                  <a:pt x="210" y="161"/>
                </a:lnTo>
                <a:lnTo>
                  <a:pt x="240" y="149"/>
                </a:lnTo>
                <a:lnTo>
                  <a:pt x="246" y="149"/>
                </a:lnTo>
                <a:lnTo>
                  <a:pt x="252" y="143"/>
                </a:lnTo>
                <a:lnTo>
                  <a:pt x="282" y="125"/>
                </a:lnTo>
                <a:lnTo>
                  <a:pt x="299" y="125"/>
                </a:lnTo>
                <a:lnTo>
                  <a:pt x="299" y="119"/>
                </a:lnTo>
                <a:lnTo>
                  <a:pt x="293" y="119"/>
                </a:lnTo>
                <a:lnTo>
                  <a:pt x="299" y="107"/>
                </a:lnTo>
                <a:lnTo>
                  <a:pt x="329" y="102"/>
                </a:lnTo>
                <a:lnTo>
                  <a:pt x="365" y="125"/>
                </a:lnTo>
                <a:lnTo>
                  <a:pt x="371" y="131"/>
                </a:lnTo>
                <a:lnTo>
                  <a:pt x="377" y="137"/>
                </a:lnTo>
                <a:lnTo>
                  <a:pt x="389" y="149"/>
                </a:lnTo>
                <a:lnTo>
                  <a:pt x="413" y="167"/>
                </a:lnTo>
                <a:lnTo>
                  <a:pt x="413" y="179"/>
                </a:lnTo>
                <a:lnTo>
                  <a:pt x="425" y="185"/>
                </a:lnTo>
                <a:lnTo>
                  <a:pt x="443" y="185"/>
                </a:lnTo>
                <a:lnTo>
                  <a:pt x="455" y="203"/>
                </a:lnTo>
                <a:lnTo>
                  <a:pt x="461" y="209"/>
                </a:lnTo>
                <a:lnTo>
                  <a:pt x="461" y="215"/>
                </a:lnTo>
                <a:lnTo>
                  <a:pt x="467" y="239"/>
                </a:lnTo>
                <a:lnTo>
                  <a:pt x="461" y="263"/>
                </a:lnTo>
                <a:lnTo>
                  <a:pt x="461" y="287"/>
                </a:lnTo>
                <a:lnTo>
                  <a:pt x="461" y="310"/>
                </a:lnTo>
                <a:lnTo>
                  <a:pt x="461" y="316"/>
                </a:lnTo>
                <a:lnTo>
                  <a:pt x="479" y="328"/>
                </a:lnTo>
                <a:lnTo>
                  <a:pt x="485" y="316"/>
                </a:lnTo>
                <a:lnTo>
                  <a:pt x="479" y="316"/>
                </a:lnTo>
                <a:lnTo>
                  <a:pt x="473" y="299"/>
                </a:lnTo>
                <a:lnTo>
                  <a:pt x="473" y="299"/>
                </a:lnTo>
                <a:lnTo>
                  <a:pt x="485" y="299"/>
                </a:lnTo>
                <a:lnTo>
                  <a:pt x="491" y="310"/>
                </a:lnTo>
                <a:lnTo>
                  <a:pt x="491" y="310"/>
                </a:lnTo>
                <a:lnTo>
                  <a:pt x="497" y="305"/>
                </a:lnTo>
                <a:lnTo>
                  <a:pt x="497" y="305"/>
                </a:lnTo>
                <a:lnTo>
                  <a:pt x="503" y="305"/>
                </a:lnTo>
                <a:lnTo>
                  <a:pt x="503" y="310"/>
                </a:lnTo>
                <a:lnTo>
                  <a:pt x="497" y="316"/>
                </a:lnTo>
                <a:lnTo>
                  <a:pt x="491" y="322"/>
                </a:lnTo>
                <a:lnTo>
                  <a:pt x="485" y="340"/>
                </a:lnTo>
                <a:lnTo>
                  <a:pt x="485" y="346"/>
                </a:lnTo>
                <a:lnTo>
                  <a:pt x="479" y="352"/>
                </a:lnTo>
                <a:lnTo>
                  <a:pt x="491" y="358"/>
                </a:lnTo>
                <a:lnTo>
                  <a:pt x="497" y="364"/>
                </a:lnTo>
                <a:lnTo>
                  <a:pt x="509" y="400"/>
                </a:lnTo>
                <a:lnTo>
                  <a:pt x="533" y="412"/>
                </a:lnTo>
                <a:lnTo>
                  <a:pt x="533" y="412"/>
                </a:lnTo>
                <a:lnTo>
                  <a:pt x="533" y="406"/>
                </a:lnTo>
                <a:lnTo>
                  <a:pt x="545" y="406"/>
                </a:lnTo>
                <a:lnTo>
                  <a:pt x="545" y="418"/>
                </a:lnTo>
                <a:lnTo>
                  <a:pt x="545" y="424"/>
                </a:lnTo>
                <a:lnTo>
                  <a:pt x="557" y="442"/>
                </a:lnTo>
                <a:lnTo>
                  <a:pt x="563" y="448"/>
                </a:lnTo>
                <a:lnTo>
                  <a:pt x="575" y="448"/>
                </a:lnTo>
                <a:lnTo>
                  <a:pt x="587" y="490"/>
                </a:lnTo>
                <a:lnTo>
                  <a:pt x="592" y="496"/>
                </a:lnTo>
                <a:lnTo>
                  <a:pt x="616" y="496"/>
                </a:lnTo>
                <a:lnTo>
                  <a:pt x="622" y="502"/>
                </a:lnTo>
                <a:lnTo>
                  <a:pt x="646" y="531"/>
                </a:lnTo>
                <a:lnTo>
                  <a:pt x="658" y="543"/>
                </a:lnTo>
                <a:lnTo>
                  <a:pt x="664" y="543"/>
                </a:lnTo>
                <a:lnTo>
                  <a:pt x="670" y="543"/>
                </a:lnTo>
                <a:lnTo>
                  <a:pt x="670" y="549"/>
                </a:lnTo>
                <a:lnTo>
                  <a:pt x="664" y="549"/>
                </a:lnTo>
                <a:lnTo>
                  <a:pt x="658" y="549"/>
                </a:lnTo>
                <a:lnTo>
                  <a:pt x="658" y="549"/>
                </a:lnTo>
                <a:lnTo>
                  <a:pt x="652" y="549"/>
                </a:lnTo>
                <a:lnTo>
                  <a:pt x="652" y="555"/>
                </a:lnTo>
                <a:lnTo>
                  <a:pt x="658" y="561"/>
                </a:lnTo>
                <a:lnTo>
                  <a:pt x="670" y="561"/>
                </a:lnTo>
                <a:lnTo>
                  <a:pt x="676" y="561"/>
                </a:lnTo>
                <a:lnTo>
                  <a:pt x="688" y="555"/>
                </a:lnTo>
                <a:lnTo>
                  <a:pt x="724" y="543"/>
                </a:lnTo>
                <a:lnTo>
                  <a:pt x="730" y="531"/>
                </a:lnTo>
                <a:lnTo>
                  <a:pt x="730" y="525"/>
                </a:lnTo>
                <a:lnTo>
                  <a:pt x="724" y="508"/>
                </a:lnTo>
                <a:lnTo>
                  <a:pt x="724" y="496"/>
                </a:lnTo>
                <a:lnTo>
                  <a:pt x="730" y="478"/>
                </a:lnTo>
                <a:lnTo>
                  <a:pt x="742" y="484"/>
                </a:lnTo>
                <a:lnTo>
                  <a:pt x="730" y="448"/>
                </a:lnTo>
                <a:lnTo>
                  <a:pt x="736" y="430"/>
                </a:lnTo>
                <a:lnTo>
                  <a:pt x="730" y="394"/>
                </a:lnTo>
                <a:lnTo>
                  <a:pt x="724" y="370"/>
                </a:lnTo>
                <a:lnTo>
                  <a:pt x="718" y="358"/>
                </a:lnTo>
                <a:lnTo>
                  <a:pt x="694" y="328"/>
                </a:lnTo>
                <a:lnTo>
                  <a:pt x="682" y="293"/>
                </a:lnTo>
                <a:lnTo>
                  <a:pt x="658" y="263"/>
                </a:lnTo>
                <a:lnTo>
                  <a:pt x="664" y="263"/>
                </a:lnTo>
                <a:lnTo>
                  <a:pt x="658" y="257"/>
                </a:lnTo>
                <a:lnTo>
                  <a:pt x="652" y="245"/>
                </a:lnTo>
                <a:lnTo>
                  <a:pt x="652" y="233"/>
                </a:lnTo>
                <a:lnTo>
                  <a:pt x="658" y="227"/>
                </a:lnTo>
                <a:lnTo>
                  <a:pt x="658" y="221"/>
                </a:lnTo>
                <a:lnTo>
                  <a:pt x="634" y="191"/>
                </a:lnTo>
                <a:lnTo>
                  <a:pt x="622" y="173"/>
                </a:lnTo>
                <a:lnTo>
                  <a:pt x="610" y="167"/>
                </a:lnTo>
                <a:lnTo>
                  <a:pt x="610" y="167"/>
                </a:lnTo>
                <a:lnTo>
                  <a:pt x="592" y="143"/>
                </a:lnTo>
                <a:lnTo>
                  <a:pt x="569" y="107"/>
                </a:lnTo>
                <a:lnTo>
                  <a:pt x="569" y="84"/>
                </a:lnTo>
                <a:lnTo>
                  <a:pt x="551" y="48"/>
                </a:lnTo>
                <a:lnTo>
                  <a:pt x="551" y="48"/>
                </a:lnTo>
                <a:lnTo>
                  <a:pt x="545" y="42"/>
                </a:lnTo>
                <a:lnTo>
                  <a:pt x="545" y="36"/>
                </a:lnTo>
                <a:lnTo>
                  <a:pt x="539" y="12"/>
                </a:lnTo>
                <a:lnTo>
                  <a:pt x="539" y="6"/>
                </a:lnTo>
                <a:lnTo>
                  <a:pt x="533" y="12"/>
                </a:lnTo>
                <a:lnTo>
                  <a:pt x="515" y="6"/>
                </a:lnTo>
                <a:lnTo>
                  <a:pt x="497" y="0"/>
                </a:lnTo>
                <a:lnTo>
                  <a:pt x="491" y="6"/>
                </a:lnTo>
                <a:lnTo>
                  <a:pt x="491" y="12"/>
                </a:lnTo>
                <a:lnTo>
                  <a:pt x="491" y="18"/>
                </a:lnTo>
                <a:lnTo>
                  <a:pt x="497" y="42"/>
                </a:lnTo>
                <a:lnTo>
                  <a:pt x="491" y="54"/>
                </a:lnTo>
                <a:lnTo>
                  <a:pt x="479" y="48"/>
                </a:lnTo>
                <a:lnTo>
                  <a:pt x="479" y="48"/>
                </a:lnTo>
                <a:lnTo>
                  <a:pt x="473" y="36"/>
                </a:lnTo>
                <a:lnTo>
                  <a:pt x="240" y="48"/>
                </a:lnTo>
                <a:lnTo>
                  <a:pt x="234" y="42"/>
                </a:lnTo>
                <a:lnTo>
                  <a:pt x="234" y="36"/>
                </a:lnTo>
                <a:lnTo>
                  <a:pt x="228" y="24"/>
                </a:lnTo>
                <a:lnTo>
                  <a:pt x="228" y="24"/>
                </a:lnTo>
                <a:lnTo>
                  <a:pt x="228" y="2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1" name="Freeform 85"/>
          <p:cNvSpPr>
            <a:spLocks/>
          </p:cNvSpPr>
          <p:nvPr/>
        </p:nvSpPr>
        <p:spPr bwMode="auto">
          <a:xfrm rot="21394386">
            <a:off x="6794984" y="3248432"/>
            <a:ext cx="1293815" cy="723272"/>
          </a:xfrm>
          <a:custGeom>
            <a:avLst/>
            <a:gdLst/>
            <a:ahLst/>
            <a:cxnLst>
              <a:cxn ang="0">
                <a:pos x="197" y="334"/>
              </a:cxn>
              <a:cxn ang="0">
                <a:pos x="161" y="340"/>
              </a:cxn>
              <a:cxn ang="0">
                <a:pos x="137" y="340"/>
              </a:cxn>
              <a:cxn ang="0">
                <a:pos x="35" y="340"/>
              </a:cxn>
              <a:cxn ang="0">
                <a:pos x="59" y="310"/>
              </a:cxn>
              <a:cxn ang="0">
                <a:pos x="71" y="292"/>
              </a:cxn>
              <a:cxn ang="0">
                <a:pos x="119" y="244"/>
              </a:cxn>
              <a:cxn ang="0">
                <a:pos x="131" y="268"/>
              </a:cxn>
              <a:cxn ang="0">
                <a:pos x="167" y="268"/>
              </a:cxn>
              <a:cxn ang="0">
                <a:pos x="185" y="262"/>
              </a:cxn>
              <a:cxn ang="0">
                <a:pos x="215" y="256"/>
              </a:cxn>
              <a:cxn ang="0">
                <a:pos x="221" y="244"/>
              </a:cxn>
              <a:cxn ang="0">
                <a:pos x="257" y="215"/>
              </a:cxn>
              <a:cxn ang="0">
                <a:pos x="269" y="173"/>
              </a:cxn>
              <a:cxn ang="0">
                <a:pos x="299" y="113"/>
              </a:cxn>
              <a:cxn ang="0">
                <a:pos x="317" y="119"/>
              </a:cxn>
              <a:cxn ang="0">
                <a:pos x="334" y="71"/>
              </a:cxn>
              <a:cxn ang="0">
                <a:pos x="358" y="59"/>
              </a:cxn>
              <a:cxn ang="0">
                <a:pos x="370" y="35"/>
              </a:cxn>
              <a:cxn ang="0">
                <a:pos x="370" y="6"/>
              </a:cxn>
              <a:cxn ang="0">
                <a:pos x="412" y="23"/>
              </a:cxn>
              <a:cxn ang="0">
                <a:pos x="424" y="6"/>
              </a:cxn>
              <a:cxn ang="0">
                <a:pos x="448" y="12"/>
              </a:cxn>
              <a:cxn ang="0">
                <a:pos x="466" y="29"/>
              </a:cxn>
              <a:cxn ang="0">
                <a:pos x="490" y="47"/>
              </a:cxn>
              <a:cxn ang="0">
                <a:pos x="472" y="89"/>
              </a:cxn>
              <a:cxn ang="0">
                <a:pos x="496" y="89"/>
              </a:cxn>
              <a:cxn ang="0">
                <a:pos x="514" y="107"/>
              </a:cxn>
              <a:cxn ang="0">
                <a:pos x="526" y="107"/>
              </a:cxn>
              <a:cxn ang="0">
                <a:pos x="562" y="125"/>
              </a:cxn>
              <a:cxn ang="0">
                <a:pos x="562" y="137"/>
              </a:cxn>
              <a:cxn ang="0">
                <a:pos x="562" y="155"/>
              </a:cxn>
              <a:cxn ang="0">
                <a:pos x="580" y="173"/>
              </a:cxn>
              <a:cxn ang="0">
                <a:pos x="562" y="179"/>
              </a:cxn>
              <a:cxn ang="0">
                <a:pos x="568" y="191"/>
              </a:cxn>
              <a:cxn ang="0">
                <a:pos x="562" y="197"/>
              </a:cxn>
              <a:cxn ang="0">
                <a:pos x="574" y="203"/>
              </a:cxn>
              <a:cxn ang="0">
                <a:pos x="574" y="220"/>
              </a:cxn>
              <a:cxn ang="0">
                <a:pos x="556" y="220"/>
              </a:cxn>
              <a:cxn ang="0">
                <a:pos x="580" y="226"/>
              </a:cxn>
              <a:cxn ang="0">
                <a:pos x="610" y="220"/>
              </a:cxn>
              <a:cxn ang="0">
                <a:pos x="616" y="256"/>
              </a:cxn>
              <a:cxn ang="0">
                <a:pos x="616" y="262"/>
              </a:cxn>
            </a:cxnLst>
            <a:rect l="0" t="0" r="r" b="b"/>
            <a:pathLst>
              <a:path w="621" h="358">
                <a:moveTo>
                  <a:pt x="616" y="262"/>
                </a:moveTo>
                <a:lnTo>
                  <a:pt x="412" y="298"/>
                </a:lnTo>
                <a:lnTo>
                  <a:pt x="197" y="334"/>
                </a:lnTo>
                <a:lnTo>
                  <a:pt x="191" y="334"/>
                </a:lnTo>
                <a:lnTo>
                  <a:pt x="179" y="334"/>
                </a:lnTo>
                <a:lnTo>
                  <a:pt x="161" y="340"/>
                </a:lnTo>
                <a:lnTo>
                  <a:pt x="161" y="334"/>
                </a:lnTo>
                <a:lnTo>
                  <a:pt x="137" y="340"/>
                </a:lnTo>
                <a:lnTo>
                  <a:pt x="137" y="340"/>
                </a:lnTo>
                <a:lnTo>
                  <a:pt x="0" y="358"/>
                </a:lnTo>
                <a:lnTo>
                  <a:pt x="6" y="352"/>
                </a:lnTo>
                <a:lnTo>
                  <a:pt x="35" y="340"/>
                </a:lnTo>
                <a:lnTo>
                  <a:pt x="41" y="334"/>
                </a:lnTo>
                <a:lnTo>
                  <a:pt x="59" y="322"/>
                </a:lnTo>
                <a:lnTo>
                  <a:pt x="59" y="310"/>
                </a:lnTo>
                <a:lnTo>
                  <a:pt x="59" y="310"/>
                </a:lnTo>
                <a:lnTo>
                  <a:pt x="65" y="304"/>
                </a:lnTo>
                <a:lnTo>
                  <a:pt x="71" y="292"/>
                </a:lnTo>
                <a:lnTo>
                  <a:pt x="77" y="286"/>
                </a:lnTo>
                <a:lnTo>
                  <a:pt x="119" y="250"/>
                </a:lnTo>
                <a:lnTo>
                  <a:pt x="119" y="244"/>
                </a:lnTo>
                <a:lnTo>
                  <a:pt x="125" y="244"/>
                </a:lnTo>
                <a:lnTo>
                  <a:pt x="119" y="256"/>
                </a:lnTo>
                <a:lnTo>
                  <a:pt x="131" y="268"/>
                </a:lnTo>
                <a:lnTo>
                  <a:pt x="149" y="274"/>
                </a:lnTo>
                <a:lnTo>
                  <a:pt x="161" y="274"/>
                </a:lnTo>
                <a:lnTo>
                  <a:pt x="167" y="268"/>
                </a:lnTo>
                <a:lnTo>
                  <a:pt x="167" y="262"/>
                </a:lnTo>
                <a:lnTo>
                  <a:pt x="179" y="256"/>
                </a:lnTo>
                <a:lnTo>
                  <a:pt x="185" y="262"/>
                </a:lnTo>
                <a:lnTo>
                  <a:pt x="185" y="262"/>
                </a:lnTo>
                <a:lnTo>
                  <a:pt x="191" y="262"/>
                </a:lnTo>
                <a:lnTo>
                  <a:pt x="215" y="256"/>
                </a:lnTo>
                <a:lnTo>
                  <a:pt x="215" y="244"/>
                </a:lnTo>
                <a:lnTo>
                  <a:pt x="221" y="244"/>
                </a:lnTo>
                <a:lnTo>
                  <a:pt x="221" y="244"/>
                </a:lnTo>
                <a:lnTo>
                  <a:pt x="239" y="232"/>
                </a:lnTo>
                <a:lnTo>
                  <a:pt x="245" y="232"/>
                </a:lnTo>
                <a:lnTo>
                  <a:pt x="257" y="215"/>
                </a:lnTo>
                <a:lnTo>
                  <a:pt x="257" y="209"/>
                </a:lnTo>
                <a:lnTo>
                  <a:pt x="257" y="197"/>
                </a:lnTo>
                <a:lnTo>
                  <a:pt x="269" y="173"/>
                </a:lnTo>
                <a:lnTo>
                  <a:pt x="287" y="107"/>
                </a:lnTo>
                <a:lnTo>
                  <a:pt x="293" y="107"/>
                </a:lnTo>
                <a:lnTo>
                  <a:pt x="299" y="113"/>
                </a:lnTo>
                <a:lnTo>
                  <a:pt x="299" y="113"/>
                </a:lnTo>
                <a:lnTo>
                  <a:pt x="305" y="119"/>
                </a:lnTo>
                <a:lnTo>
                  <a:pt x="317" y="119"/>
                </a:lnTo>
                <a:lnTo>
                  <a:pt x="322" y="107"/>
                </a:lnTo>
                <a:lnTo>
                  <a:pt x="328" y="83"/>
                </a:lnTo>
                <a:lnTo>
                  <a:pt x="334" y="71"/>
                </a:lnTo>
                <a:lnTo>
                  <a:pt x="346" y="77"/>
                </a:lnTo>
                <a:lnTo>
                  <a:pt x="352" y="59"/>
                </a:lnTo>
                <a:lnTo>
                  <a:pt x="358" y="59"/>
                </a:lnTo>
                <a:lnTo>
                  <a:pt x="364" y="53"/>
                </a:lnTo>
                <a:lnTo>
                  <a:pt x="370" y="35"/>
                </a:lnTo>
                <a:lnTo>
                  <a:pt x="370" y="35"/>
                </a:lnTo>
                <a:lnTo>
                  <a:pt x="376" y="29"/>
                </a:lnTo>
                <a:lnTo>
                  <a:pt x="370" y="29"/>
                </a:lnTo>
                <a:lnTo>
                  <a:pt x="370" y="6"/>
                </a:lnTo>
                <a:lnTo>
                  <a:pt x="376" y="6"/>
                </a:lnTo>
                <a:lnTo>
                  <a:pt x="376" y="0"/>
                </a:lnTo>
                <a:lnTo>
                  <a:pt x="412" y="23"/>
                </a:lnTo>
                <a:lnTo>
                  <a:pt x="418" y="29"/>
                </a:lnTo>
                <a:lnTo>
                  <a:pt x="424" y="23"/>
                </a:lnTo>
                <a:lnTo>
                  <a:pt x="424" y="6"/>
                </a:lnTo>
                <a:lnTo>
                  <a:pt x="430" y="6"/>
                </a:lnTo>
                <a:lnTo>
                  <a:pt x="436" y="6"/>
                </a:lnTo>
                <a:lnTo>
                  <a:pt x="448" y="12"/>
                </a:lnTo>
                <a:lnTo>
                  <a:pt x="442" y="17"/>
                </a:lnTo>
                <a:lnTo>
                  <a:pt x="448" y="29"/>
                </a:lnTo>
                <a:lnTo>
                  <a:pt x="466" y="29"/>
                </a:lnTo>
                <a:lnTo>
                  <a:pt x="472" y="35"/>
                </a:lnTo>
                <a:lnTo>
                  <a:pt x="484" y="41"/>
                </a:lnTo>
                <a:lnTo>
                  <a:pt x="490" y="47"/>
                </a:lnTo>
                <a:lnTo>
                  <a:pt x="490" y="53"/>
                </a:lnTo>
                <a:lnTo>
                  <a:pt x="478" y="71"/>
                </a:lnTo>
                <a:lnTo>
                  <a:pt x="472" y="89"/>
                </a:lnTo>
                <a:lnTo>
                  <a:pt x="472" y="95"/>
                </a:lnTo>
                <a:lnTo>
                  <a:pt x="484" y="95"/>
                </a:lnTo>
                <a:lnTo>
                  <a:pt x="496" y="89"/>
                </a:lnTo>
                <a:lnTo>
                  <a:pt x="502" y="101"/>
                </a:lnTo>
                <a:lnTo>
                  <a:pt x="508" y="101"/>
                </a:lnTo>
                <a:lnTo>
                  <a:pt x="514" y="107"/>
                </a:lnTo>
                <a:lnTo>
                  <a:pt x="520" y="113"/>
                </a:lnTo>
                <a:lnTo>
                  <a:pt x="520" y="113"/>
                </a:lnTo>
                <a:lnTo>
                  <a:pt x="526" y="107"/>
                </a:lnTo>
                <a:lnTo>
                  <a:pt x="532" y="107"/>
                </a:lnTo>
                <a:lnTo>
                  <a:pt x="550" y="119"/>
                </a:lnTo>
                <a:lnTo>
                  <a:pt x="562" y="125"/>
                </a:lnTo>
                <a:lnTo>
                  <a:pt x="568" y="131"/>
                </a:lnTo>
                <a:lnTo>
                  <a:pt x="568" y="137"/>
                </a:lnTo>
                <a:lnTo>
                  <a:pt x="562" y="137"/>
                </a:lnTo>
                <a:lnTo>
                  <a:pt x="568" y="149"/>
                </a:lnTo>
                <a:lnTo>
                  <a:pt x="562" y="155"/>
                </a:lnTo>
                <a:lnTo>
                  <a:pt x="562" y="155"/>
                </a:lnTo>
                <a:lnTo>
                  <a:pt x="562" y="155"/>
                </a:lnTo>
                <a:lnTo>
                  <a:pt x="574" y="167"/>
                </a:lnTo>
                <a:lnTo>
                  <a:pt x="580" y="173"/>
                </a:lnTo>
                <a:lnTo>
                  <a:pt x="580" y="179"/>
                </a:lnTo>
                <a:lnTo>
                  <a:pt x="574" y="185"/>
                </a:lnTo>
                <a:lnTo>
                  <a:pt x="562" y="179"/>
                </a:lnTo>
                <a:lnTo>
                  <a:pt x="562" y="185"/>
                </a:lnTo>
                <a:lnTo>
                  <a:pt x="568" y="191"/>
                </a:lnTo>
                <a:lnTo>
                  <a:pt x="568" y="191"/>
                </a:lnTo>
                <a:lnTo>
                  <a:pt x="568" y="191"/>
                </a:lnTo>
                <a:lnTo>
                  <a:pt x="562" y="197"/>
                </a:lnTo>
                <a:lnTo>
                  <a:pt x="562" y="197"/>
                </a:lnTo>
                <a:lnTo>
                  <a:pt x="562" y="197"/>
                </a:lnTo>
                <a:lnTo>
                  <a:pt x="562" y="203"/>
                </a:lnTo>
                <a:lnTo>
                  <a:pt x="574" y="203"/>
                </a:lnTo>
                <a:lnTo>
                  <a:pt x="580" y="203"/>
                </a:lnTo>
                <a:lnTo>
                  <a:pt x="586" y="209"/>
                </a:lnTo>
                <a:lnTo>
                  <a:pt x="574" y="220"/>
                </a:lnTo>
                <a:lnTo>
                  <a:pt x="568" y="220"/>
                </a:lnTo>
                <a:lnTo>
                  <a:pt x="556" y="215"/>
                </a:lnTo>
                <a:lnTo>
                  <a:pt x="556" y="220"/>
                </a:lnTo>
                <a:lnTo>
                  <a:pt x="568" y="226"/>
                </a:lnTo>
                <a:lnTo>
                  <a:pt x="574" y="232"/>
                </a:lnTo>
                <a:lnTo>
                  <a:pt x="580" y="226"/>
                </a:lnTo>
                <a:lnTo>
                  <a:pt x="592" y="220"/>
                </a:lnTo>
                <a:lnTo>
                  <a:pt x="598" y="220"/>
                </a:lnTo>
                <a:lnTo>
                  <a:pt x="610" y="220"/>
                </a:lnTo>
                <a:lnTo>
                  <a:pt x="610" y="220"/>
                </a:lnTo>
                <a:lnTo>
                  <a:pt x="621" y="250"/>
                </a:lnTo>
                <a:lnTo>
                  <a:pt x="616" y="256"/>
                </a:lnTo>
                <a:lnTo>
                  <a:pt x="616" y="256"/>
                </a:lnTo>
                <a:lnTo>
                  <a:pt x="616" y="262"/>
                </a:lnTo>
                <a:lnTo>
                  <a:pt x="616" y="26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 rot="21394386">
            <a:off x="5450446" y="1873555"/>
            <a:ext cx="1269238" cy="1183217"/>
            <a:chOff x="5448300" y="1717457"/>
            <a:chExt cx="1147763" cy="10699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9" name="Freeform 98"/>
            <p:cNvSpPr>
              <a:spLocks/>
            </p:cNvSpPr>
            <p:nvPr/>
          </p:nvSpPr>
          <p:spPr bwMode="auto">
            <a:xfrm>
              <a:off x="5448300" y="1717457"/>
              <a:ext cx="922338" cy="447675"/>
            </a:xfrm>
            <a:custGeom>
              <a:avLst/>
              <a:gdLst/>
              <a:ahLst/>
              <a:cxnLst>
                <a:cxn ang="0">
                  <a:pos x="17" y="96"/>
                </a:cxn>
                <a:cxn ang="0">
                  <a:pos x="47" y="78"/>
                </a:cxn>
                <a:cxn ang="0">
                  <a:pos x="113" y="36"/>
                </a:cxn>
                <a:cxn ang="0">
                  <a:pos x="149" y="6"/>
                </a:cxn>
                <a:cxn ang="0">
                  <a:pos x="179" y="6"/>
                </a:cxn>
                <a:cxn ang="0">
                  <a:pos x="161" y="24"/>
                </a:cxn>
                <a:cxn ang="0">
                  <a:pos x="137" y="54"/>
                </a:cxn>
                <a:cxn ang="0">
                  <a:pos x="137" y="72"/>
                </a:cxn>
                <a:cxn ang="0">
                  <a:pos x="161" y="60"/>
                </a:cxn>
                <a:cxn ang="0">
                  <a:pos x="233" y="96"/>
                </a:cxn>
                <a:cxn ang="0">
                  <a:pos x="251" y="102"/>
                </a:cxn>
                <a:cxn ang="0">
                  <a:pos x="263" y="102"/>
                </a:cxn>
                <a:cxn ang="0">
                  <a:pos x="287" y="78"/>
                </a:cxn>
                <a:cxn ang="0">
                  <a:pos x="376" y="54"/>
                </a:cxn>
                <a:cxn ang="0">
                  <a:pos x="376" y="72"/>
                </a:cxn>
                <a:cxn ang="0">
                  <a:pos x="394" y="84"/>
                </a:cxn>
                <a:cxn ang="0">
                  <a:pos x="430" y="78"/>
                </a:cxn>
                <a:cxn ang="0">
                  <a:pos x="454" y="108"/>
                </a:cxn>
                <a:cxn ang="0">
                  <a:pos x="490" y="114"/>
                </a:cxn>
                <a:cxn ang="0">
                  <a:pos x="484" y="126"/>
                </a:cxn>
                <a:cxn ang="0">
                  <a:pos x="466" y="126"/>
                </a:cxn>
                <a:cxn ang="0">
                  <a:pos x="448" y="126"/>
                </a:cxn>
                <a:cxn ang="0">
                  <a:pos x="412" y="126"/>
                </a:cxn>
                <a:cxn ang="0">
                  <a:pos x="406" y="143"/>
                </a:cxn>
                <a:cxn ang="0">
                  <a:pos x="364" y="131"/>
                </a:cxn>
                <a:cxn ang="0">
                  <a:pos x="334" y="143"/>
                </a:cxn>
                <a:cxn ang="0">
                  <a:pos x="322" y="149"/>
                </a:cxn>
                <a:cxn ang="0">
                  <a:pos x="299" y="149"/>
                </a:cxn>
                <a:cxn ang="0">
                  <a:pos x="269" y="185"/>
                </a:cxn>
                <a:cxn ang="0">
                  <a:pos x="275" y="167"/>
                </a:cxn>
                <a:cxn ang="0">
                  <a:pos x="257" y="173"/>
                </a:cxn>
                <a:cxn ang="0">
                  <a:pos x="245" y="161"/>
                </a:cxn>
                <a:cxn ang="0">
                  <a:pos x="233" y="191"/>
                </a:cxn>
                <a:cxn ang="0">
                  <a:pos x="215" y="233"/>
                </a:cxn>
                <a:cxn ang="0">
                  <a:pos x="203" y="239"/>
                </a:cxn>
                <a:cxn ang="0">
                  <a:pos x="203" y="215"/>
                </a:cxn>
                <a:cxn ang="0">
                  <a:pos x="185" y="215"/>
                </a:cxn>
                <a:cxn ang="0">
                  <a:pos x="173" y="173"/>
                </a:cxn>
                <a:cxn ang="0">
                  <a:pos x="167" y="167"/>
                </a:cxn>
                <a:cxn ang="0">
                  <a:pos x="137" y="155"/>
                </a:cxn>
                <a:cxn ang="0">
                  <a:pos x="125" y="155"/>
                </a:cxn>
                <a:cxn ang="0">
                  <a:pos x="89" y="143"/>
                </a:cxn>
                <a:cxn ang="0">
                  <a:pos x="17" y="114"/>
                </a:cxn>
                <a:cxn ang="0">
                  <a:pos x="0" y="108"/>
                </a:cxn>
              </a:cxnLst>
              <a:rect l="0" t="0" r="r" b="b"/>
              <a:pathLst>
                <a:path w="490" h="245">
                  <a:moveTo>
                    <a:pt x="0" y="108"/>
                  </a:moveTo>
                  <a:lnTo>
                    <a:pt x="12" y="102"/>
                  </a:lnTo>
                  <a:lnTo>
                    <a:pt x="17" y="96"/>
                  </a:lnTo>
                  <a:lnTo>
                    <a:pt x="35" y="90"/>
                  </a:lnTo>
                  <a:lnTo>
                    <a:pt x="35" y="78"/>
                  </a:lnTo>
                  <a:lnTo>
                    <a:pt x="47" y="78"/>
                  </a:lnTo>
                  <a:lnTo>
                    <a:pt x="71" y="66"/>
                  </a:lnTo>
                  <a:lnTo>
                    <a:pt x="89" y="60"/>
                  </a:lnTo>
                  <a:lnTo>
                    <a:pt x="113" y="36"/>
                  </a:lnTo>
                  <a:lnTo>
                    <a:pt x="119" y="30"/>
                  </a:lnTo>
                  <a:lnTo>
                    <a:pt x="137" y="12"/>
                  </a:lnTo>
                  <a:lnTo>
                    <a:pt x="149" y="6"/>
                  </a:lnTo>
                  <a:lnTo>
                    <a:pt x="173" y="0"/>
                  </a:lnTo>
                  <a:lnTo>
                    <a:pt x="179" y="6"/>
                  </a:lnTo>
                  <a:lnTo>
                    <a:pt x="179" y="6"/>
                  </a:lnTo>
                  <a:lnTo>
                    <a:pt x="167" y="12"/>
                  </a:lnTo>
                  <a:lnTo>
                    <a:pt x="167" y="12"/>
                  </a:lnTo>
                  <a:lnTo>
                    <a:pt x="161" y="24"/>
                  </a:lnTo>
                  <a:lnTo>
                    <a:pt x="143" y="42"/>
                  </a:lnTo>
                  <a:lnTo>
                    <a:pt x="137" y="48"/>
                  </a:lnTo>
                  <a:lnTo>
                    <a:pt x="137" y="54"/>
                  </a:lnTo>
                  <a:lnTo>
                    <a:pt x="131" y="66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49" y="60"/>
                  </a:lnTo>
                  <a:lnTo>
                    <a:pt x="161" y="60"/>
                  </a:lnTo>
                  <a:lnTo>
                    <a:pt x="161" y="60"/>
                  </a:lnTo>
                  <a:lnTo>
                    <a:pt x="191" y="72"/>
                  </a:lnTo>
                  <a:lnTo>
                    <a:pt x="215" y="96"/>
                  </a:lnTo>
                  <a:lnTo>
                    <a:pt x="233" y="96"/>
                  </a:lnTo>
                  <a:lnTo>
                    <a:pt x="239" y="96"/>
                  </a:lnTo>
                  <a:lnTo>
                    <a:pt x="245" y="96"/>
                  </a:lnTo>
                  <a:lnTo>
                    <a:pt x="251" y="102"/>
                  </a:lnTo>
                  <a:lnTo>
                    <a:pt x="257" y="96"/>
                  </a:lnTo>
                  <a:lnTo>
                    <a:pt x="263" y="102"/>
                  </a:lnTo>
                  <a:lnTo>
                    <a:pt x="263" y="102"/>
                  </a:lnTo>
                  <a:lnTo>
                    <a:pt x="263" y="102"/>
                  </a:lnTo>
                  <a:lnTo>
                    <a:pt x="269" y="96"/>
                  </a:lnTo>
                  <a:lnTo>
                    <a:pt x="287" y="78"/>
                  </a:lnTo>
                  <a:lnTo>
                    <a:pt x="352" y="66"/>
                  </a:lnTo>
                  <a:lnTo>
                    <a:pt x="370" y="54"/>
                  </a:lnTo>
                  <a:lnTo>
                    <a:pt x="376" y="54"/>
                  </a:lnTo>
                  <a:lnTo>
                    <a:pt x="382" y="54"/>
                  </a:lnTo>
                  <a:lnTo>
                    <a:pt x="376" y="66"/>
                  </a:lnTo>
                  <a:lnTo>
                    <a:pt x="376" y="72"/>
                  </a:lnTo>
                  <a:lnTo>
                    <a:pt x="382" y="84"/>
                  </a:lnTo>
                  <a:lnTo>
                    <a:pt x="388" y="90"/>
                  </a:lnTo>
                  <a:lnTo>
                    <a:pt x="394" y="84"/>
                  </a:lnTo>
                  <a:lnTo>
                    <a:pt x="400" y="84"/>
                  </a:lnTo>
                  <a:lnTo>
                    <a:pt x="406" y="84"/>
                  </a:lnTo>
                  <a:lnTo>
                    <a:pt x="430" y="78"/>
                  </a:lnTo>
                  <a:lnTo>
                    <a:pt x="436" y="84"/>
                  </a:lnTo>
                  <a:lnTo>
                    <a:pt x="442" y="102"/>
                  </a:lnTo>
                  <a:lnTo>
                    <a:pt x="454" y="108"/>
                  </a:lnTo>
                  <a:lnTo>
                    <a:pt x="466" y="114"/>
                  </a:lnTo>
                  <a:lnTo>
                    <a:pt x="484" y="114"/>
                  </a:lnTo>
                  <a:lnTo>
                    <a:pt x="490" y="114"/>
                  </a:lnTo>
                  <a:lnTo>
                    <a:pt x="490" y="114"/>
                  </a:lnTo>
                  <a:lnTo>
                    <a:pt x="490" y="120"/>
                  </a:lnTo>
                  <a:lnTo>
                    <a:pt x="484" y="126"/>
                  </a:lnTo>
                  <a:lnTo>
                    <a:pt x="478" y="131"/>
                  </a:lnTo>
                  <a:lnTo>
                    <a:pt x="472" y="126"/>
                  </a:lnTo>
                  <a:lnTo>
                    <a:pt x="466" y="126"/>
                  </a:lnTo>
                  <a:lnTo>
                    <a:pt x="466" y="126"/>
                  </a:lnTo>
                  <a:lnTo>
                    <a:pt x="454" y="131"/>
                  </a:lnTo>
                  <a:lnTo>
                    <a:pt x="448" y="126"/>
                  </a:lnTo>
                  <a:lnTo>
                    <a:pt x="442" y="126"/>
                  </a:lnTo>
                  <a:lnTo>
                    <a:pt x="424" y="131"/>
                  </a:lnTo>
                  <a:lnTo>
                    <a:pt x="412" y="126"/>
                  </a:lnTo>
                  <a:lnTo>
                    <a:pt x="406" y="131"/>
                  </a:lnTo>
                  <a:lnTo>
                    <a:pt x="412" y="137"/>
                  </a:lnTo>
                  <a:lnTo>
                    <a:pt x="406" y="143"/>
                  </a:lnTo>
                  <a:lnTo>
                    <a:pt x="406" y="143"/>
                  </a:lnTo>
                  <a:lnTo>
                    <a:pt x="394" y="131"/>
                  </a:lnTo>
                  <a:lnTo>
                    <a:pt x="364" y="131"/>
                  </a:lnTo>
                  <a:lnTo>
                    <a:pt x="364" y="131"/>
                  </a:lnTo>
                  <a:lnTo>
                    <a:pt x="352" y="131"/>
                  </a:lnTo>
                  <a:lnTo>
                    <a:pt x="334" y="143"/>
                  </a:lnTo>
                  <a:lnTo>
                    <a:pt x="334" y="143"/>
                  </a:lnTo>
                  <a:lnTo>
                    <a:pt x="328" y="143"/>
                  </a:lnTo>
                  <a:lnTo>
                    <a:pt x="322" y="149"/>
                  </a:lnTo>
                  <a:lnTo>
                    <a:pt x="317" y="149"/>
                  </a:lnTo>
                  <a:lnTo>
                    <a:pt x="311" y="149"/>
                  </a:lnTo>
                  <a:lnTo>
                    <a:pt x="299" y="149"/>
                  </a:lnTo>
                  <a:lnTo>
                    <a:pt x="299" y="161"/>
                  </a:lnTo>
                  <a:lnTo>
                    <a:pt x="293" y="161"/>
                  </a:lnTo>
                  <a:lnTo>
                    <a:pt x="269" y="185"/>
                  </a:lnTo>
                  <a:lnTo>
                    <a:pt x="269" y="185"/>
                  </a:lnTo>
                  <a:lnTo>
                    <a:pt x="269" y="179"/>
                  </a:lnTo>
                  <a:lnTo>
                    <a:pt x="275" y="167"/>
                  </a:lnTo>
                  <a:lnTo>
                    <a:pt x="275" y="161"/>
                  </a:lnTo>
                  <a:lnTo>
                    <a:pt x="263" y="161"/>
                  </a:lnTo>
                  <a:lnTo>
                    <a:pt x="257" y="173"/>
                  </a:lnTo>
                  <a:lnTo>
                    <a:pt x="251" y="179"/>
                  </a:lnTo>
                  <a:lnTo>
                    <a:pt x="251" y="173"/>
                  </a:lnTo>
                  <a:lnTo>
                    <a:pt x="245" y="161"/>
                  </a:lnTo>
                  <a:lnTo>
                    <a:pt x="245" y="161"/>
                  </a:lnTo>
                  <a:lnTo>
                    <a:pt x="245" y="179"/>
                  </a:lnTo>
                  <a:lnTo>
                    <a:pt x="233" y="191"/>
                  </a:lnTo>
                  <a:lnTo>
                    <a:pt x="227" y="203"/>
                  </a:lnTo>
                  <a:lnTo>
                    <a:pt x="227" y="215"/>
                  </a:lnTo>
                  <a:lnTo>
                    <a:pt x="215" y="233"/>
                  </a:lnTo>
                  <a:lnTo>
                    <a:pt x="215" y="239"/>
                  </a:lnTo>
                  <a:lnTo>
                    <a:pt x="209" y="245"/>
                  </a:lnTo>
                  <a:lnTo>
                    <a:pt x="203" y="239"/>
                  </a:lnTo>
                  <a:lnTo>
                    <a:pt x="197" y="227"/>
                  </a:lnTo>
                  <a:lnTo>
                    <a:pt x="203" y="221"/>
                  </a:lnTo>
                  <a:lnTo>
                    <a:pt x="203" y="215"/>
                  </a:lnTo>
                  <a:lnTo>
                    <a:pt x="203" y="215"/>
                  </a:lnTo>
                  <a:lnTo>
                    <a:pt x="191" y="221"/>
                  </a:lnTo>
                  <a:lnTo>
                    <a:pt x="185" y="215"/>
                  </a:lnTo>
                  <a:lnTo>
                    <a:pt x="191" y="191"/>
                  </a:lnTo>
                  <a:lnTo>
                    <a:pt x="191" y="185"/>
                  </a:lnTo>
                  <a:lnTo>
                    <a:pt x="173" y="173"/>
                  </a:lnTo>
                  <a:lnTo>
                    <a:pt x="167" y="17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1" y="161"/>
                  </a:lnTo>
                  <a:lnTo>
                    <a:pt x="149" y="161"/>
                  </a:lnTo>
                  <a:lnTo>
                    <a:pt x="137" y="155"/>
                  </a:lnTo>
                  <a:lnTo>
                    <a:pt x="131" y="155"/>
                  </a:lnTo>
                  <a:lnTo>
                    <a:pt x="125" y="161"/>
                  </a:lnTo>
                  <a:lnTo>
                    <a:pt x="125" y="155"/>
                  </a:lnTo>
                  <a:lnTo>
                    <a:pt x="113" y="155"/>
                  </a:lnTo>
                  <a:lnTo>
                    <a:pt x="101" y="143"/>
                  </a:lnTo>
                  <a:lnTo>
                    <a:pt x="89" y="143"/>
                  </a:lnTo>
                  <a:lnTo>
                    <a:pt x="23" y="131"/>
                  </a:lnTo>
                  <a:lnTo>
                    <a:pt x="17" y="131"/>
                  </a:lnTo>
                  <a:lnTo>
                    <a:pt x="17" y="114"/>
                  </a:lnTo>
                  <a:lnTo>
                    <a:pt x="12" y="114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04"/>
            <p:cNvSpPr>
              <a:spLocks/>
            </p:cNvSpPr>
            <p:nvPr/>
          </p:nvSpPr>
          <p:spPr bwMode="auto">
            <a:xfrm>
              <a:off x="5999163" y="1990507"/>
              <a:ext cx="596900" cy="796925"/>
            </a:xfrm>
            <a:custGeom>
              <a:avLst/>
              <a:gdLst/>
              <a:ahLst/>
              <a:cxnLst>
                <a:cxn ang="0">
                  <a:pos x="161" y="412"/>
                </a:cxn>
                <a:cxn ang="0">
                  <a:pos x="263" y="406"/>
                </a:cxn>
                <a:cxn ang="0">
                  <a:pos x="275" y="377"/>
                </a:cxn>
                <a:cxn ang="0">
                  <a:pos x="275" y="353"/>
                </a:cxn>
                <a:cxn ang="0">
                  <a:pos x="293" y="329"/>
                </a:cxn>
                <a:cxn ang="0">
                  <a:pos x="299" y="317"/>
                </a:cxn>
                <a:cxn ang="0">
                  <a:pos x="305" y="299"/>
                </a:cxn>
                <a:cxn ang="0">
                  <a:pos x="311" y="311"/>
                </a:cxn>
                <a:cxn ang="0">
                  <a:pos x="317" y="305"/>
                </a:cxn>
                <a:cxn ang="0">
                  <a:pos x="317" y="281"/>
                </a:cxn>
                <a:cxn ang="0">
                  <a:pos x="311" y="251"/>
                </a:cxn>
                <a:cxn ang="0">
                  <a:pos x="287" y="168"/>
                </a:cxn>
                <a:cxn ang="0">
                  <a:pos x="257" y="168"/>
                </a:cxn>
                <a:cxn ang="0">
                  <a:pos x="221" y="215"/>
                </a:cxn>
                <a:cxn ang="0">
                  <a:pos x="215" y="215"/>
                </a:cxn>
                <a:cxn ang="0">
                  <a:pos x="197" y="209"/>
                </a:cxn>
                <a:cxn ang="0">
                  <a:pos x="197" y="185"/>
                </a:cxn>
                <a:cxn ang="0">
                  <a:pos x="215" y="168"/>
                </a:cxn>
                <a:cxn ang="0">
                  <a:pos x="221" y="156"/>
                </a:cxn>
                <a:cxn ang="0">
                  <a:pos x="227" y="144"/>
                </a:cxn>
                <a:cxn ang="0">
                  <a:pos x="233" y="108"/>
                </a:cxn>
                <a:cxn ang="0">
                  <a:pos x="227" y="84"/>
                </a:cxn>
                <a:cxn ang="0">
                  <a:pos x="215" y="72"/>
                </a:cxn>
                <a:cxn ang="0">
                  <a:pos x="227" y="66"/>
                </a:cxn>
                <a:cxn ang="0">
                  <a:pos x="215" y="42"/>
                </a:cxn>
                <a:cxn ang="0">
                  <a:pos x="185" y="24"/>
                </a:cxn>
                <a:cxn ang="0">
                  <a:pos x="155" y="18"/>
                </a:cxn>
                <a:cxn ang="0">
                  <a:pos x="125" y="6"/>
                </a:cxn>
                <a:cxn ang="0">
                  <a:pos x="113" y="6"/>
                </a:cxn>
                <a:cxn ang="0">
                  <a:pos x="95" y="24"/>
                </a:cxn>
                <a:cxn ang="0">
                  <a:pos x="95" y="42"/>
                </a:cxn>
                <a:cxn ang="0">
                  <a:pos x="101" y="42"/>
                </a:cxn>
                <a:cxn ang="0">
                  <a:pos x="89" y="48"/>
                </a:cxn>
                <a:cxn ang="0">
                  <a:pos x="77" y="60"/>
                </a:cxn>
                <a:cxn ang="0">
                  <a:pos x="77" y="84"/>
                </a:cxn>
                <a:cxn ang="0">
                  <a:pos x="71" y="102"/>
                </a:cxn>
                <a:cxn ang="0">
                  <a:pos x="59" y="102"/>
                </a:cxn>
                <a:cxn ang="0">
                  <a:pos x="59" y="78"/>
                </a:cxn>
                <a:cxn ang="0">
                  <a:pos x="59" y="72"/>
                </a:cxn>
                <a:cxn ang="0">
                  <a:pos x="53" y="84"/>
                </a:cxn>
                <a:cxn ang="0">
                  <a:pos x="47" y="96"/>
                </a:cxn>
                <a:cxn ang="0">
                  <a:pos x="35" y="102"/>
                </a:cxn>
                <a:cxn ang="0">
                  <a:pos x="29" y="120"/>
                </a:cxn>
                <a:cxn ang="0">
                  <a:pos x="18" y="144"/>
                </a:cxn>
                <a:cxn ang="0">
                  <a:pos x="18" y="174"/>
                </a:cxn>
                <a:cxn ang="0">
                  <a:pos x="6" y="197"/>
                </a:cxn>
                <a:cxn ang="0">
                  <a:pos x="12" y="227"/>
                </a:cxn>
                <a:cxn ang="0">
                  <a:pos x="18" y="251"/>
                </a:cxn>
                <a:cxn ang="0">
                  <a:pos x="41" y="305"/>
                </a:cxn>
                <a:cxn ang="0">
                  <a:pos x="47" y="329"/>
                </a:cxn>
                <a:cxn ang="0">
                  <a:pos x="41" y="341"/>
                </a:cxn>
                <a:cxn ang="0">
                  <a:pos x="35" y="377"/>
                </a:cxn>
                <a:cxn ang="0">
                  <a:pos x="18" y="418"/>
                </a:cxn>
                <a:cxn ang="0">
                  <a:pos x="0" y="436"/>
                </a:cxn>
              </a:cxnLst>
              <a:rect l="0" t="0" r="r" b="b"/>
              <a:pathLst>
                <a:path w="317" h="436">
                  <a:moveTo>
                    <a:pt x="0" y="436"/>
                  </a:moveTo>
                  <a:lnTo>
                    <a:pt x="161" y="412"/>
                  </a:lnTo>
                  <a:lnTo>
                    <a:pt x="161" y="418"/>
                  </a:lnTo>
                  <a:lnTo>
                    <a:pt x="263" y="406"/>
                  </a:lnTo>
                  <a:lnTo>
                    <a:pt x="263" y="400"/>
                  </a:lnTo>
                  <a:lnTo>
                    <a:pt x="275" y="377"/>
                  </a:lnTo>
                  <a:lnTo>
                    <a:pt x="275" y="371"/>
                  </a:lnTo>
                  <a:lnTo>
                    <a:pt x="275" y="353"/>
                  </a:lnTo>
                  <a:lnTo>
                    <a:pt x="281" y="341"/>
                  </a:lnTo>
                  <a:lnTo>
                    <a:pt x="293" y="329"/>
                  </a:lnTo>
                  <a:lnTo>
                    <a:pt x="293" y="317"/>
                  </a:lnTo>
                  <a:lnTo>
                    <a:pt x="299" y="317"/>
                  </a:lnTo>
                  <a:lnTo>
                    <a:pt x="299" y="311"/>
                  </a:lnTo>
                  <a:lnTo>
                    <a:pt x="305" y="299"/>
                  </a:lnTo>
                  <a:lnTo>
                    <a:pt x="305" y="311"/>
                  </a:lnTo>
                  <a:lnTo>
                    <a:pt x="311" y="311"/>
                  </a:lnTo>
                  <a:lnTo>
                    <a:pt x="317" y="305"/>
                  </a:lnTo>
                  <a:lnTo>
                    <a:pt x="317" y="305"/>
                  </a:lnTo>
                  <a:lnTo>
                    <a:pt x="317" y="293"/>
                  </a:lnTo>
                  <a:lnTo>
                    <a:pt x="317" y="281"/>
                  </a:lnTo>
                  <a:lnTo>
                    <a:pt x="317" y="263"/>
                  </a:lnTo>
                  <a:lnTo>
                    <a:pt x="311" y="251"/>
                  </a:lnTo>
                  <a:lnTo>
                    <a:pt x="311" y="227"/>
                  </a:lnTo>
                  <a:lnTo>
                    <a:pt x="287" y="168"/>
                  </a:lnTo>
                  <a:lnTo>
                    <a:pt x="263" y="162"/>
                  </a:lnTo>
                  <a:lnTo>
                    <a:pt x="257" y="168"/>
                  </a:lnTo>
                  <a:lnTo>
                    <a:pt x="245" y="180"/>
                  </a:lnTo>
                  <a:lnTo>
                    <a:pt x="221" y="215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03" y="215"/>
                  </a:lnTo>
                  <a:lnTo>
                    <a:pt x="197" y="209"/>
                  </a:lnTo>
                  <a:lnTo>
                    <a:pt x="197" y="203"/>
                  </a:lnTo>
                  <a:lnTo>
                    <a:pt x="197" y="185"/>
                  </a:lnTo>
                  <a:lnTo>
                    <a:pt x="203" y="180"/>
                  </a:lnTo>
                  <a:lnTo>
                    <a:pt x="215" y="168"/>
                  </a:lnTo>
                  <a:lnTo>
                    <a:pt x="221" y="162"/>
                  </a:lnTo>
                  <a:lnTo>
                    <a:pt x="221" y="156"/>
                  </a:lnTo>
                  <a:lnTo>
                    <a:pt x="221" y="150"/>
                  </a:lnTo>
                  <a:lnTo>
                    <a:pt x="227" y="144"/>
                  </a:lnTo>
                  <a:lnTo>
                    <a:pt x="233" y="132"/>
                  </a:lnTo>
                  <a:lnTo>
                    <a:pt x="233" y="108"/>
                  </a:lnTo>
                  <a:lnTo>
                    <a:pt x="233" y="96"/>
                  </a:lnTo>
                  <a:lnTo>
                    <a:pt x="227" y="84"/>
                  </a:lnTo>
                  <a:lnTo>
                    <a:pt x="221" y="78"/>
                  </a:lnTo>
                  <a:lnTo>
                    <a:pt x="215" y="72"/>
                  </a:lnTo>
                  <a:lnTo>
                    <a:pt x="215" y="66"/>
                  </a:lnTo>
                  <a:lnTo>
                    <a:pt x="227" y="66"/>
                  </a:lnTo>
                  <a:lnTo>
                    <a:pt x="227" y="60"/>
                  </a:lnTo>
                  <a:lnTo>
                    <a:pt x="215" y="42"/>
                  </a:lnTo>
                  <a:lnTo>
                    <a:pt x="209" y="36"/>
                  </a:lnTo>
                  <a:lnTo>
                    <a:pt x="185" y="24"/>
                  </a:lnTo>
                  <a:lnTo>
                    <a:pt x="161" y="24"/>
                  </a:lnTo>
                  <a:lnTo>
                    <a:pt x="155" y="18"/>
                  </a:lnTo>
                  <a:lnTo>
                    <a:pt x="143" y="12"/>
                  </a:lnTo>
                  <a:lnTo>
                    <a:pt x="125" y="6"/>
                  </a:lnTo>
                  <a:lnTo>
                    <a:pt x="119" y="0"/>
                  </a:lnTo>
                  <a:lnTo>
                    <a:pt x="113" y="6"/>
                  </a:lnTo>
                  <a:lnTo>
                    <a:pt x="101" y="6"/>
                  </a:lnTo>
                  <a:lnTo>
                    <a:pt x="95" y="24"/>
                  </a:lnTo>
                  <a:lnTo>
                    <a:pt x="95" y="36"/>
                  </a:lnTo>
                  <a:lnTo>
                    <a:pt x="95" y="42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5" y="48"/>
                  </a:lnTo>
                  <a:lnTo>
                    <a:pt x="89" y="48"/>
                  </a:lnTo>
                  <a:lnTo>
                    <a:pt x="89" y="54"/>
                  </a:lnTo>
                  <a:lnTo>
                    <a:pt x="77" y="60"/>
                  </a:lnTo>
                  <a:lnTo>
                    <a:pt x="77" y="72"/>
                  </a:lnTo>
                  <a:lnTo>
                    <a:pt x="77" y="84"/>
                  </a:lnTo>
                  <a:lnTo>
                    <a:pt x="77" y="90"/>
                  </a:lnTo>
                  <a:lnTo>
                    <a:pt x="71" y="102"/>
                  </a:lnTo>
                  <a:lnTo>
                    <a:pt x="65" y="108"/>
                  </a:lnTo>
                  <a:lnTo>
                    <a:pt x="59" y="102"/>
                  </a:lnTo>
                  <a:lnTo>
                    <a:pt x="65" y="90"/>
                  </a:lnTo>
                  <a:lnTo>
                    <a:pt x="59" y="78"/>
                  </a:lnTo>
                  <a:lnTo>
                    <a:pt x="65" y="72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3" y="84"/>
                  </a:lnTo>
                  <a:lnTo>
                    <a:pt x="53" y="90"/>
                  </a:lnTo>
                  <a:lnTo>
                    <a:pt x="47" y="96"/>
                  </a:lnTo>
                  <a:lnTo>
                    <a:pt x="41" y="96"/>
                  </a:lnTo>
                  <a:lnTo>
                    <a:pt x="35" y="102"/>
                  </a:lnTo>
                  <a:lnTo>
                    <a:pt x="29" y="114"/>
                  </a:lnTo>
                  <a:lnTo>
                    <a:pt x="29" y="120"/>
                  </a:lnTo>
                  <a:lnTo>
                    <a:pt x="24" y="126"/>
                  </a:lnTo>
                  <a:lnTo>
                    <a:pt x="18" y="144"/>
                  </a:lnTo>
                  <a:lnTo>
                    <a:pt x="18" y="162"/>
                  </a:lnTo>
                  <a:lnTo>
                    <a:pt x="18" y="174"/>
                  </a:lnTo>
                  <a:lnTo>
                    <a:pt x="12" y="185"/>
                  </a:lnTo>
                  <a:lnTo>
                    <a:pt x="6" y="197"/>
                  </a:lnTo>
                  <a:lnTo>
                    <a:pt x="6" y="203"/>
                  </a:lnTo>
                  <a:lnTo>
                    <a:pt x="12" y="227"/>
                  </a:lnTo>
                  <a:lnTo>
                    <a:pt x="12" y="239"/>
                  </a:lnTo>
                  <a:lnTo>
                    <a:pt x="18" y="251"/>
                  </a:lnTo>
                  <a:lnTo>
                    <a:pt x="29" y="281"/>
                  </a:lnTo>
                  <a:lnTo>
                    <a:pt x="41" y="305"/>
                  </a:lnTo>
                  <a:lnTo>
                    <a:pt x="41" y="329"/>
                  </a:lnTo>
                  <a:lnTo>
                    <a:pt x="47" y="329"/>
                  </a:lnTo>
                  <a:lnTo>
                    <a:pt x="47" y="335"/>
                  </a:lnTo>
                  <a:lnTo>
                    <a:pt x="41" y="341"/>
                  </a:lnTo>
                  <a:lnTo>
                    <a:pt x="41" y="359"/>
                  </a:lnTo>
                  <a:lnTo>
                    <a:pt x="35" y="377"/>
                  </a:lnTo>
                  <a:lnTo>
                    <a:pt x="29" y="388"/>
                  </a:lnTo>
                  <a:lnTo>
                    <a:pt x="18" y="418"/>
                  </a:lnTo>
                  <a:lnTo>
                    <a:pt x="6" y="430"/>
                  </a:lnTo>
                  <a:lnTo>
                    <a:pt x="0" y="436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" name="Freeform 86"/>
          <p:cNvSpPr>
            <a:spLocks/>
          </p:cNvSpPr>
          <p:nvPr/>
        </p:nvSpPr>
        <p:spPr bwMode="auto">
          <a:xfrm rot="21394386">
            <a:off x="6694919" y="3779205"/>
            <a:ext cx="1493944" cy="628474"/>
          </a:xfrm>
          <a:custGeom>
            <a:avLst/>
            <a:gdLst/>
            <a:ahLst/>
            <a:cxnLst>
              <a:cxn ang="0">
                <a:pos x="12" y="251"/>
              </a:cxn>
              <a:cxn ang="0">
                <a:pos x="24" y="233"/>
              </a:cxn>
              <a:cxn ang="0">
                <a:pos x="30" y="215"/>
              </a:cxn>
              <a:cxn ang="0">
                <a:pos x="83" y="185"/>
              </a:cxn>
              <a:cxn ang="0">
                <a:pos x="107" y="161"/>
              </a:cxn>
              <a:cxn ang="0">
                <a:pos x="119" y="161"/>
              </a:cxn>
              <a:cxn ang="0">
                <a:pos x="125" y="150"/>
              </a:cxn>
              <a:cxn ang="0">
                <a:pos x="143" y="150"/>
              </a:cxn>
              <a:cxn ang="0">
                <a:pos x="167" y="138"/>
              </a:cxn>
              <a:cxn ang="0">
                <a:pos x="197" y="102"/>
              </a:cxn>
              <a:cxn ang="0">
                <a:pos x="197" y="78"/>
              </a:cxn>
              <a:cxn ang="0">
                <a:pos x="221" y="78"/>
              </a:cxn>
              <a:cxn ang="0">
                <a:pos x="257" y="72"/>
              </a:cxn>
              <a:cxn ang="0">
                <a:pos x="676" y="0"/>
              </a:cxn>
              <a:cxn ang="0">
                <a:pos x="687" y="12"/>
              </a:cxn>
              <a:cxn ang="0">
                <a:pos x="699" y="30"/>
              </a:cxn>
              <a:cxn ang="0">
                <a:pos x="693" y="30"/>
              </a:cxn>
              <a:cxn ang="0">
                <a:pos x="681" y="30"/>
              </a:cxn>
              <a:cxn ang="0">
                <a:pos x="681" y="36"/>
              </a:cxn>
              <a:cxn ang="0">
                <a:pos x="658" y="48"/>
              </a:cxn>
              <a:cxn ang="0">
                <a:pos x="634" y="66"/>
              </a:cxn>
              <a:cxn ang="0">
                <a:pos x="640" y="66"/>
              </a:cxn>
              <a:cxn ang="0">
                <a:pos x="670" y="54"/>
              </a:cxn>
              <a:cxn ang="0">
                <a:pos x="681" y="66"/>
              </a:cxn>
              <a:cxn ang="0">
                <a:pos x="693" y="66"/>
              </a:cxn>
              <a:cxn ang="0">
                <a:pos x="711" y="54"/>
              </a:cxn>
              <a:cxn ang="0">
                <a:pos x="717" y="84"/>
              </a:cxn>
              <a:cxn ang="0">
                <a:pos x="705" y="102"/>
              </a:cxn>
              <a:cxn ang="0">
                <a:pos x="687" y="114"/>
              </a:cxn>
              <a:cxn ang="0">
                <a:pos x="664" y="120"/>
              </a:cxn>
              <a:cxn ang="0">
                <a:pos x="658" y="114"/>
              </a:cxn>
              <a:cxn ang="0">
                <a:pos x="652" y="108"/>
              </a:cxn>
              <a:cxn ang="0">
                <a:pos x="652" y="126"/>
              </a:cxn>
              <a:cxn ang="0">
                <a:pos x="658" y="132"/>
              </a:cxn>
              <a:cxn ang="0">
                <a:pos x="664" y="150"/>
              </a:cxn>
              <a:cxn ang="0">
                <a:pos x="634" y="167"/>
              </a:cxn>
              <a:cxn ang="0">
                <a:pos x="634" y="173"/>
              </a:cxn>
              <a:cxn ang="0">
                <a:pos x="676" y="161"/>
              </a:cxn>
              <a:cxn ang="0">
                <a:pos x="687" y="161"/>
              </a:cxn>
              <a:cxn ang="0">
                <a:pos x="652" y="191"/>
              </a:cxn>
              <a:cxn ang="0">
                <a:pos x="616" y="215"/>
              </a:cxn>
              <a:cxn ang="0">
                <a:pos x="610" y="221"/>
              </a:cxn>
              <a:cxn ang="0">
                <a:pos x="580" y="263"/>
              </a:cxn>
              <a:cxn ang="0">
                <a:pos x="562" y="299"/>
              </a:cxn>
              <a:cxn ang="0">
                <a:pos x="412" y="233"/>
              </a:cxn>
              <a:cxn ang="0">
                <a:pos x="305" y="215"/>
              </a:cxn>
              <a:cxn ang="0">
                <a:pos x="293" y="215"/>
              </a:cxn>
              <a:cxn ang="0">
                <a:pos x="179" y="227"/>
              </a:cxn>
              <a:cxn ang="0">
                <a:pos x="155" y="245"/>
              </a:cxn>
              <a:cxn ang="0">
                <a:pos x="0" y="275"/>
              </a:cxn>
            </a:cxnLst>
            <a:rect l="0" t="0" r="r" b="b"/>
            <a:pathLst>
              <a:path w="717" h="311">
                <a:moveTo>
                  <a:pt x="0" y="275"/>
                </a:moveTo>
                <a:lnTo>
                  <a:pt x="6" y="251"/>
                </a:lnTo>
                <a:lnTo>
                  <a:pt x="12" y="251"/>
                </a:lnTo>
                <a:lnTo>
                  <a:pt x="12" y="245"/>
                </a:lnTo>
                <a:lnTo>
                  <a:pt x="18" y="239"/>
                </a:lnTo>
                <a:lnTo>
                  <a:pt x="24" y="233"/>
                </a:lnTo>
                <a:lnTo>
                  <a:pt x="18" y="233"/>
                </a:lnTo>
                <a:lnTo>
                  <a:pt x="24" y="227"/>
                </a:lnTo>
                <a:lnTo>
                  <a:pt x="30" y="215"/>
                </a:lnTo>
                <a:lnTo>
                  <a:pt x="48" y="209"/>
                </a:lnTo>
                <a:lnTo>
                  <a:pt x="66" y="203"/>
                </a:lnTo>
                <a:lnTo>
                  <a:pt x="83" y="185"/>
                </a:lnTo>
                <a:lnTo>
                  <a:pt x="89" y="185"/>
                </a:lnTo>
                <a:lnTo>
                  <a:pt x="101" y="173"/>
                </a:lnTo>
                <a:lnTo>
                  <a:pt x="107" y="161"/>
                </a:lnTo>
                <a:lnTo>
                  <a:pt x="107" y="161"/>
                </a:lnTo>
                <a:lnTo>
                  <a:pt x="113" y="161"/>
                </a:lnTo>
                <a:lnTo>
                  <a:pt x="119" y="161"/>
                </a:lnTo>
                <a:lnTo>
                  <a:pt x="119" y="156"/>
                </a:lnTo>
                <a:lnTo>
                  <a:pt x="125" y="150"/>
                </a:lnTo>
                <a:lnTo>
                  <a:pt x="125" y="150"/>
                </a:lnTo>
                <a:lnTo>
                  <a:pt x="131" y="156"/>
                </a:lnTo>
                <a:lnTo>
                  <a:pt x="137" y="150"/>
                </a:lnTo>
                <a:lnTo>
                  <a:pt x="143" y="150"/>
                </a:lnTo>
                <a:lnTo>
                  <a:pt x="149" y="138"/>
                </a:lnTo>
                <a:lnTo>
                  <a:pt x="155" y="138"/>
                </a:lnTo>
                <a:lnTo>
                  <a:pt x="167" y="138"/>
                </a:lnTo>
                <a:lnTo>
                  <a:pt x="185" y="114"/>
                </a:lnTo>
                <a:lnTo>
                  <a:pt x="197" y="108"/>
                </a:lnTo>
                <a:lnTo>
                  <a:pt x="197" y="102"/>
                </a:lnTo>
                <a:lnTo>
                  <a:pt x="197" y="90"/>
                </a:lnTo>
                <a:lnTo>
                  <a:pt x="197" y="84"/>
                </a:lnTo>
                <a:lnTo>
                  <a:pt x="197" y="78"/>
                </a:lnTo>
                <a:lnTo>
                  <a:pt x="197" y="78"/>
                </a:lnTo>
                <a:lnTo>
                  <a:pt x="221" y="72"/>
                </a:lnTo>
                <a:lnTo>
                  <a:pt x="221" y="78"/>
                </a:lnTo>
                <a:lnTo>
                  <a:pt x="239" y="72"/>
                </a:lnTo>
                <a:lnTo>
                  <a:pt x="251" y="72"/>
                </a:lnTo>
                <a:lnTo>
                  <a:pt x="257" y="72"/>
                </a:lnTo>
                <a:lnTo>
                  <a:pt x="472" y="36"/>
                </a:lnTo>
                <a:lnTo>
                  <a:pt x="676" y="0"/>
                </a:lnTo>
                <a:lnTo>
                  <a:pt x="676" y="0"/>
                </a:lnTo>
                <a:lnTo>
                  <a:pt x="681" y="6"/>
                </a:lnTo>
                <a:lnTo>
                  <a:pt x="681" y="6"/>
                </a:lnTo>
                <a:lnTo>
                  <a:pt x="687" y="12"/>
                </a:lnTo>
                <a:lnTo>
                  <a:pt x="693" y="12"/>
                </a:lnTo>
                <a:lnTo>
                  <a:pt x="693" y="18"/>
                </a:lnTo>
                <a:lnTo>
                  <a:pt x="699" y="30"/>
                </a:lnTo>
                <a:lnTo>
                  <a:pt x="699" y="30"/>
                </a:lnTo>
                <a:lnTo>
                  <a:pt x="699" y="30"/>
                </a:lnTo>
                <a:lnTo>
                  <a:pt x="693" y="30"/>
                </a:lnTo>
                <a:lnTo>
                  <a:pt x="693" y="30"/>
                </a:lnTo>
                <a:lnTo>
                  <a:pt x="687" y="30"/>
                </a:lnTo>
                <a:lnTo>
                  <a:pt x="681" y="30"/>
                </a:lnTo>
                <a:lnTo>
                  <a:pt x="681" y="30"/>
                </a:lnTo>
                <a:lnTo>
                  <a:pt x="676" y="30"/>
                </a:lnTo>
                <a:lnTo>
                  <a:pt x="681" y="36"/>
                </a:lnTo>
                <a:lnTo>
                  <a:pt x="681" y="36"/>
                </a:lnTo>
                <a:lnTo>
                  <a:pt x="658" y="48"/>
                </a:lnTo>
                <a:lnTo>
                  <a:pt x="658" y="48"/>
                </a:lnTo>
                <a:lnTo>
                  <a:pt x="646" y="54"/>
                </a:lnTo>
                <a:lnTo>
                  <a:pt x="634" y="60"/>
                </a:lnTo>
                <a:lnTo>
                  <a:pt x="634" y="66"/>
                </a:lnTo>
                <a:lnTo>
                  <a:pt x="634" y="72"/>
                </a:lnTo>
                <a:lnTo>
                  <a:pt x="634" y="72"/>
                </a:lnTo>
                <a:lnTo>
                  <a:pt x="640" y="66"/>
                </a:lnTo>
                <a:lnTo>
                  <a:pt x="652" y="60"/>
                </a:lnTo>
                <a:lnTo>
                  <a:pt x="664" y="60"/>
                </a:lnTo>
                <a:lnTo>
                  <a:pt x="670" y="54"/>
                </a:lnTo>
                <a:lnTo>
                  <a:pt x="681" y="54"/>
                </a:lnTo>
                <a:lnTo>
                  <a:pt x="687" y="54"/>
                </a:lnTo>
                <a:lnTo>
                  <a:pt x="681" y="66"/>
                </a:lnTo>
                <a:lnTo>
                  <a:pt x="687" y="66"/>
                </a:lnTo>
                <a:lnTo>
                  <a:pt x="687" y="72"/>
                </a:lnTo>
                <a:lnTo>
                  <a:pt x="693" y="66"/>
                </a:lnTo>
                <a:lnTo>
                  <a:pt x="693" y="66"/>
                </a:lnTo>
                <a:lnTo>
                  <a:pt x="705" y="54"/>
                </a:lnTo>
                <a:lnTo>
                  <a:pt x="711" y="54"/>
                </a:lnTo>
                <a:lnTo>
                  <a:pt x="711" y="66"/>
                </a:lnTo>
                <a:lnTo>
                  <a:pt x="717" y="84"/>
                </a:lnTo>
                <a:lnTo>
                  <a:pt x="717" y="84"/>
                </a:lnTo>
                <a:lnTo>
                  <a:pt x="717" y="90"/>
                </a:lnTo>
                <a:lnTo>
                  <a:pt x="705" y="96"/>
                </a:lnTo>
                <a:lnTo>
                  <a:pt x="705" y="102"/>
                </a:lnTo>
                <a:lnTo>
                  <a:pt x="699" y="108"/>
                </a:lnTo>
                <a:lnTo>
                  <a:pt x="693" y="114"/>
                </a:lnTo>
                <a:lnTo>
                  <a:pt x="687" y="114"/>
                </a:lnTo>
                <a:lnTo>
                  <a:pt x="681" y="120"/>
                </a:lnTo>
                <a:lnTo>
                  <a:pt x="670" y="120"/>
                </a:lnTo>
                <a:lnTo>
                  <a:pt x="664" y="120"/>
                </a:lnTo>
                <a:lnTo>
                  <a:pt x="664" y="120"/>
                </a:lnTo>
                <a:lnTo>
                  <a:pt x="658" y="120"/>
                </a:lnTo>
                <a:lnTo>
                  <a:pt x="658" y="114"/>
                </a:lnTo>
                <a:lnTo>
                  <a:pt x="658" y="108"/>
                </a:lnTo>
                <a:lnTo>
                  <a:pt x="658" y="108"/>
                </a:lnTo>
                <a:lnTo>
                  <a:pt x="652" y="108"/>
                </a:lnTo>
                <a:lnTo>
                  <a:pt x="652" y="108"/>
                </a:lnTo>
                <a:lnTo>
                  <a:pt x="652" y="120"/>
                </a:lnTo>
                <a:lnTo>
                  <a:pt x="652" y="126"/>
                </a:lnTo>
                <a:lnTo>
                  <a:pt x="646" y="126"/>
                </a:lnTo>
                <a:lnTo>
                  <a:pt x="652" y="132"/>
                </a:lnTo>
                <a:lnTo>
                  <a:pt x="658" y="132"/>
                </a:lnTo>
                <a:lnTo>
                  <a:pt x="664" y="138"/>
                </a:lnTo>
                <a:lnTo>
                  <a:pt x="658" y="144"/>
                </a:lnTo>
                <a:lnTo>
                  <a:pt x="664" y="150"/>
                </a:lnTo>
                <a:lnTo>
                  <a:pt x="646" y="167"/>
                </a:lnTo>
                <a:lnTo>
                  <a:pt x="640" y="167"/>
                </a:lnTo>
                <a:lnTo>
                  <a:pt x="634" y="167"/>
                </a:lnTo>
                <a:lnTo>
                  <a:pt x="628" y="167"/>
                </a:lnTo>
                <a:lnTo>
                  <a:pt x="628" y="167"/>
                </a:lnTo>
                <a:lnTo>
                  <a:pt x="634" y="173"/>
                </a:lnTo>
                <a:lnTo>
                  <a:pt x="646" y="167"/>
                </a:lnTo>
                <a:lnTo>
                  <a:pt x="658" y="167"/>
                </a:lnTo>
                <a:lnTo>
                  <a:pt x="676" y="161"/>
                </a:lnTo>
                <a:lnTo>
                  <a:pt x="676" y="156"/>
                </a:lnTo>
                <a:lnTo>
                  <a:pt x="681" y="156"/>
                </a:lnTo>
                <a:lnTo>
                  <a:pt x="687" y="161"/>
                </a:lnTo>
                <a:lnTo>
                  <a:pt x="681" y="173"/>
                </a:lnTo>
                <a:lnTo>
                  <a:pt x="670" y="185"/>
                </a:lnTo>
                <a:lnTo>
                  <a:pt x="652" y="191"/>
                </a:lnTo>
                <a:lnTo>
                  <a:pt x="646" y="191"/>
                </a:lnTo>
                <a:lnTo>
                  <a:pt x="634" y="197"/>
                </a:lnTo>
                <a:lnTo>
                  <a:pt x="616" y="215"/>
                </a:lnTo>
                <a:lnTo>
                  <a:pt x="610" y="221"/>
                </a:lnTo>
                <a:lnTo>
                  <a:pt x="610" y="221"/>
                </a:lnTo>
                <a:lnTo>
                  <a:pt x="610" y="221"/>
                </a:lnTo>
                <a:lnTo>
                  <a:pt x="598" y="233"/>
                </a:lnTo>
                <a:lnTo>
                  <a:pt x="586" y="245"/>
                </a:lnTo>
                <a:lnTo>
                  <a:pt x="580" y="263"/>
                </a:lnTo>
                <a:lnTo>
                  <a:pt x="574" y="293"/>
                </a:lnTo>
                <a:lnTo>
                  <a:pt x="568" y="293"/>
                </a:lnTo>
                <a:lnTo>
                  <a:pt x="562" y="299"/>
                </a:lnTo>
                <a:lnTo>
                  <a:pt x="526" y="305"/>
                </a:lnTo>
                <a:lnTo>
                  <a:pt x="526" y="311"/>
                </a:lnTo>
                <a:lnTo>
                  <a:pt x="412" y="233"/>
                </a:lnTo>
                <a:lnTo>
                  <a:pt x="323" y="245"/>
                </a:lnTo>
                <a:lnTo>
                  <a:pt x="317" y="233"/>
                </a:lnTo>
                <a:lnTo>
                  <a:pt x="305" y="215"/>
                </a:lnTo>
                <a:lnTo>
                  <a:pt x="293" y="221"/>
                </a:lnTo>
                <a:lnTo>
                  <a:pt x="293" y="221"/>
                </a:lnTo>
                <a:lnTo>
                  <a:pt x="293" y="215"/>
                </a:lnTo>
                <a:lnTo>
                  <a:pt x="293" y="215"/>
                </a:lnTo>
                <a:lnTo>
                  <a:pt x="185" y="227"/>
                </a:lnTo>
                <a:lnTo>
                  <a:pt x="179" y="227"/>
                </a:lnTo>
                <a:lnTo>
                  <a:pt x="179" y="227"/>
                </a:lnTo>
                <a:lnTo>
                  <a:pt x="155" y="239"/>
                </a:lnTo>
                <a:lnTo>
                  <a:pt x="155" y="245"/>
                </a:lnTo>
                <a:lnTo>
                  <a:pt x="149" y="245"/>
                </a:lnTo>
                <a:lnTo>
                  <a:pt x="125" y="257"/>
                </a:lnTo>
                <a:lnTo>
                  <a:pt x="0" y="275"/>
                </a:lnTo>
                <a:lnTo>
                  <a:pt x="0" y="2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Freeform 106"/>
          <p:cNvSpPr>
            <a:spLocks/>
          </p:cNvSpPr>
          <p:nvPr/>
        </p:nvSpPr>
        <p:spPr bwMode="auto">
          <a:xfrm rot="21394386">
            <a:off x="7095988" y="2626848"/>
            <a:ext cx="995378" cy="628474"/>
          </a:xfrm>
          <a:custGeom>
            <a:avLst/>
            <a:gdLst/>
            <a:ahLst/>
            <a:cxnLst>
              <a:cxn ang="0">
                <a:pos x="120" y="293"/>
              </a:cxn>
              <a:cxn ang="0">
                <a:pos x="335" y="251"/>
              </a:cxn>
              <a:cxn ang="0">
                <a:pos x="401" y="239"/>
              </a:cxn>
              <a:cxn ang="0">
                <a:pos x="401" y="239"/>
              </a:cxn>
              <a:cxn ang="0">
                <a:pos x="401" y="239"/>
              </a:cxn>
              <a:cxn ang="0">
                <a:pos x="407" y="233"/>
              </a:cxn>
              <a:cxn ang="0">
                <a:pos x="413" y="221"/>
              </a:cxn>
              <a:cxn ang="0">
                <a:pos x="419" y="221"/>
              </a:cxn>
              <a:cxn ang="0">
                <a:pos x="425" y="221"/>
              </a:cxn>
              <a:cxn ang="0">
                <a:pos x="449" y="209"/>
              </a:cxn>
              <a:cxn ang="0">
                <a:pos x="449" y="197"/>
              </a:cxn>
              <a:cxn ang="0">
                <a:pos x="460" y="185"/>
              </a:cxn>
              <a:cxn ang="0">
                <a:pos x="472" y="179"/>
              </a:cxn>
              <a:cxn ang="0">
                <a:pos x="478" y="173"/>
              </a:cxn>
              <a:cxn ang="0">
                <a:pos x="466" y="167"/>
              </a:cxn>
              <a:cxn ang="0">
                <a:pos x="460" y="161"/>
              </a:cxn>
              <a:cxn ang="0">
                <a:pos x="455" y="161"/>
              </a:cxn>
              <a:cxn ang="0">
                <a:pos x="449" y="155"/>
              </a:cxn>
              <a:cxn ang="0">
                <a:pos x="443" y="155"/>
              </a:cxn>
              <a:cxn ang="0">
                <a:pos x="437" y="143"/>
              </a:cxn>
              <a:cxn ang="0">
                <a:pos x="431" y="143"/>
              </a:cxn>
              <a:cxn ang="0">
                <a:pos x="431" y="137"/>
              </a:cxn>
              <a:cxn ang="0">
                <a:pos x="425" y="119"/>
              </a:cxn>
              <a:cxn ang="0">
                <a:pos x="431" y="119"/>
              </a:cxn>
              <a:cxn ang="0">
                <a:pos x="431" y="108"/>
              </a:cxn>
              <a:cxn ang="0">
                <a:pos x="425" y="102"/>
              </a:cxn>
              <a:cxn ang="0">
                <a:pos x="425" y="96"/>
              </a:cxn>
              <a:cxn ang="0">
                <a:pos x="425" y="96"/>
              </a:cxn>
              <a:cxn ang="0">
                <a:pos x="437" y="84"/>
              </a:cxn>
              <a:cxn ang="0">
                <a:pos x="437" y="72"/>
              </a:cxn>
              <a:cxn ang="0">
                <a:pos x="437" y="66"/>
              </a:cxn>
              <a:cxn ang="0">
                <a:pos x="443" y="60"/>
              </a:cxn>
              <a:cxn ang="0">
                <a:pos x="449" y="54"/>
              </a:cxn>
              <a:cxn ang="0">
                <a:pos x="443" y="48"/>
              </a:cxn>
              <a:cxn ang="0">
                <a:pos x="425" y="48"/>
              </a:cxn>
              <a:cxn ang="0">
                <a:pos x="419" y="48"/>
              </a:cxn>
              <a:cxn ang="0">
                <a:pos x="419" y="42"/>
              </a:cxn>
              <a:cxn ang="0">
                <a:pos x="419" y="36"/>
              </a:cxn>
              <a:cxn ang="0">
                <a:pos x="407" y="18"/>
              </a:cxn>
              <a:cxn ang="0">
                <a:pos x="401" y="18"/>
              </a:cxn>
              <a:cxn ang="0">
                <a:pos x="395" y="12"/>
              </a:cxn>
              <a:cxn ang="0">
                <a:pos x="395" y="12"/>
              </a:cxn>
              <a:cxn ang="0">
                <a:pos x="395" y="12"/>
              </a:cxn>
              <a:cxn ang="0">
                <a:pos x="389" y="6"/>
              </a:cxn>
              <a:cxn ang="0">
                <a:pos x="383" y="0"/>
              </a:cxn>
              <a:cxn ang="0">
                <a:pos x="54" y="66"/>
              </a:cxn>
              <a:cxn ang="0">
                <a:pos x="48" y="42"/>
              </a:cxn>
              <a:cxn ang="0">
                <a:pos x="30" y="60"/>
              </a:cxn>
              <a:cxn ang="0">
                <a:pos x="30" y="60"/>
              </a:cxn>
              <a:cxn ang="0">
                <a:pos x="24" y="54"/>
              </a:cxn>
              <a:cxn ang="0">
                <a:pos x="24" y="54"/>
              </a:cxn>
              <a:cxn ang="0">
                <a:pos x="18" y="66"/>
              </a:cxn>
              <a:cxn ang="0">
                <a:pos x="6" y="78"/>
              </a:cxn>
              <a:cxn ang="0">
                <a:pos x="0" y="84"/>
              </a:cxn>
              <a:cxn ang="0">
                <a:pos x="24" y="215"/>
              </a:cxn>
              <a:cxn ang="0">
                <a:pos x="36" y="311"/>
              </a:cxn>
              <a:cxn ang="0">
                <a:pos x="120" y="293"/>
              </a:cxn>
              <a:cxn ang="0">
                <a:pos x="120" y="293"/>
              </a:cxn>
            </a:cxnLst>
            <a:rect l="0" t="0" r="r" b="b"/>
            <a:pathLst>
              <a:path w="478" h="311">
                <a:moveTo>
                  <a:pt x="120" y="293"/>
                </a:moveTo>
                <a:lnTo>
                  <a:pt x="335" y="251"/>
                </a:lnTo>
                <a:lnTo>
                  <a:pt x="401" y="239"/>
                </a:lnTo>
                <a:lnTo>
                  <a:pt x="401" y="239"/>
                </a:lnTo>
                <a:lnTo>
                  <a:pt x="401" y="239"/>
                </a:lnTo>
                <a:lnTo>
                  <a:pt x="407" y="233"/>
                </a:lnTo>
                <a:lnTo>
                  <a:pt x="413" y="221"/>
                </a:lnTo>
                <a:lnTo>
                  <a:pt x="419" y="221"/>
                </a:lnTo>
                <a:lnTo>
                  <a:pt x="425" y="221"/>
                </a:lnTo>
                <a:lnTo>
                  <a:pt x="449" y="209"/>
                </a:lnTo>
                <a:lnTo>
                  <a:pt x="449" y="197"/>
                </a:lnTo>
                <a:lnTo>
                  <a:pt x="460" y="185"/>
                </a:lnTo>
                <a:lnTo>
                  <a:pt x="472" y="179"/>
                </a:lnTo>
                <a:lnTo>
                  <a:pt x="478" y="173"/>
                </a:lnTo>
                <a:lnTo>
                  <a:pt x="466" y="167"/>
                </a:lnTo>
                <a:lnTo>
                  <a:pt x="460" y="161"/>
                </a:lnTo>
                <a:lnTo>
                  <a:pt x="455" y="161"/>
                </a:lnTo>
                <a:lnTo>
                  <a:pt x="449" y="155"/>
                </a:lnTo>
                <a:lnTo>
                  <a:pt x="443" y="155"/>
                </a:lnTo>
                <a:lnTo>
                  <a:pt x="437" y="143"/>
                </a:lnTo>
                <a:lnTo>
                  <a:pt x="431" y="143"/>
                </a:lnTo>
                <a:lnTo>
                  <a:pt x="431" y="137"/>
                </a:lnTo>
                <a:lnTo>
                  <a:pt x="425" y="119"/>
                </a:lnTo>
                <a:lnTo>
                  <a:pt x="431" y="119"/>
                </a:lnTo>
                <a:lnTo>
                  <a:pt x="431" y="108"/>
                </a:lnTo>
                <a:lnTo>
                  <a:pt x="425" y="102"/>
                </a:lnTo>
                <a:lnTo>
                  <a:pt x="425" y="96"/>
                </a:lnTo>
                <a:lnTo>
                  <a:pt x="425" y="96"/>
                </a:lnTo>
                <a:lnTo>
                  <a:pt x="437" y="84"/>
                </a:lnTo>
                <a:lnTo>
                  <a:pt x="437" y="72"/>
                </a:lnTo>
                <a:lnTo>
                  <a:pt x="437" y="66"/>
                </a:lnTo>
                <a:lnTo>
                  <a:pt x="443" y="60"/>
                </a:lnTo>
                <a:lnTo>
                  <a:pt x="449" y="54"/>
                </a:lnTo>
                <a:lnTo>
                  <a:pt x="443" y="48"/>
                </a:lnTo>
                <a:lnTo>
                  <a:pt x="425" y="48"/>
                </a:lnTo>
                <a:lnTo>
                  <a:pt x="419" y="48"/>
                </a:lnTo>
                <a:lnTo>
                  <a:pt x="419" y="42"/>
                </a:lnTo>
                <a:lnTo>
                  <a:pt x="419" y="36"/>
                </a:lnTo>
                <a:lnTo>
                  <a:pt x="407" y="18"/>
                </a:lnTo>
                <a:lnTo>
                  <a:pt x="401" y="18"/>
                </a:lnTo>
                <a:lnTo>
                  <a:pt x="395" y="12"/>
                </a:lnTo>
                <a:lnTo>
                  <a:pt x="395" y="12"/>
                </a:lnTo>
                <a:lnTo>
                  <a:pt x="395" y="12"/>
                </a:lnTo>
                <a:lnTo>
                  <a:pt x="389" y="6"/>
                </a:lnTo>
                <a:lnTo>
                  <a:pt x="383" y="0"/>
                </a:lnTo>
                <a:lnTo>
                  <a:pt x="54" y="66"/>
                </a:lnTo>
                <a:lnTo>
                  <a:pt x="48" y="42"/>
                </a:lnTo>
                <a:lnTo>
                  <a:pt x="30" y="60"/>
                </a:lnTo>
                <a:lnTo>
                  <a:pt x="30" y="60"/>
                </a:lnTo>
                <a:lnTo>
                  <a:pt x="24" y="54"/>
                </a:lnTo>
                <a:lnTo>
                  <a:pt x="24" y="54"/>
                </a:lnTo>
                <a:lnTo>
                  <a:pt x="18" y="66"/>
                </a:lnTo>
                <a:lnTo>
                  <a:pt x="6" y="78"/>
                </a:lnTo>
                <a:lnTo>
                  <a:pt x="0" y="84"/>
                </a:lnTo>
                <a:lnTo>
                  <a:pt x="24" y="215"/>
                </a:lnTo>
                <a:lnTo>
                  <a:pt x="36" y="311"/>
                </a:lnTo>
                <a:lnTo>
                  <a:pt x="120" y="293"/>
                </a:lnTo>
                <a:lnTo>
                  <a:pt x="120" y="29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Freeform 103"/>
          <p:cNvSpPr>
            <a:spLocks/>
          </p:cNvSpPr>
          <p:nvPr/>
        </p:nvSpPr>
        <p:spPr bwMode="auto">
          <a:xfrm rot="21394386">
            <a:off x="5094005" y="2042069"/>
            <a:ext cx="884780" cy="918135"/>
          </a:xfrm>
          <a:custGeom>
            <a:avLst/>
            <a:gdLst/>
            <a:ahLst/>
            <a:cxnLst>
              <a:cxn ang="0">
                <a:pos x="180" y="442"/>
              </a:cxn>
              <a:cxn ang="0">
                <a:pos x="144" y="430"/>
              </a:cxn>
              <a:cxn ang="0">
                <a:pos x="138" y="388"/>
              </a:cxn>
              <a:cxn ang="0">
                <a:pos x="144" y="370"/>
              </a:cxn>
              <a:cxn ang="0">
                <a:pos x="126" y="352"/>
              </a:cxn>
              <a:cxn ang="0">
                <a:pos x="126" y="322"/>
              </a:cxn>
              <a:cxn ang="0">
                <a:pos x="102" y="298"/>
              </a:cxn>
              <a:cxn ang="0">
                <a:pos x="72" y="268"/>
              </a:cxn>
              <a:cxn ang="0">
                <a:pos x="48" y="257"/>
              </a:cxn>
              <a:cxn ang="0">
                <a:pos x="42" y="245"/>
              </a:cxn>
              <a:cxn ang="0">
                <a:pos x="18" y="239"/>
              </a:cxn>
              <a:cxn ang="0">
                <a:pos x="6" y="227"/>
              </a:cxn>
              <a:cxn ang="0">
                <a:pos x="12" y="185"/>
              </a:cxn>
              <a:cxn ang="0">
                <a:pos x="18" y="161"/>
              </a:cxn>
              <a:cxn ang="0">
                <a:pos x="0" y="143"/>
              </a:cxn>
              <a:cxn ang="0">
                <a:pos x="6" y="125"/>
              </a:cxn>
              <a:cxn ang="0">
                <a:pos x="30" y="101"/>
              </a:cxn>
              <a:cxn ang="0">
                <a:pos x="42" y="89"/>
              </a:cxn>
              <a:cxn ang="0">
                <a:pos x="42" y="30"/>
              </a:cxn>
              <a:cxn ang="0">
                <a:pos x="54" y="30"/>
              </a:cxn>
              <a:cxn ang="0">
                <a:pos x="78" y="30"/>
              </a:cxn>
              <a:cxn ang="0">
                <a:pos x="132" y="0"/>
              </a:cxn>
              <a:cxn ang="0">
                <a:pos x="144" y="0"/>
              </a:cxn>
              <a:cxn ang="0">
                <a:pos x="138" y="12"/>
              </a:cxn>
              <a:cxn ang="0">
                <a:pos x="132" y="36"/>
              </a:cxn>
              <a:cxn ang="0">
                <a:pos x="156" y="24"/>
              </a:cxn>
              <a:cxn ang="0">
                <a:pos x="174" y="36"/>
              </a:cxn>
              <a:cxn ang="0">
                <a:pos x="186" y="42"/>
              </a:cxn>
              <a:cxn ang="0">
                <a:pos x="191" y="59"/>
              </a:cxn>
              <a:cxn ang="0">
                <a:pos x="263" y="71"/>
              </a:cxn>
              <a:cxn ang="0">
                <a:pos x="287" y="83"/>
              </a:cxn>
              <a:cxn ang="0">
                <a:pos x="299" y="89"/>
              </a:cxn>
              <a:cxn ang="0">
                <a:pos x="311" y="83"/>
              </a:cxn>
              <a:cxn ang="0">
                <a:pos x="335" y="89"/>
              </a:cxn>
              <a:cxn ang="0">
                <a:pos x="341" y="95"/>
              </a:cxn>
              <a:cxn ang="0">
                <a:pos x="347" y="101"/>
              </a:cxn>
              <a:cxn ang="0">
                <a:pos x="365" y="119"/>
              </a:cxn>
              <a:cxn ang="0">
                <a:pos x="365" y="149"/>
              </a:cxn>
              <a:cxn ang="0">
                <a:pos x="377" y="143"/>
              </a:cxn>
              <a:cxn ang="0">
                <a:pos x="371" y="155"/>
              </a:cxn>
              <a:cxn ang="0">
                <a:pos x="383" y="173"/>
              </a:cxn>
              <a:cxn ang="0">
                <a:pos x="371" y="191"/>
              </a:cxn>
              <a:cxn ang="0">
                <a:pos x="353" y="221"/>
              </a:cxn>
              <a:cxn ang="0">
                <a:pos x="359" y="233"/>
              </a:cxn>
              <a:cxn ang="0">
                <a:pos x="383" y="203"/>
              </a:cxn>
              <a:cxn ang="0">
                <a:pos x="401" y="191"/>
              </a:cxn>
              <a:cxn ang="0">
                <a:pos x="407" y="179"/>
              </a:cxn>
              <a:cxn ang="0">
                <a:pos x="407" y="167"/>
              </a:cxn>
              <a:cxn ang="0">
                <a:pos x="413" y="161"/>
              </a:cxn>
              <a:cxn ang="0">
                <a:pos x="419" y="149"/>
              </a:cxn>
              <a:cxn ang="0">
                <a:pos x="425" y="155"/>
              </a:cxn>
              <a:cxn ang="0">
                <a:pos x="413" y="191"/>
              </a:cxn>
              <a:cxn ang="0">
                <a:pos x="407" y="209"/>
              </a:cxn>
              <a:cxn ang="0">
                <a:pos x="401" y="233"/>
              </a:cxn>
              <a:cxn ang="0">
                <a:pos x="395" y="262"/>
              </a:cxn>
              <a:cxn ang="0">
                <a:pos x="383" y="280"/>
              </a:cxn>
              <a:cxn ang="0">
                <a:pos x="389" y="322"/>
              </a:cxn>
              <a:cxn ang="0">
                <a:pos x="377" y="352"/>
              </a:cxn>
              <a:cxn ang="0">
                <a:pos x="395" y="412"/>
              </a:cxn>
              <a:cxn ang="0">
                <a:pos x="389" y="424"/>
              </a:cxn>
              <a:cxn ang="0">
                <a:pos x="389" y="442"/>
              </a:cxn>
              <a:cxn ang="0">
                <a:pos x="180" y="454"/>
              </a:cxn>
            </a:cxnLst>
            <a:rect l="0" t="0" r="r" b="b"/>
            <a:pathLst>
              <a:path w="425" h="454">
                <a:moveTo>
                  <a:pt x="180" y="454"/>
                </a:moveTo>
                <a:lnTo>
                  <a:pt x="180" y="442"/>
                </a:lnTo>
                <a:lnTo>
                  <a:pt x="168" y="436"/>
                </a:lnTo>
                <a:lnTo>
                  <a:pt x="144" y="430"/>
                </a:lnTo>
                <a:lnTo>
                  <a:pt x="138" y="400"/>
                </a:lnTo>
                <a:lnTo>
                  <a:pt x="138" y="388"/>
                </a:lnTo>
                <a:lnTo>
                  <a:pt x="144" y="382"/>
                </a:lnTo>
                <a:lnTo>
                  <a:pt x="144" y="370"/>
                </a:lnTo>
                <a:lnTo>
                  <a:pt x="132" y="364"/>
                </a:lnTo>
                <a:lnTo>
                  <a:pt x="126" y="352"/>
                </a:lnTo>
                <a:lnTo>
                  <a:pt x="126" y="334"/>
                </a:lnTo>
                <a:lnTo>
                  <a:pt x="126" y="322"/>
                </a:lnTo>
                <a:lnTo>
                  <a:pt x="126" y="316"/>
                </a:lnTo>
                <a:lnTo>
                  <a:pt x="102" y="298"/>
                </a:lnTo>
                <a:lnTo>
                  <a:pt x="78" y="280"/>
                </a:lnTo>
                <a:lnTo>
                  <a:pt x="72" y="268"/>
                </a:lnTo>
                <a:lnTo>
                  <a:pt x="48" y="257"/>
                </a:lnTo>
                <a:lnTo>
                  <a:pt x="48" y="257"/>
                </a:lnTo>
                <a:lnTo>
                  <a:pt x="42" y="251"/>
                </a:lnTo>
                <a:lnTo>
                  <a:pt x="42" y="245"/>
                </a:lnTo>
                <a:lnTo>
                  <a:pt x="24" y="245"/>
                </a:lnTo>
                <a:lnTo>
                  <a:pt x="18" y="239"/>
                </a:lnTo>
                <a:lnTo>
                  <a:pt x="12" y="233"/>
                </a:lnTo>
                <a:lnTo>
                  <a:pt x="6" y="227"/>
                </a:lnTo>
                <a:lnTo>
                  <a:pt x="6" y="203"/>
                </a:lnTo>
                <a:lnTo>
                  <a:pt x="12" y="185"/>
                </a:lnTo>
                <a:lnTo>
                  <a:pt x="12" y="173"/>
                </a:lnTo>
                <a:lnTo>
                  <a:pt x="18" y="161"/>
                </a:lnTo>
                <a:lnTo>
                  <a:pt x="6" y="149"/>
                </a:lnTo>
                <a:lnTo>
                  <a:pt x="0" y="143"/>
                </a:lnTo>
                <a:lnTo>
                  <a:pt x="0" y="125"/>
                </a:lnTo>
                <a:lnTo>
                  <a:pt x="6" y="125"/>
                </a:lnTo>
                <a:lnTo>
                  <a:pt x="6" y="119"/>
                </a:lnTo>
                <a:lnTo>
                  <a:pt x="30" y="101"/>
                </a:lnTo>
                <a:lnTo>
                  <a:pt x="36" y="95"/>
                </a:lnTo>
                <a:lnTo>
                  <a:pt x="42" y="89"/>
                </a:lnTo>
                <a:lnTo>
                  <a:pt x="36" y="36"/>
                </a:lnTo>
                <a:lnTo>
                  <a:pt x="42" y="30"/>
                </a:lnTo>
                <a:lnTo>
                  <a:pt x="48" y="24"/>
                </a:lnTo>
                <a:lnTo>
                  <a:pt x="54" y="30"/>
                </a:lnTo>
                <a:lnTo>
                  <a:pt x="66" y="30"/>
                </a:lnTo>
                <a:lnTo>
                  <a:pt x="78" y="30"/>
                </a:lnTo>
                <a:lnTo>
                  <a:pt x="96" y="18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44" y="6"/>
                </a:lnTo>
                <a:lnTo>
                  <a:pt x="138" y="12"/>
                </a:lnTo>
                <a:lnTo>
                  <a:pt x="138" y="18"/>
                </a:lnTo>
                <a:lnTo>
                  <a:pt x="132" y="36"/>
                </a:lnTo>
                <a:lnTo>
                  <a:pt x="150" y="24"/>
                </a:lnTo>
                <a:lnTo>
                  <a:pt x="156" y="24"/>
                </a:lnTo>
                <a:lnTo>
                  <a:pt x="162" y="36"/>
                </a:lnTo>
                <a:lnTo>
                  <a:pt x="174" y="36"/>
                </a:lnTo>
                <a:lnTo>
                  <a:pt x="174" y="42"/>
                </a:lnTo>
                <a:lnTo>
                  <a:pt x="186" y="42"/>
                </a:lnTo>
                <a:lnTo>
                  <a:pt x="191" y="42"/>
                </a:lnTo>
                <a:lnTo>
                  <a:pt x="191" y="59"/>
                </a:lnTo>
                <a:lnTo>
                  <a:pt x="197" y="59"/>
                </a:lnTo>
                <a:lnTo>
                  <a:pt x="263" y="71"/>
                </a:lnTo>
                <a:lnTo>
                  <a:pt x="275" y="71"/>
                </a:lnTo>
                <a:lnTo>
                  <a:pt x="287" y="83"/>
                </a:lnTo>
                <a:lnTo>
                  <a:pt x="299" y="83"/>
                </a:lnTo>
                <a:lnTo>
                  <a:pt x="299" y="89"/>
                </a:lnTo>
                <a:lnTo>
                  <a:pt x="305" y="83"/>
                </a:lnTo>
                <a:lnTo>
                  <a:pt x="311" y="83"/>
                </a:lnTo>
                <a:lnTo>
                  <a:pt x="323" y="89"/>
                </a:lnTo>
                <a:lnTo>
                  <a:pt x="335" y="89"/>
                </a:lnTo>
                <a:lnTo>
                  <a:pt x="341" y="95"/>
                </a:lnTo>
                <a:lnTo>
                  <a:pt x="341" y="95"/>
                </a:lnTo>
                <a:lnTo>
                  <a:pt x="341" y="101"/>
                </a:lnTo>
                <a:lnTo>
                  <a:pt x="347" y="101"/>
                </a:lnTo>
                <a:lnTo>
                  <a:pt x="365" y="113"/>
                </a:lnTo>
                <a:lnTo>
                  <a:pt x="365" y="119"/>
                </a:lnTo>
                <a:lnTo>
                  <a:pt x="359" y="143"/>
                </a:lnTo>
                <a:lnTo>
                  <a:pt x="365" y="149"/>
                </a:lnTo>
                <a:lnTo>
                  <a:pt x="377" y="143"/>
                </a:lnTo>
                <a:lnTo>
                  <a:pt x="377" y="143"/>
                </a:lnTo>
                <a:lnTo>
                  <a:pt x="377" y="149"/>
                </a:lnTo>
                <a:lnTo>
                  <a:pt x="371" y="155"/>
                </a:lnTo>
                <a:lnTo>
                  <a:pt x="377" y="167"/>
                </a:lnTo>
                <a:lnTo>
                  <a:pt x="383" y="173"/>
                </a:lnTo>
                <a:lnTo>
                  <a:pt x="383" y="173"/>
                </a:lnTo>
                <a:lnTo>
                  <a:pt x="371" y="191"/>
                </a:lnTo>
                <a:lnTo>
                  <a:pt x="359" y="209"/>
                </a:lnTo>
                <a:lnTo>
                  <a:pt x="353" y="221"/>
                </a:lnTo>
                <a:lnTo>
                  <a:pt x="353" y="233"/>
                </a:lnTo>
                <a:lnTo>
                  <a:pt x="359" y="233"/>
                </a:lnTo>
                <a:lnTo>
                  <a:pt x="371" y="227"/>
                </a:lnTo>
                <a:lnTo>
                  <a:pt x="383" y="203"/>
                </a:lnTo>
                <a:lnTo>
                  <a:pt x="395" y="197"/>
                </a:lnTo>
                <a:lnTo>
                  <a:pt x="401" y="191"/>
                </a:lnTo>
                <a:lnTo>
                  <a:pt x="401" y="185"/>
                </a:lnTo>
                <a:lnTo>
                  <a:pt x="407" y="179"/>
                </a:lnTo>
                <a:lnTo>
                  <a:pt x="413" y="173"/>
                </a:lnTo>
                <a:lnTo>
                  <a:pt x="407" y="167"/>
                </a:lnTo>
                <a:lnTo>
                  <a:pt x="413" y="161"/>
                </a:lnTo>
                <a:lnTo>
                  <a:pt x="413" y="161"/>
                </a:lnTo>
                <a:lnTo>
                  <a:pt x="419" y="149"/>
                </a:lnTo>
                <a:lnTo>
                  <a:pt x="419" y="149"/>
                </a:lnTo>
                <a:lnTo>
                  <a:pt x="425" y="149"/>
                </a:lnTo>
                <a:lnTo>
                  <a:pt x="425" y="155"/>
                </a:lnTo>
                <a:lnTo>
                  <a:pt x="425" y="167"/>
                </a:lnTo>
                <a:lnTo>
                  <a:pt x="413" y="191"/>
                </a:lnTo>
                <a:lnTo>
                  <a:pt x="407" y="197"/>
                </a:lnTo>
                <a:lnTo>
                  <a:pt x="407" y="209"/>
                </a:lnTo>
                <a:lnTo>
                  <a:pt x="407" y="215"/>
                </a:lnTo>
                <a:lnTo>
                  <a:pt x="401" y="233"/>
                </a:lnTo>
                <a:lnTo>
                  <a:pt x="401" y="251"/>
                </a:lnTo>
                <a:lnTo>
                  <a:pt x="395" y="262"/>
                </a:lnTo>
                <a:lnTo>
                  <a:pt x="389" y="274"/>
                </a:lnTo>
                <a:lnTo>
                  <a:pt x="383" y="280"/>
                </a:lnTo>
                <a:lnTo>
                  <a:pt x="389" y="292"/>
                </a:lnTo>
                <a:lnTo>
                  <a:pt x="389" y="322"/>
                </a:lnTo>
                <a:lnTo>
                  <a:pt x="383" y="328"/>
                </a:lnTo>
                <a:lnTo>
                  <a:pt x="377" y="352"/>
                </a:lnTo>
                <a:lnTo>
                  <a:pt x="383" y="388"/>
                </a:lnTo>
                <a:lnTo>
                  <a:pt x="395" y="412"/>
                </a:lnTo>
                <a:lnTo>
                  <a:pt x="389" y="418"/>
                </a:lnTo>
                <a:lnTo>
                  <a:pt x="389" y="424"/>
                </a:lnTo>
                <a:lnTo>
                  <a:pt x="389" y="430"/>
                </a:lnTo>
                <a:lnTo>
                  <a:pt x="389" y="442"/>
                </a:lnTo>
                <a:lnTo>
                  <a:pt x="180" y="454"/>
                </a:lnTo>
                <a:lnTo>
                  <a:pt x="180" y="4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Freeform 105"/>
          <p:cNvSpPr>
            <a:spLocks/>
          </p:cNvSpPr>
          <p:nvPr/>
        </p:nvSpPr>
        <p:spPr bwMode="auto">
          <a:xfrm rot="21394386">
            <a:off x="6446027" y="2838365"/>
            <a:ext cx="710984" cy="772427"/>
          </a:xfrm>
          <a:custGeom>
            <a:avLst/>
            <a:gdLst/>
            <a:ahLst/>
            <a:cxnLst>
              <a:cxn ang="0">
                <a:pos x="30" y="334"/>
              </a:cxn>
              <a:cxn ang="0">
                <a:pos x="42" y="334"/>
              </a:cxn>
              <a:cxn ang="0">
                <a:pos x="60" y="334"/>
              </a:cxn>
              <a:cxn ang="0">
                <a:pos x="78" y="358"/>
              </a:cxn>
              <a:cxn ang="0">
                <a:pos x="108" y="364"/>
              </a:cxn>
              <a:cxn ang="0">
                <a:pos x="132" y="364"/>
              </a:cxn>
              <a:cxn ang="0">
                <a:pos x="150" y="370"/>
              </a:cxn>
              <a:cxn ang="0">
                <a:pos x="168" y="364"/>
              </a:cxn>
              <a:cxn ang="0">
                <a:pos x="173" y="358"/>
              </a:cxn>
              <a:cxn ang="0">
                <a:pos x="185" y="358"/>
              </a:cxn>
              <a:cxn ang="0">
                <a:pos x="203" y="370"/>
              </a:cxn>
              <a:cxn ang="0">
                <a:pos x="215" y="382"/>
              </a:cxn>
              <a:cxn ang="0">
                <a:pos x="233" y="364"/>
              </a:cxn>
              <a:cxn ang="0">
                <a:pos x="239" y="352"/>
              </a:cxn>
              <a:cxn ang="0">
                <a:pos x="245" y="316"/>
              </a:cxn>
              <a:cxn ang="0">
                <a:pos x="263" y="328"/>
              </a:cxn>
              <a:cxn ang="0">
                <a:pos x="269" y="304"/>
              </a:cxn>
              <a:cxn ang="0">
                <a:pos x="281" y="280"/>
              </a:cxn>
              <a:cxn ang="0">
                <a:pos x="287" y="268"/>
              </a:cxn>
              <a:cxn ang="0">
                <a:pos x="305" y="268"/>
              </a:cxn>
              <a:cxn ang="0">
                <a:pos x="323" y="244"/>
              </a:cxn>
              <a:cxn ang="0">
                <a:pos x="335" y="238"/>
              </a:cxn>
              <a:cxn ang="0">
                <a:pos x="329" y="221"/>
              </a:cxn>
              <a:cxn ang="0">
                <a:pos x="335" y="203"/>
              </a:cxn>
              <a:cxn ang="0">
                <a:pos x="323" y="155"/>
              </a:cxn>
              <a:cxn ang="0">
                <a:pos x="335" y="137"/>
              </a:cxn>
              <a:cxn ang="0">
                <a:pos x="341" y="131"/>
              </a:cxn>
              <a:cxn ang="0">
                <a:pos x="275" y="18"/>
              </a:cxn>
              <a:cxn ang="0">
                <a:pos x="251" y="35"/>
              </a:cxn>
              <a:cxn ang="0">
                <a:pos x="227" y="59"/>
              </a:cxn>
              <a:cxn ang="0">
                <a:pos x="203" y="59"/>
              </a:cxn>
              <a:cxn ang="0">
                <a:pos x="179" y="77"/>
              </a:cxn>
              <a:cxn ang="0">
                <a:pos x="156" y="71"/>
              </a:cxn>
              <a:cxn ang="0">
                <a:pos x="150" y="71"/>
              </a:cxn>
              <a:cxn ang="0">
                <a:pos x="150" y="65"/>
              </a:cxn>
              <a:cxn ang="0">
                <a:pos x="114" y="53"/>
              </a:cxn>
              <a:cxn ang="0">
                <a:pos x="102" y="59"/>
              </a:cxn>
              <a:cxn ang="0">
                <a:pos x="0" y="65"/>
              </a:cxn>
            </a:cxnLst>
            <a:rect l="0" t="0" r="r" b="b"/>
            <a:pathLst>
              <a:path w="341" h="382">
                <a:moveTo>
                  <a:pt x="0" y="65"/>
                </a:moveTo>
                <a:lnTo>
                  <a:pt x="30" y="334"/>
                </a:lnTo>
                <a:lnTo>
                  <a:pt x="36" y="334"/>
                </a:lnTo>
                <a:lnTo>
                  <a:pt x="42" y="334"/>
                </a:lnTo>
                <a:lnTo>
                  <a:pt x="48" y="334"/>
                </a:lnTo>
                <a:lnTo>
                  <a:pt x="60" y="334"/>
                </a:lnTo>
                <a:lnTo>
                  <a:pt x="72" y="346"/>
                </a:lnTo>
                <a:lnTo>
                  <a:pt x="78" y="358"/>
                </a:lnTo>
                <a:lnTo>
                  <a:pt x="90" y="364"/>
                </a:lnTo>
                <a:lnTo>
                  <a:pt x="108" y="364"/>
                </a:lnTo>
                <a:lnTo>
                  <a:pt x="126" y="376"/>
                </a:lnTo>
                <a:lnTo>
                  <a:pt x="132" y="364"/>
                </a:lnTo>
                <a:lnTo>
                  <a:pt x="138" y="364"/>
                </a:lnTo>
                <a:lnTo>
                  <a:pt x="150" y="370"/>
                </a:lnTo>
                <a:lnTo>
                  <a:pt x="162" y="370"/>
                </a:lnTo>
                <a:lnTo>
                  <a:pt x="168" y="364"/>
                </a:lnTo>
                <a:lnTo>
                  <a:pt x="173" y="364"/>
                </a:lnTo>
                <a:lnTo>
                  <a:pt x="173" y="358"/>
                </a:lnTo>
                <a:lnTo>
                  <a:pt x="185" y="352"/>
                </a:lnTo>
                <a:lnTo>
                  <a:pt x="185" y="358"/>
                </a:lnTo>
                <a:lnTo>
                  <a:pt x="197" y="370"/>
                </a:lnTo>
                <a:lnTo>
                  <a:pt x="203" y="370"/>
                </a:lnTo>
                <a:lnTo>
                  <a:pt x="215" y="376"/>
                </a:lnTo>
                <a:lnTo>
                  <a:pt x="215" y="382"/>
                </a:lnTo>
                <a:lnTo>
                  <a:pt x="227" y="382"/>
                </a:lnTo>
                <a:lnTo>
                  <a:pt x="233" y="364"/>
                </a:lnTo>
                <a:lnTo>
                  <a:pt x="239" y="364"/>
                </a:lnTo>
                <a:lnTo>
                  <a:pt x="239" y="352"/>
                </a:lnTo>
                <a:lnTo>
                  <a:pt x="239" y="340"/>
                </a:lnTo>
                <a:lnTo>
                  <a:pt x="245" y="316"/>
                </a:lnTo>
                <a:lnTo>
                  <a:pt x="251" y="316"/>
                </a:lnTo>
                <a:lnTo>
                  <a:pt x="263" y="328"/>
                </a:lnTo>
                <a:lnTo>
                  <a:pt x="269" y="316"/>
                </a:lnTo>
                <a:lnTo>
                  <a:pt x="269" y="304"/>
                </a:lnTo>
                <a:lnTo>
                  <a:pt x="275" y="286"/>
                </a:lnTo>
                <a:lnTo>
                  <a:pt x="281" y="280"/>
                </a:lnTo>
                <a:lnTo>
                  <a:pt x="281" y="274"/>
                </a:lnTo>
                <a:lnTo>
                  <a:pt x="287" y="268"/>
                </a:lnTo>
                <a:lnTo>
                  <a:pt x="293" y="268"/>
                </a:lnTo>
                <a:lnTo>
                  <a:pt x="305" y="268"/>
                </a:lnTo>
                <a:lnTo>
                  <a:pt x="305" y="262"/>
                </a:lnTo>
                <a:lnTo>
                  <a:pt x="323" y="244"/>
                </a:lnTo>
                <a:lnTo>
                  <a:pt x="323" y="244"/>
                </a:lnTo>
                <a:lnTo>
                  <a:pt x="335" y="238"/>
                </a:lnTo>
                <a:lnTo>
                  <a:pt x="335" y="227"/>
                </a:lnTo>
                <a:lnTo>
                  <a:pt x="329" y="221"/>
                </a:lnTo>
                <a:lnTo>
                  <a:pt x="329" y="209"/>
                </a:lnTo>
                <a:lnTo>
                  <a:pt x="335" y="203"/>
                </a:lnTo>
                <a:lnTo>
                  <a:pt x="341" y="167"/>
                </a:lnTo>
                <a:lnTo>
                  <a:pt x="323" y="155"/>
                </a:lnTo>
                <a:lnTo>
                  <a:pt x="335" y="149"/>
                </a:lnTo>
                <a:lnTo>
                  <a:pt x="335" y="137"/>
                </a:lnTo>
                <a:lnTo>
                  <a:pt x="335" y="131"/>
                </a:lnTo>
                <a:lnTo>
                  <a:pt x="341" y="131"/>
                </a:lnTo>
                <a:lnTo>
                  <a:pt x="317" y="0"/>
                </a:lnTo>
                <a:lnTo>
                  <a:pt x="275" y="18"/>
                </a:lnTo>
                <a:lnTo>
                  <a:pt x="263" y="30"/>
                </a:lnTo>
                <a:lnTo>
                  <a:pt x="251" y="35"/>
                </a:lnTo>
                <a:lnTo>
                  <a:pt x="233" y="59"/>
                </a:lnTo>
                <a:lnTo>
                  <a:pt x="227" y="59"/>
                </a:lnTo>
                <a:lnTo>
                  <a:pt x="221" y="59"/>
                </a:lnTo>
                <a:lnTo>
                  <a:pt x="203" y="59"/>
                </a:lnTo>
                <a:lnTo>
                  <a:pt x="197" y="65"/>
                </a:lnTo>
                <a:lnTo>
                  <a:pt x="179" y="77"/>
                </a:lnTo>
                <a:lnTo>
                  <a:pt x="173" y="77"/>
                </a:lnTo>
                <a:lnTo>
                  <a:pt x="156" y="71"/>
                </a:lnTo>
                <a:lnTo>
                  <a:pt x="156" y="71"/>
                </a:lnTo>
                <a:lnTo>
                  <a:pt x="150" y="71"/>
                </a:lnTo>
                <a:lnTo>
                  <a:pt x="156" y="65"/>
                </a:lnTo>
                <a:lnTo>
                  <a:pt x="150" y="65"/>
                </a:lnTo>
                <a:lnTo>
                  <a:pt x="138" y="65"/>
                </a:lnTo>
                <a:lnTo>
                  <a:pt x="114" y="53"/>
                </a:lnTo>
                <a:lnTo>
                  <a:pt x="108" y="53"/>
                </a:lnTo>
                <a:lnTo>
                  <a:pt x="102" y="59"/>
                </a:lnTo>
                <a:lnTo>
                  <a:pt x="102" y="53"/>
                </a:lnTo>
                <a:lnTo>
                  <a:pt x="0" y="65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Freeform 3"/>
          <p:cNvSpPr>
            <a:spLocks/>
          </p:cNvSpPr>
          <p:nvPr/>
        </p:nvSpPr>
        <p:spPr bwMode="auto">
          <a:xfrm rot="21394386">
            <a:off x="191597" y="2748782"/>
            <a:ext cx="1344725" cy="2243548"/>
          </a:xfrm>
          <a:custGeom>
            <a:avLst/>
            <a:gdLst/>
            <a:ahLst/>
            <a:cxnLst>
              <a:cxn ang="0">
                <a:pos x="365" y="1086"/>
              </a:cxn>
              <a:cxn ang="0">
                <a:pos x="365" y="1068"/>
              </a:cxn>
              <a:cxn ang="0">
                <a:pos x="359" y="1057"/>
              </a:cxn>
              <a:cxn ang="0">
                <a:pos x="341" y="985"/>
              </a:cxn>
              <a:cxn ang="0">
                <a:pos x="305" y="943"/>
              </a:cxn>
              <a:cxn ang="0">
                <a:pos x="287" y="925"/>
              </a:cxn>
              <a:cxn ang="0">
                <a:pos x="281" y="907"/>
              </a:cxn>
              <a:cxn ang="0">
                <a:pos x="233" y="889"/>
              </a:cxn>
              <a:cxn ang="0">
                <a:pos x="197" y="854"/>
              </a:cxn>
              <a:cxn ang="0">
                <a:pos x="132" y="824"/>
              </a:cxn>
              <a:cxn ang="0">
                <a:pos x="132" y="800"/>
              </a:cxn>
              <a:cxn ang="0">
                <a:pos x="138" y="770"/>
              </a:cxn>
              <a:cxn ang="0">
                <a:pos x="126" y="740"/>
              </a:cxn>
              <a:cxn ang="0">
                <a:pos x="132" y="722"/>
              </a:cxn>
              <a:cxn ang="0">
                <a:pos x="96" y="662"/>
              </a:cxn>
              <a:cxn ang="0">
                <a:pos x="72" y="615"/>
              </a:cxn>
              <a:cxn ang="0">
                <a:pos x="84" y="585"/>
              </a:cxn>
              <a:cxn ang="0">
                <a:pos x="84" y="549"/>
              </a:cxn>
              <a:cxn ang="0">
                <a:pos x="54" y="519"/>
              </a:cxn>
              <a:cxn ang="0">
                <a:pos x="54" y="471"/>
              </a:cxn>
              <a:cxn ang="0">
                <a:pos x="66" y="454"/>
              </a:cxn>
              <a:cxn ang="0">
                <a:pos x="72" y="477"/>
              </a:cxn>
              <a:cxn ang="0">
                <a:pos x="90" y="471"/>
              </a:cxn>
              <a:cxn ang="0">
                <a:pos x="84" y="430"/>
              </a:cxn>
              <a:cxn ang="0">
                <a:pos x="66" y="442"/>
              </a:cxn>
              <a:cxn ang="0">
                <a:pos x="42" y="424"/>
              </a:cxn>
              <a:cxn ang="0">
                <a:pos x="36" y="370"/>
              </a:cxn>
              <a:cxn ang="0">
                <a:pos x="6" y="310"/>
              </a:cxn>
              <a:cxn ang="0">
                <a:pos x="6" y="280"/>
              </a:cxn>
              <a:cxn ang="0">
                <a:pos x="24" y="245"/>
              </a:cxn>
              <a:cxn ang="0">
                <a:pos x="6" y="197"/>
              </a:cxn>
              <a:cxn ang="0">
                <a:pos x="0" y="173"/>
              </a:cxn>
              <a:cxn ang="0">
                <a:pos x="0" y="149"/>
              </a:cxn>
              <a:cxn ang="0">
                <a:pos x="36" y="89"/>
              </a:cxn>
              <a:cxn ang="0">
                <a:pos x="54" y="59"/>
              </a:cxn>
              <a:cxn ang="0">
                <a:pos x="54" y="6"/>
              </a:cxn>
              <a:cxn ang="0">
                <a:pos x="287" y="388"/>
              </a:cxn>
              <a:cxn ang="0">
                <a:pos x="622" y="901"/>
              </a:cxn>
              <a:cxn ang="0">
                <a:pos x="628" y="931"/>
              </a:cxn>
              <a:cxn ang="0">
                <a:pos x="640" y="949"/>
              </a:cxn>
              <a:cxn ang="0">
                <a:pos x="646" y="973"/>
              </a:cxn>
              <a:cxn ang="0">
                <a:pos x="622" y="979"/>
              </a:cxn>
              <a:cxn ang="0">
                <a:pos x="586" y="1045"/>
              </a:cxn>
              <a:cxn ang="0">
                <a:pos x="580" y="1057"/>
              </a:cxn>
              <a:cxn ang="0">
                <a:pos x="580" y="1080"/>
              </a:cxn>
              <a:cxn ang="0">
                <a:pos x="592" y="1098"/>
              </a:cxn>
              <a:cxn ang="0">
                <a:pos x="574" y="1110"/>
              </a:cxn>
            </a:cxnLst>
            <a:rect l="0" t="0" r="r" b="b"/>
            <a:pathLst>
              <a:path w="646" h="1110">
                <a:moveTo>
                  <a:pt x="562" y="1110"/>
                </a:moveTo>
                <a:lnTo>
                  <a:pt x="365" y="1092"/>
                </a:lnTo>
                <a:lnTo>
                  <a:pt x="365" y="1086"/>
                </a:lnTo>
                <a:lnTo>
                  <a:pt x="365" y="1074"/>
                </a:lnTo>
                <a:lnTo>
                  <a:pt x="365" y="1074"/>
                </a:lnTo>
                <a:lnTo>
                  <a:pt x="365" y="1068"/>
                </a:lnTo>
                <a:lnTo>
                  <a:pt x="365" y="1068"/>
                </a:lnTo>
                <a:lnTo>
                  <a:pt x="359" y="1068"/>
                </a:lnTo>
                <a:lnTo>
                  <a:pt x="359" y="1057"/>
                </a:lnTo>
                <a:lnTo>
                  <a:pt x="359" y="1057"/>
                </a:lnTo>
                <a:lnTo>
                  <a:pt x="359" y="1021"/>
                </a:lnTo>
                <a:lnTo>
                  <a:pt x="341" y="985"/>
                </a:lnTo>
                <a:lnTo>
                  <a:pt x="329" y="979"/>
                </a:lnTo>
                <a:lnTo>
                  <a:pt x="323" y="961"/>
                </a:lnTo>
                <a:lnTo>
                  <a:pt x="305" y="943"/>
                </a:lnTo>
                <a:lnTo>
                  <a:pt x="293" y="943"/>
                </a:lnTo>
                <a:lnTo>
                  <a:pt x="287" y="937"/>
                </a:lnTo>
                <a:lnTo>
                  <a:pt x="287" y="925"/>
                </a:lnTo>
                <a:lnTo>
                  <a:pt x="287" y="919"/>
                </a:lnTo>
                <a:lnTo>
                  <a:pt x="287" y="913"/>
                </a:lnTo>
                <a:lnTo>
                  <a:pt x="281" y="907"/>
                </a:lnTo>
                <a:lnTo>
                  <a:pt x="257" y="907"/>
                </a:lnTo>
                <a:lnTo>
                  <a:pt x="245" y="901"/>
                </a:lnTo>
                <a:lnTo>
                  <a:pt x="233" y="889"/>
                </a:lnTo>
                <a:lnTo>
                  <a:pt x="221" y="865"/>
                </a:lnTo>
                <a:lnTo>
                  <a:pt x="209" y="854"/>
                </a:lnTo>
                <a:lnTo>
                  <a:pt x="197" y="854"/>
                </a:lnTo>
                <a:lnTo>
                  <a:pt x="161" y="836"/>
                </a:lnTo>
                <a:lnTo>
                  <a:pt x="150" y="836"/>
                </a:lnTo>
                <a:lnTo>
                  <a:pt x="132" y="824"/>
                </a:lnTo>
                <a:lnTo>
                  <a:pt x="126" y="818"/>
                </a:lnTo>
                <a:lnTo>
                  <a:pt x="126" y="806"/>
                </a:lnTo>
                <a:lnTo>
                  <a:pt x="132" y="800"/>
                </a:lnTo>
                <a:lnTo>
                  <a:pt x="132" y="782"/>
                </a:lnTo>
                <a:lnTo>
                  <a:pt x="138" y="770"/>
                </a:lnTo>
                <a:lnTo>
                  <a:pt x="138" y="770"/>
                </a:lnTo>
                <a:lnTo>
                  <a:pt x="138" y="752"/>
                </a:lnTo>
                <a:lnTo>
                  <a:pt x="126" y="752"/>
                </a:lnTo>
                <a:lnTo>
                  <a:pt x="126" y="740"/>
                </a:lnTo>
                <a:lnTo>
                  <a:pt x="126" y="734"/>
                </a:lnTo>
                <a:lnTo>
                  <a:pt x="132" y="734"/>
                </a:lnTo>
                <a:lnTo>
                  <a:pt x="132" y="722"/>
                </a:lnTo>
                <a:lnTo>
                  <a:pt x="120" y="716"/>
                </a:lnTo>
                <a:lnTo>
                  <a:pt x="96" y="674"/>
                </a:lnTo>
                <a:lnTo>
                  <a:pt x="96" y="662"/>
                </a:lnTo>
                <a:lnTo>
                  <a:pt x="90" y="651"/>
                </a:lnTo>
                <a:lnTo>
                  <a:pt x="90" y="639"/>
                </a:lnTo>
                <a:lnTo>
                  <a:pt x="72" y="615"/>
                </a:lnTo>
                <a:lnTo>
                  <a:pt x="72" y="591"/>
                </a:lnTo>
                <a:lnTo>
                  <a:pt x="78" y="585"/>
                </a:lnTo>
                <a:lnTo>
                  <a:pt x="84" y="585"/>
                </a:lnTo>
                <a:lnTo>
                  <a:pt x="90" y="573"/>
                </a:lnTo>
                <a:lnTo>
                  <a:pt x="90" y="555"/>
                </a:lnTo>
                <a:lnTo>
                  <a:pt x="84" y="549"/>
                </a:lnTo>
                <a:lnTo>
                  <a:pt x="72" y="543"/>
                </a:lnTo>
                <a:lnTo>
                  <a:pt x="60" y="531"/>
                </a:lnTo>
                <a:lnTo>
                  <a:pt x="54" y="519"/>
                </a:lnTo>
                <a:lnTo>
                  <a:pt x="54" y="489"/>
                </a:lnTo>
                <a:lnTo>
                  <a:pt x="60" y="483"/>
                </a:lnTo>
                <a:lnTo>
                  <a:pt x="54" y="471"/>
                </a:lnTo>
                <a:lnTo>
                  <a:pt x="60" y="471"/>
                </a:lnTo>
                <a:lnTo>
                  <a:pt x="66" y="454"/>
                </a:lnTo>
                <a:lnTo>
                  <a:pt x="66" y="454"/>
                </a:lnTo>
                <a:lnTo>
                  <a:pt x="72" y="459"/>
                </a:lnTo>
                <a:lnTo>
                  <a:pt x="72" y="471"/>
                </a:lnTo>
                <a:lnTo>
                  <a:pt x="72" y="477"/>
                </a:lnTo>
                <a:lnTo>
                  <a:pt x="84" y="483"/>
                </a:lnTo>
                <a:lnTo>
                  <a:pt x="84" y="483"/>
                </a:lnTo>
                <a:lnTo>
                  <a:pt x="90" y="471"/>
                </a:lnTo>
                <a:lnTo>
                  <a:pt x="84" y="454"/>
                </a:lnTo>
                <a:lnTo>
                  <a:pt x="78" y="442"/>
                </a:lnTo>
                <a:lnTo>
                  <a:pt x="84" y="430"/>
                </a:lnTo>
                <a:lnTo>
                  <a:pt x="78" y="430"/>
                </a:lnTo>
                <a:lnTo>
                  <a:pt x="72" y="436"/>
                </a:lnTo>
                <a:lnTo>
                  <a:pt x="66" y="442"/>
                </a:lnTo>
                <a:lnTo>
                  <a:pt x="66" y="448"/>
                </a:lnTo>
                <a:lnTo>
                  <a:pt x="54" y="442"/>
                </a:lnTo>
                <a:lnTo>
                  <a:pt x="42" y="424"/>
                </a:lnTo>
                <a:lnTo>
                  <a:pt x="30" y="424"/>
                </a:lnTo>
                <a:lnTo>
                  <a:pt x="36" y="412"/>
                </a:lnTo>
                <a:lnTo>
                  <a:pt x="36" y="370"/>
                </a:lnTo>
                <a:lnTo>
                  <a:pt x="24" y="358"/>
                </a:lnTo>
                <a:lnTo>
                  <a:pt x="12" y="340"/>
                </a:lnTo>
                <a:lnTo>
                  <a:pt x="6" y="310"/>
                </a:lnTo>
                <a:lnTo>
                  <a:pt x="12" y="298"/>
                </a:lnTo>
                <a:lnTo>
                  <a:pt x="6" y="292"/>
                </a:lnTo>
                <a:lnTo>
                  <a:pt x="6" y="280"/>
                </a:lnTo>
                <a:lnTo>
                  <a:pt x="12" y="262"/>
                </a:lnTo>
                <a:lnTo>
                  <a:pt x="18" y="251"/>
                </a:lnTo>
                <a:lnTo>
                  <a:pt x="24" y="245"/>
                </a:lnTo>
                <a:lnTo>
                  <a:pt x="18" y="221"/>
                </a:lnTo>
                <a:lnTo>
                  <a:pt x="12" y="203"/>
                </a:lnTo>
                <a:lnTo>
                  <a:pt x="6" y="197"/>
                </a:lnTo>
                <a:lnTo>
                  <a:pt x="6" y="191"/>
                </a:lnTo>
                <a:lnTo>
                  <a:pt x="0" y="185"/>
                </a:lnTo>
                <a:lnTo>
                  <a:pt x="0" y="173"/>
                </a:lnTo>
                <a:lnTo>
                  <a:pt x="0" y="161"/>
                </a:lnTo>
                <a:lnTo>
                  <a:pt x="0" y="155"/>
                </a:lnTo>
                <a:lnTo>
                  <a:pt x="0" y="149"/>
                </a:lnTo>
                <a:lnTo>
                  <a:pt x="6" y="131"/>
                </a:lnTo>
                <a:lnTo>
                  <a:pt x="36" y="95"/>
                </a:lnTo>
                <a:lnTo>
                  <a:pt x="36" y="89"/>
                </a:lnTo>
                <a:lnTo>
                  <a:pt x="42" y="77"/>
                </a:lnTo>
                <a:lnTo>
                  <a:pt x="48" y="71"/>
                </a:lnTo>
                <a:lnTo>
                  <a:pt x="54" y="59"/>
                </a:lnTo>
                <a:lnTo>
                  <a:pt x="54" y="36"/>
                </a:lnTo>
                <a:lnTo>
                  <a:pt x="48" y="18"/>
                </a:lnTo>
                <a:lnTo>
                  <a:pt x="54" y="6"/>
                </a:lnTo>
                <a:lnTo>
                  <a:pt x="60" y="0"/>
                </a:lnTo>
                <a:lnTo>
                  <a:pt x="365" y="83"/>
                </a:lnTo>
                <a:lnTo>
                  <a:pt x="287" y="388"/>
                </a:lnTo>
                <a:lnTo>
                  <a:pt x="622" y="883"/>
                </a:lnTo>
                <a:lnTo>
                  <a:pt x="622" y="895"/>
                </a:lnTo>
                <a:lnTo>
                  <a:pt x="622" y="901"/>
                </a:lnTo>
                <a:lnTo>
                  <a:pt x="622" y="907"/>
                </a:lnTo>
                <a:lnTo>
                  <a:pt x="628" y="919"/>
                </a:lnTo>
                <a:lnTo>
                  <a:pt x="628" y="931"/>
                </a:lnTo>
                <a:lnTo>
                  <a:pt x="634" y="937"/>
                </a:lnTo>
                <a:lnTo>
                  <a:pt x="634" y="949"/>
                </a:lnTo>
                <a:lnTo>
                  <a:pt x="640" y="949"/>
                </a:lnTo>
                <a:lnTo>
                  <a:pt x="646" y="961"/>
                </a:lnTo>
                <a:lnTo>
                  <a:pt x="646" y="967"/>
                </a:lnTo>
                <a:lnTo>
                  <a:pt x="646" y="973"/>
                </a:lnTo>
                <a:lnTo>
                  <a:pt x="640" y="967"/>
                </a:lnTo>
                <a:lnTo>
                  <a:pt x="634" y="979"/>
                </a:lnTo>
                <a:lnTo>
                  <a:pt x="622" y="979"/>
                </a:lnTo>
                <a:lnTo>
                  <a:pt x="610" y="997"/>
                </a:lnTo>
                <a:lnTo>
                  <a:pt x="604" y="1021"/>
                </a:lnTo>
                <a:lnTo>
                  <a:pt x="586" y="1045"/>
                </a:lnTo>
                <a:lnTo>
                  <a:pt x="580" y="1045"/>
                </a:lnTo>
                <a:lnTo>
                  <a:pt x="580" y="1051"/>
                </a:lnTo>
                <a:lnTo>
                  <a:pt x="580" y="1057"/>
                </a:lnTo>
                <a:lnTo>
                  <a:pt x="580" y="1063"/>
                </a:lnTo>
                <a:lnTo>
                  <a:pt x="574" y="1074"/>
                </a:lnTo>
                <a:lnTo>
                  <a:pt x="580" y="1080"/>
                </a:lnTo>
                <a:lnTo>
                  <a:pt x="592" y="1092"/>
                </a:lnTo>
                <a:lnTo>
                  <a:pt x="592" y="1092"/>
                </a:lnTo>
                <a:lnTo>
                  <a:pt x="592" y="1098"/>
                </a:lnTo>
                <a:lnTo>
                  <a:pt x="586" y="1104"/>
                </a:lnTo>
                <a:lnTo>
                  <a:pt x="580" y="1110"/>
                </a:lnTo>
                <a:lnTo>
                  <a:pt x="574" y="1110"/>
                </a:lnTo>
                <a:lnTo>
                  <a:pt x="562" y="1110"/>
                </a:lnTo>
                <a:lnTo>
                  <a:pt x="562" y="111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Freeform 3"/>
          <p:cNvSpPr>
            <a:spLocks/>
          </p:cNvSpPr>
          <p:nvPr/>
        </p:nvSpPr>
        <p:spPr bwMode="auto">
          <a:xfrm rot="21394386">
            <a:off x="194407" y="2748781"/>
            <a:ext cx="1344725" cy="2243548"/>
          </a:xfrm>
          <a:custGeom>
            <a:avLst/>
            <a:gdLst/>
            <a:ahLst/>
            <a:cxnLst>
              <a:cxn ang="0">
                <a:pos x="365" y="1086"/>
              </a:cxn>
              <a:cxn ang="0">
                <a:pos x="365" y="1068"/>
              </a:cxn>
              <a:cxn ang="0">
                <a:pos x="359" y="1057"/>
              </a:cxn>
              <a:cxn ang="0">
                <a:pos x="341" y="985"/>
              </a:cxn>
              <a:cxn ang="0">
                <a:pos x="305" y="943"/>
              </a:cxn>
              <a:cxn ang="0">
                <a:pos x="287" y="925"/>
              </a:cxn>
              <a:cxn ang="0">
                <a:pos x="281" y="907"/>
              </a:cxn>
              <a:cxn ang="0">
                <a:pos x="233" y="889"/>
              </a:cxn>
              <a:cxn ang="0">
                <a:pos x="197" y="854"/>
              </a:cxn>
              <a:cxn ang="0">
                <a:pos x="132" y="824"/>
              </a:cxn>
              <a:cxn ang="0">
                <a:pos x="132" y="800"/>
              </a:cxn>
              <a:cxn ang="0">
                <a:pos x="138" y="770"/>
              </a:cxn>
              <a:cxn ang="0">
                <a:pos x="126" y="740"/>
              </a:cxn>
              <a:cxn ang="0">
                <a:pos x="132" y="722"/>
              </a:cxn>
              <a:cxn ang="0">
                <a:pos x="96" y="662"/>
              </a:cxn>
              <a:cxn ang="0">
                <a:pos x="72" y="615"/>
              </a:cxn>
              <a:cxn ang="0">
                <a:pos x="84" y="585"/>
              </a:cxn>
              <a:cxn ang="0">
                <a:pos x="84" y="549"/>
              </a:cxn>
              <a:cxn ang="0">
                <a:pos x="54" y="519"/>
              </a:cxn>
              <a:cxn ang="0">
                <a:pos x="54" y="471"/>
              </a:cxn>
              <a:cxn ang="0">
                <a:pos x="66" y="454"/>
              </a:cxn>
              <a:cxn ang="0">
                <a:pos x="72" y="477"/>
              </a:cxn>
              <a:cxn ang="0">
                <a:pos x="90" y="471"/>
              </a:cxn>
              <a:cxn ang="0">
                <a:pos x="84" y="430"/>
              </a:cxn>
              <a:cxn ang="0">
                <a:pos x="66" y="442"/>
              </a:cxn>
              <a:cxn ang="0">
                <a:pos x="42" y="424"/>
              </a:cxn>
              <a:cxn ang="0">
                <a:pos x="36" y="370"/>
              </a:cxn>
              <a:cxn ang="0">
                <a:pos x="6" y="310"/>
              </a:cxn>
              <a:cxn ang="0">
                <a:pos x="6" y="280"/>
              </a:cxn>
              <a:cxn ang="0">
                <a:pos x="24" y="245"/>
              </a:cxn>
              <a:cxn ang="0">
                <a:pos x="6" y="197"/>
              </a:cxn>
              <a:cxn ang="0">
                <a:pos x="0" y="173"/>
              </a:cxn>
              <a:cxn ang="0">
                <a:pos x="0" y="149"/>
              </a:cxn>
              <a:cxn ang="0">
                <a:pos x="36" y="89"/>
              </a:cxn>
              <a:cxn ang="0">
                <a:pos x="54" y="59"/>
              </a:cxn>
              <a:cxn ang="0">
                <a:pos x="54" y="6"/>
              </a:cxn>
              <a:cxn ang="0">
                <a:pos x="287" y="388"/>
              </a:cxn>
              <a:cxn ang="0">
                <a:pos x="622" y="901"/>
              </a:cxn>
              <a:cxn ang="0">
                <a:pos x="628" y="931"/>
              </a:cxn>
              <a:cxn ang="0">
                <a:pos x="640" y="949"/>
              </a:cxn>
              <a:cxn ang="0">
                <a:pos x="646" y="973"/>
              </a:cxn>
              <a:cxn ang="0">
                <a:pos x="622" y="979"/>
              </a:cxn>
              <a:cxn ang="0">
                <a:pos x="586" y="1045"/>
              </a:cxn>
              <a:cxn ang="0">
                <a:pos x="580" y="1057"/>
              </a:cxn>
              <a:cxn ang="0">
                <a:pos x="580" y="1080"/>
              </a:cxn>
              <a:cxn ang="0">
                <a:pos x="592" y="1098"/>
              </a:cxn>
              <a:cxn ang="0">
                <a:pos x="574" y="1110"/>
              </a:cxn>
            </a:cxnLst>
            <a:rect l="0" t="0" r="r" b="b"/>
            <a:pathLst>
              <a:path w="646" h="1110">
                <a:moveTo>
                  <a:pt x="562" y="1110"/>
                </a:moveTo>
                <a:lnTo>
                  <a:pt x="365" y="1092"/>
                </a:lnTo>
                <a:lnTo>
                  <a:pt x="365" y="1086"/>
                </a:lnTo>
                <a:lnTo>
                  <a:pt x="365" y="1074"/>
                </a:lnTo>
                <a:lnTo>
                  <a:pt x="365" y="1074"/>
                </a:lnTo>
                <a:lnTo>
                  <a:pt x="365" y="1068"/>
                </a:lnTo>
                <a:lnTo>
                  <a:pt x="365" y="1068"/>
                </a:lnTo>
                <a:lnTo>
                  <a:pt x="359" y="1068"/>
                </a:lnTo>
                <a:lnTo>
                  <a:pt x="359" y="1057"/>
                </a:lnTo>
                <a:lnTo>
                  <a:pt x="359" y="1057"/>
                </a:lnTo>
                <a:lnTo>
                  <a:pt x="359" y="1021"/>
                </a:lnTo>
                <a:lnTo>
                  <a:pt x="341" y="985"/>
                </a:lnTo>
                <a:lnTo>
                  <a:pt x="329" y="979"/>
                </a:lnTo>
                <a:lnTo>
                  <a:pt x="323" y="961"/>
                </a:lnTo>
                <a:lnTo>
                  <a:pt x="305" y="943"/>
                </a:lnTo>
                <a:lnTo>
                  <a:pt x="293" y="943"/>
                </a:lnTo>
                <a:lnTo>
                  <a:pt x="287" y="937"/>
                </a:lnTo>
                <a:lnTo>
                  <a:pt x="287" y="925"/>
                </a:lnTo>
                <a:lnTo>
                  <a:pt x="287" y="919"/>
                </a:lnTo>
                <a:lnTo>
                  <a:pt x="287" y="913"/>
                </a:lnTo>
                <a:lnTo>
                  <a:pt x="281" y="907"/>
                </a:lnTo>
                <a:lnTo>
                  <a:pt x="257" y="907"/>
                </a:lnTo>
                <a:lnTo>
                  <a:pt x="245" y="901"/>
                </a:lnTo>
                <a:lnTo>
                  <a:pt x="233" y="889"/>
                </a:lnTo>
                <a:lnTo>
                  <a:pt x="221" y="865"/>
                </a:lnTo>
                <a:lnTo>
                  <a:pt x="209" y="854"/>
                </a:lnTo>
                <a:lnTo>
                  <a:pt x="197" y="854"/>
                </a:lnTo>
                <a:lnTo>
                  <a:pt x="161" y="836"/>
                </a:lnTo>
                <a:lnTo>
                  <a:pt x="150" y="836"/>
                </a:lnTo>
                <a:lnTo>
                  <a:pt x="132" y="824"/>
                </a:lnTo>
                <a:lnTo>
                  <a:pt x="126" y="818"/>
                </a:lnTo>
                <a:lnTo>
                  <a:pt x="126" y="806"/>
                </a:lnTo>
                <a:lnTo>
                  <a:pt x="132" y="800"/>
                </a:lnTo>
                <a:lnTo>
                  <a:pt x="132" y="782"/>
                </a:lnTo>
                <a:lnTo>
                  <a:pt x="138" y="770"/>
                </a:lnTo>
                <a:lnTo>
                  <a:pt x="138" y="770"/>
                </a:lnTo>
                <a:lnTo>
                  <a:pt x="138" y="752"/>
                </a:lnTo>
                <a:lnTo>
                  <a:pt x="126" y="752"/>
                </a:lnTo>
                <a:lnTo>
                  <a:pt x="126" y="740"/>
                </a:lnTo>
                <a:lnTo>
                  <a:pt x="126" y="734"/>
                </a:lnTo>
                <a:lnTo>
                  <a:pt x="132" y="734"/>
                </a:lnTo>
                <a:lnTo>
                  <a:pt x="132" y="722"/>
                </a:lnTo>
                <a:lnTo>
                  <a:pt x="120" y="716"/>
                </a:lnTo>
                <a:lnTo>
                  <a:pt x="96" y="674"/>
                </a:lnTo>
                <a:lnTo>
                  <a:pt x="96" y="662"/>
                </a:lnTo>
                <a:lnTo>
                  <a:pt x="90" y="651"/>
                </a:lnTo>
                <a:lnTo>
                  <a:pt x="90" y="639"/>
                </a:lnTo>
                <a:lnTo>
                  <a:pt x="72" y="615"/>
                </a:lnTo>
                <a:lnTo>
                  <a:pt x="72" y="591"/>
                </a:lnTo>
                <a:lnTo>
                  <a:pt x="78" y="585"/>
                </a:lnTo>
                <a:lnTo>
                  <a:pt x="84" y="585"/>
                </a:lnTo>
                <a:lnTo>
                  <a:pt x="90" y="573"/>
                </a:lnTo>
                <a:lnTo>
                  <a:pt x="90" y="555"/>
                </a:lnTo>
                <a:lnTo>
                  <a:pt x="84" y="549"/>
                </a:lnTo>
                <a:lnTo>
                  <a:pt x="72" y="543"/>
                </a:lnTo>
                <a:lnTo>
                  <a:pt x="60" y="531"/>
                </a:lnTo>
                <a:lnTo>
                  <a:pt x="54" y="519"/>
                </a:lnTo>
                <a:lnTo>
                  <a:pt x="54" y="489"/>
                </a:lnTo>
                <a:lnTo>
                  <a:pt x="60" y="483"/>
                </a:lnTo>
                <a:lnTo>
                  <a:pt x="54" y="471"/>
                </a:lnTo>
                <a:lnTo>
                  <a:pt x="60" y="471"/>
                </a:lnTo>
                <a:lnTo>
                  <a:pt x="66" y="454"/>
                </a:lnTo>
                <a:lnTo>
                  <a:pt x="66" y="454"/>
                </a:lnTo>
                <a:lnTo>
                  <a:pt x="72" y="459"/>
                </a:lnTo>
                <a:lnTo>
                  <a:pt x="72" y="471"/>
                </a:lnTo>
                <a:lnTo>
                  <a:pt x="72" y="477"/>
                </a:lnTo>
                <a:lnTo>
                  <a:pt x="84" y="483"/>
                </a:lnTo>
                <a:lnTo>
                  <a:pt x="84" y="483"/>
                </a:lnTo>
                <a:lnTo>
                  <a:pt x="90" y="471"/>
                </a:lnTo>
                <a:lnTo>
                  <a:pt x="84" y="454"/>
                </a:lnTo>
                <a:lnTo>
                  <a:pt x="78" y="442"/>
                </a:lnTo>
                <a:lnTo>
                  <a:pt x="84" y="430"/>
                </a:lnTo>
                <a:lnTo>
                  <a:pt x="78" y="430"/>
                </a:lnTo>
                <a:lnTo>
                  <a:pt x="72" y="436"/>
                </a:lnTo>
                <a:lnTo>
                  <a:pt x="66" y="442"/>
                </a:lnTo>
                <a:lnTo>
                  <a:pt x="66" y="448"/>
                </a:lnTo>
                <a:lnTo>
                  <a:pt x="54" y="442"/>
                </a:lnTo>
                <a:lnTo>
                  <a:pt x="42" y="424"/>
                </a:lnTo>
                <a:lnTo>
                  <a:pt x="30" y="424"/>
                </a:lnTo>
                <a:lnTo>
                  <a:pt x="36" y="412"/>
                </a:lnTo>
                <a:lnTo>
                  <a:pt x="36" y="370"/>
                </a:lnTo>
                <a:lnTo>
                  <a:pt x="24" y="358"/>
                </a:lnTo>
                <a:lnTo>
                  <a:pt x="12" y="340"/>
                </a:lnTo>
                <a:lnTo>
                  <a:pt x="6" y="310"/>
                </a:lnTo>
                <a:lnTo>
                  <a:pt x="12" y="298"/>
                </a:lnTo>
                <a:lnTo>
                  <a:pt x="6" y="292"/>
                </a:lnTo>
                <a:lnTo>
                  <a:pt x="6" y="280"/>
                </a:lnTo>
                <a:lnTo>
                  <a:pt x="12" y="262"/>
                </a:lnTo>
                <a:lnTo>
                  <a:pt x="18" y="251"/>
                </a:lnTo>
                <a:lnTo>
                  <a:pt x="24" y="245"/>
                </a:lnTo>
                <a:lnTo>
                  <a:pt x="18" y="221"/>
                </a:lnTo>
                <a:lnTo>
                  <a:pt x="12" y="203"/>
                </a:lnTo>
                <a:lnTo>
                  <a:pt x="6" y="197"/>
                </a:lnTo>
                <a:lnTo>
                  <a:pt x="6" y="191"/>
                </a:lnTo>
                <a:lnTo>
                  <a:pt x="0" y="185"/>
                </a:lnTo>
                <a:lnTo>
                  <a:pt x="0" y="173"/>
                </a:lnTo>
                <a:lnTo>
                  <a:pt x="0" y="161"/>
                </a:lnTo>
                <a:lnTo>
                  <a:pt x="0" y="155"/>
                </a:lnTo>
                <a:lnTo>
                  <a:pt x="0" y="149"/>
                </a:lnTo>
                <a:lnTo>
                  <a:pt x="6" y="131"/>
                </a:lnTo>
                <a:lnTo>
                  <a:pt x="36" y="95"/>
                </a:lnTo>
                <a:lnTo>
                  <a:pt x="36" y="89"/>
                </a:lnTo>
                <a:lnTo>
                  <a:pt x="42" y="77"/>
                </a:lnTo>
                <a:lnTo>
                  <a:pt x="48" y="71"/>
                </a:lnTo>
                <a:lnTo>
                  <a:pt x="54" y="59"/>
                </a:lnTo>
                <a:lnTo>
                  <a:pt x="54" y="36"/>
                </a:lnTo>
                <a:lnTo>
                  <a:pt x="48" y="18"/>
                </a:lnTo>
                <a:lnTo>
                  <a:pt x="54" y="6"/>
                </a:lnTo>
                <a:lnTo>
                  <a:pt x="60" y="0"/>
                </a:lnTo>
                <a:lnTo>
                  <a:pt x="365" y="83"/>
                </a:lnTo>
                <a:lnTo>
                  <a:pt x="287" y="388"/>
                </a:lnTo>
                <a:lnTo>
                  <a:pt x="622" y="883"/>
                </a:lnTo>
                <a:lnTo>
                  <a:pt x="622" y="895"/>
                </a:lnTo>
                <a:lnTo>
                  <a:pt x="622" y="901"/>
                </a:lnTo>
                <a:lnTo>
                  <a:pt x="622" y="907"/>
                </a:lnTo>
                <a:lnTo>
                  <a:pt x="628" y="919"/>
                </a:lnTo>
                <a:lnTo>
                  <a:pt x="628" y="931"/>
                </a:lnTo>
                <a:lnTo>
                  <a:pt x="634" y="937"/>
                </a:lnTo>
                <a:lnTo>
                  <a:pt x="634" y="949"/>
                </a:lnTo>
                <a:lnTo>
                  <a:pt x="640" y="949"/>
                </a:lnTo>
                <a:lnTo>
                  <a:pt x="646" y="961"/>
                </a:lnTo>
                <a:lnTo>
                  <a:pt x="646" y="967"/>
                </a:lnTo>
                <a:lnTo>
                  <a:pt x="646" y="973"/>
                </a:lnTo>
                <a:lnTo>
                  <a:pt x="640" y="967"/>
                </a:lnTo>
                <a:lnTo>
                  <a:pt x="634" y="979"/>
                </a:lnTo>
                <a:lnTo>
                  <a:pt x="622" y="979"/>
                </a:lnTo>
                <a:lnTo>
                  <a:pt x="610" y="997"/>
                </a:lnTo>
                <a:lnTo>
                  <a:pt x="604" y="1021"/>
                </a:lnTo>
                <a:lnTo>
                  <a:pt x="586" y="1045"/>
                </a:lnTo>
                <a:lnTo>
                  <a:pt x="580" y="1045"/>
                </a:lnTo>
                <a:lnTo>
                  <a:pt x="580" y="1051"/>
                </a:lnTo>
                <a:lnTo>
                  <a:pt x="580" y="1057"/>
                </a:lnTo>
                <a:lnTo>
                  <a:pt x="580" y="1063"/>
                </a:lnTo>
                <a:lnTo>
                  <a:pt x="574" y="1074"/>
                </a:lnTo>
                <a:lnTo>
                  <a:pt x="580" y="1080"/>
                </a:lnTo>
                <a:lnTo>
                  <a:pt x="592" y="1092"/>
                </a:lnTo>
                <a:lnTo>
                  <a:pt x="592" y="1092"/>
                </a:lnTo>
                <a:lnTo>
                  <a:pt x="592" y="1098"/>
                </a:lnTo>
                <a:lnTo>
                  <a:pt x="586" y="1104"/>
                </a:lnTo>
                <a:lnTo>
                  <a:pt x="580" y="1110"/>
                </a:lnTo>
                <a:lnTo>
                  <a:pt x="574" y="1110"/>
                </a:lnTo>
                <a:lnTo>
                  <a:pt x="562" y="1110"/>
                </a:lnTo>
                <a:lnTo>
                  <a:pt x="562" y="1110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Freeform 28"/>
          <p:cNvSpPr>
            <a:spLocks/>
          </p:cNvSpPr>
          <p:nvPr/>
        </p:nvSpPr>
        <p:spPr bwMode="auto">
          <a:xfrm rot="21394386">
            <a:off x="2501885" y="3311185"/>
            <a:ext cx="1232372" cy="942713"/>
          </a:xfrm>
          <a:custGeom>
            <a:avLst/>
            <a:gdLst/>
            <a:ahLst/>
            <a:cxnLst>
              <a:cxn ang="0">
                <a:pos x="0" y="406"/>
              </a:cxn>
              <a:cxn ang="0">
                <a:pos x="54" y="0"/>
              </a:cxn>
              <a:cxn ang="0">
                <a:pos x="437" y="42"/>
              </a:cxn>
              <a:cxn ang="0">
                <a:pos x="592" y="54"/>
              </a:cxn>
              <a:cxn ang="0">
                <a:pos x="586" y="155"/>
              </a:cxn>
              <a:cxn ang="0">
                <a:pos x="568" y="466"/>
              </a:cxn>
              <a:cxn ang="0">
                <a:pos x="485" y="460"/>
              </a:cxn>
              <a:cxn ang="0">
                <a:pos x="0" y="406"/>
              </a:cxn>
              <a:cxn ang="0">
                <a:pos x="0" y="406"/>
              </a:cxn>
            </a:cxnLst>
            <a:rect l="0" t="0" r="r" b="b"/>
            <a:pathLst>
              <a:path w="592" h="466">
                <a:moveTo>
                  <a:pt x="0" y="406"/>
                </a:moveTo>
                <a:lnTo>
                  <a:pt x="54" y="0"/>
                </a:lnTo>
                <a:lnTo>
                  <a:pt x="437" y="42"/>
                </a:lnTo>
                <a:lnTo>
                  <a:pt x="592" y="54"/>
                </a:lnTo>
                <a:lnTo>
                  <a:pt x="586" y="155"/>
                </a:lnTo>
                <a:lnTo>
                  <a:pt x="568" y="466"/>
                </a:lnTo>
                <a:lnTo>
                  <a:pt x="485" y="460"/>
                </a:lnTo>
                <a:lnTo>
                  <a:pt x="0" y="406"/>
                </a:lnTo>
                <a:lnTo>
                  <a:pt x="0" y="406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Freeform 92"/>
          <p:cNvSpPr>
            <a:spLocks/>
          </p:cNvSpPr>
          <p:nvPr/>
        </p:nvSpPr>
        <p:spPr bwMode="auto">
          <a:xfrm rot="21394386">
            <a:off x="6362980" y="5138681"/>
            <a:ext cx="1544853" cy="1135819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60"/>
              </a:cxn>
              <a:cxn ang="0">
                <a:pos x="12" y="72"/>
              </a:cxn>
              <a:cxn ang="0">
                <a:pos x="18" y="90"/>
              </a:cxn>
              <a:cxn ang="0">
                <a:pos x="24" y="102"/>
              </a:cxn>
              <a:cxn ang="0">
                <a:pos x="18" y="113"/>
              </a:cxn>
              <a:cxn ang="0">
                <a:pos x="36" y="107"/>
              </a:cxn>
              <a:cxn ang="0">
                <a:pos x="48" y="90"/>
              </a:cxn>
              <a:cxn ang="0">
                <a:pos x="60" y="90"/>
              </a:cxn>
              <a:cxn ang="0">
                <a:pos x="54" y="102"/>
              </a:cxn>
              <a:cxn ang="0">
                <a:pos x="108" y="90"/>
              </a:cxn>
              <a:cxn ang="0">
                <a:pos x="108" y="96"/>
              </a:cxn>
              <a:cxn ang="0">
                <a:pos x="150" y="107"/>
              </a:cxn>
              <a:cxn ang="0">
                <a:pos x="168" y="107"/>
              </a:cxn>
              <a:cxn ang="0">
                <a:pos x="186" y="113"/>
              </a:cxn>
              <a:cxn ang="0">
                <a:pos x="186" y="119"/>
              </a:cxn>
              <a:cxn ang="0">
                <a:pos x="216" y="149"/>
              </a:cxn>
              <a:cxn ang="0">
                <a:pos x="210" y="155"/>
              </a:cxn>
              <a:cxn ang="0">
                <a:pos x="204" y="155"/>
              </a:cxn>
              <a:cxn ang="0">
                <a:pos x="246" y="149"/>
              </a:cxn>
              <a:cxn ang="0">
                <a:pos x="299" y="125"/>
              </a:cxn>
              <a:cxn ang="0">
                <a:pos x="299" y="107"/>
              </a:cxn>
              <a:cxn ang="0">
                <a:pos x="371" y="131"/>
              </a:cxn>
              <a:cxn ang="0">
                <a:pos x="413" y="167"/>
              </a:cxn>
              <a:cxn ang="0">
                <a:pos x="443" y="185"/>
              </a:cxn>
              <a:cxn ang="0">
                <a:pos x="461" y="215"/>
              </a:cxn>
              <a:cxn ang="0">
                <a:pos x="461" y="287"/>
              </a:cxn>
              <a:cxn ang="0">
                <a:pos x="479" y="328"/>
              </a:cxn>
              <a:cxn ang="0">
                <a:pos x="473" y="299"/>
              </a:cxn>
              <a:cxn ang="0">
                <a:pos x="491" y="310"/>
              </a:cxn>
              <a:cxn ang="0">
                <a:pos x="497" y="305"/>
              </a:cxn>
              <a:cxn ang="0">
                <a:pos x="497" y="316"/>
              </a:cxn>
              <a:cxn ang="0">
                <a:pos x="485" y="346"/>
              </a:cxn>
              <a:cxn ang="0">
                <a:pos x="497" y="364"/>
              </a:cxn>
              <a:cxn ang="0">
                <a:pos x="533" y="412"/>
              </a:cxn>
              <a:cxn ang="0">
                <a:pos x="545" y="418"/>
              </a:cxn>
              <a:cxn ang="0">
                <a:pos x="563" y="448"/>
              </a:cxn>
              <a:cxn ang="0">
                <a:pos x="592" y="496"/>
              </a:cxn>
              <a:cxn ang="0">
                <a:pos x="646" y="531"/>
              </a:cxn>
              <a:cxn ang="0">
                <a:pos x="670" y="543"/>
              </a:cxn>
              <a:cxn ang="0">
                <a:pos x="658" y="549"/>
              </a:cxn>
              <a:cxn ang="0">
                <a:pos x="652" y="555"/>
              </a:cxn>
              <a:cxn ang="0">
                <a:pos x="676" y="561"/>
              </a:cxn>
              <a:cxn ang="0">
                <a:pos x="730" y="531"/>
              </a:cxn>
              <a:cxn ang="0">
                <a:pos x="724" y="496"/>
              </a:cxn>
              <a:cxn ang="0">
                <a:pos x="730" y="448"/>
              </a:cxn>
              <a:cxn ang="0">
                <a:pos x="724" y="370"/>
              </a:cxn>
              <a:cxn ang="0">
                <a:pos x="682" y="293"/>
              </a:cxn>
              <a:cxn ang="0">
                <a:pos x="658" y="257"/>
              </a:cxn>
              <a:cxn ang="0">
                <a:pos x="658" y="227"/>
              </a:cxn>
              <a:cxn ang="0">
                <a:pos x="622" y="173"/>
              </a:cxn>
              <a:cxn ang="0">
                <a:pos x="592" y="143"/>
              </a:cxn>
              <a:cxn ang="0">
                <a:pos x="551" y="48"/>
              </a:cxn>
              <a:cxn ang="0">
                <a:pos x="545" y="36"/>
              </a:cxn>
              <a:cxn ang="0">
                <a:pos x="533" y="12"/>
              </a:cxn>
              <a:cxn ang="0">
                <a:pos x="491" y="6"/>
              </a:cxn>
              <a:cxn ang="0">
                <a:pos x="497" y="42"/>
              </a:cxn>
              <a:cxn ang="0">
                <a:pos x="479" y="48"/>
              </a:cxn>
              <a:cxn ang="0">
                <a:pos x="234" y="42"/>
              </a:cxn>
              <a:cxn ang="0">
                <a:pos x="228" y="24"/>
              </a:cxn>
            </a:cxnLst>
            <a:rect l="0" t="0" r="r" b="b"/>
            <a:pathLst>
              <a:path w="742" h="561">
                <a:moveTo>
                  <a:pt x="228" y="24"/>
                </a:moveTo>
                <a:lnTo>
                  <a:pt x="0" y="42"/>
                </a:lnTo>
                <a:lnTo>
                  <a:pt x="0" y="48"/>
                </a:lnTo>
                <a:lnTo>
                  <a:pt x="0" y="48"/>
                </a:lnTo>
                <a:lnTo>
                  <a:pt x="0" y="54"/>
                </a:lnTo>
                <a:lnTo>
                  <a:pt x="0" y="60"/>
                </a:lnTo>
                <a:lnTo>
                  <a:pt x="6" y="72"/>
                </a:lnTo>
                <a:lnTo>
                  <a:pt x="12" y="72"/>
                </a:lnTo>
                <a:lnTo>
                  <a:pt x="12" y="72"/>
                </a:lnTo>
                <a:lnTo>
                  <a:pt x="18" y="78"/>
                </a:lnTo>
                <a:lnTo>
                  <a:pt x="18" y="84"/>
                </a:lnTo>
                <a:lnTo>
                  <a:pt x="18" y="90"/>
                </a:lnTo>
                <a:lnTo>
                  <a:pt x="18" y="96"/>
                </a:lnTo>
                <a:lnTo>
                  <a:pt x="24" y="96"/>
                </a:lnTo>
                <a:lnTo>
                  <a:pt x="24" y="102"/>
                </a:lnTo>
                <a:lnTo>
                  <a:pt x="24" y="102"/>
                </a:lnTo>
                <a:lnTo>
                  <a:pt x="18" y="107"/>
                </a:lnTo>
                <a:lnTo>
                  <a:pt x="18" y="113"/>
                </a:lnTo>
                <a:lnTo>
                  <a:pt x="18" y="113"/>
                </a:lnTo>
                <a:lnTo>
                  <a:pt x="36" y="107"/>
                </a:lnTo>
                <a:lnTo>
                  <a:pt x="36" y="107"/>
                </a:lnTo>
                <a:lnTo>
                  <a:pt x="42" y="96"/>
                </a:lnTo>
                <a:lnTo>
                  <a:pt x="42" y="90"/>
                </a:lnTo>
                <a:lnTo>
                  <a:pt x="48" y="90"/>
                </a:lnTo>
                <a:lnTo>
                  <a:pt x="54" y="90"/>
                </a:lnTo>
                <a:lnTo>
                  <a:pt x="54" y="90"/>
                </a:lnTo>
                <a:lnTo>
                  <a:pt x="60" y="90"/>
                </a:lnTo>
                <a:lnTo>
                  <a:pt x="60" y="96"/>
                </a:lnTo>
                <a:lnTo>
                  <a:pt x="54" y="102"/>
                </a:lnTo>
                <a:lnTo>
                  <a:pt x="54" y="102"/>
                </a:lnTo>
                <a:lnTo>
                  <a:pt x="60" y="102"/>
                </a:lnTo>
                <a:lnTo>
                  <a:pt x="72" y="102"/>
                </a:lnTo>
                <a:lnTo>
                  <a:pt x="108" y="90"/>
                </a:lnTo>
                <a:lnTo>
                  <a:pt x="120" y="84"/>
                </a:lnTo>
                <a:lnTo>
                  <a:pt x="120" y="90"/>
                </a:lnTo>
                <a:lnTo>
                  <a:pt x="108" y="96"/>
                </a:lnTo>
                <a:lnTo>
                  <a:pt x="114" y="96"/>
                </a:lnTo>
                <a:lnTo>
                  <a:pt x="132" y="102"/>
                </a:lnTo>
                <a:lnTo>
                  <a:pt x="150" y="107"/>
                </a:lnTo>
                <a:lnTo>
                  <a:pt x="168" y="113"/>
                </a:lnTo>
                <a:lnTo>
                  <a:pt x="168" y="113"/>
                </a:lnTo>
                <a:lnTo>
                  <a:pt x="168" y="107"/>
                </a:lnTo>
                <a:lnTo>
                  <a:pt x="174" y="107"/>
                </a:lnTo>
                <a:lnTo>
                  <a:pt x="180" y="113"/>
                </a:lnTo>
                <a:lnTo>
                  <a:pt x="186" y="113"/>
                </a:lnTo>
                <a:lnTo>
                  <a:pt x="192" y="113"/>
                </a:lnTo>
                <a:lnTo>
                  <a:pt x="192" y="119"/>
                </a:lnTo>
                <a:lnTo>
                  <a:pt x="186" y="119"/>
                </a:lnTo>
                <a:lnTo>
                  <a:pt x="192" y="125"/>
                </a:lnTo>
                <a:lnTo>
                  <a:pt x="210" y="143"/>
                </a:lnTo>
                <a:lnTo>
                  <a:pt x="216" y="149"/>
                </a:lnTo>
                <a:lnTo>
                  <a:pt x="216" y="149"/>
                </a:lnTo>
                <a:lnTo>
                  <a:pt x="210" y="155"/>
                </a:lnTo>
                <a:lnTo>
                  <a:pt x="210" y="155"/>
                </a:lnTo>
                <a:lnTo>
                  <a:pt x="204" y="149"/>
                </a:lnTo>
                <a:lnTo>
                  <a:pt x="204" y="155"/>
                </a:lnTo>
                <a:lnTo>
                  <a:pt x="204" y="155"/>
                </a:lnTo>
                <a:lnTo>
                  <a:pt x="210" y="161"/>
                </a:lnTo>
                <a:lnTo>
                  <a:pt x="240" y="149"/>
                </a:lnTo>
                <a:lnTo>
                  <a:pt x="246" y="149"/>
                </a:lnTo>
                <a:lnTo>
                  <a:pt x="252" y="143"/>
                </a:lnTo>
                <a:lnTo>
                  <a:pt x="282" y="125"/>
                </a:lnTo>
                <a:lnTo>
                  <a:pt x="299" y="125"/>
                </a:lnTo>
                <a:lnTo>
                  <a:pt x="299" y="119"/>
                </a:lnTo>
                <a:lnTo>
                  <a:pt x="293" y="119"/>
                </a:lnTo>
                <a:lnTo>
                  <a:pt x="299" y="107"/>
                </a:lnTo>
                <a:lnTo>
                  <a:pt x="329" y="102"/>
                </a:lnTo>
                <a:lnTo>
                  <a:pt x="365" y="125"/>
                </a:lnTo>
                <a:lnTo>
                  <a:pt x="371" y="131"/>
                </a:lnTo>
                <a:lnTo>
                  <a:pt x="377" y="137"/>
                </a:lnTo>
                <a:lnTo>
                  <a:pt x="389" y="149"/>
                </a:lnTo>
                <a:lnTo>
                  <a:pt x="413" y="167"/>
                </a:lnTo>
                <a:lnTo>
                  <a:pt x="413" y="179"/>
                </a:lnTo>
                <a:lnTo>
                  <a:pt x="425" y="185"/>
                </a:lnTo>
                <a:lnTo>
                  <a:pt x="443" y="185"/>
                </a:lnTo>
                <a:lnTo>
                  <a:pt x="455" y="203"/>
                </a:lnTo>
                <a:lnTo>
                  <a:pt x="461" y="209"/>
                </a:lnTo>
                <a:lnTo>
                  <a:pt x="461" y="215"/>
                </a:lnTo>
                <a:lnTo>
                  <a:pt x="467" y="239"/>
                </a:lnTo>
                <a:lnTo>
                  <a:pt x="461" y="263"/>
                </a:lnTo>
                <a:lnTo>
                  <a:pt x="461" y="287"/>
                </a:lnTo>
                <a:lnTo>
                  <a:pt x="461" y="310"/>
                </a:lnTo>
                <a:lnTo>
                  <a:pt x="461" y="316"/>
                </a:lnTo>
                <a:lnTo>
                  <a:pt x="479" y="328"/>
                </a:lnTo>
                <a:lnTo>
                  <a:pt x="485" y="316"/>
                </a:lnTo>
                <a:lnTo>
                  <a:pt x="479" y="316"/>
                </a:lnTo>
                <a:lnTo>
                  <a:pt x="473" y="299"/>
                </a:lnTo>
                <a:lnTo>
                  <a:pt x="473" y="299"/>
                </a:lnTo>
                <a:lnTo>
                  <a:pt x="485" y="299"/>
                </a:lnTo>
                <a:lnTo>
                  <a:pt x="491" y="310"/>
                </a:lnTo>
                <a:lnTo>
                  <a:pt x="491" y="310"/>
                </a:lnTo>
                <a:lnTo>
                  <a:pt x="497" y="305"/>
                </a:lnTo>
                <a:lnTo>
                  <a:pt x="497" y="305"/>
                </a:lnTo>
                <a:lnTo>
                  <a:pt x="503" y="305"/>
                </a:lnTo>
                <a:lnTo>
                  <a:pt x="503" y="310"/>
                </a:lnTo>
                <a:lnTo>
                  <a:pt x="497" y="316"/>
                </a:lnTo>
                <a:lnTo>
                  <a:pt x="491" y="322"/>
                </a:lnTo>
                <a:lnTo>
                  <a:pt x="485" y="340"/>
                </a:lnTo>
                <a:lnTo>
                  <a:pt x="485" y="346"/>
                </a:lnTo>
                <a:lnTo>
                  <a:pt x="479" y="352"/>
                </a:lnTo>
                <a:lnTo>
                  <a:pt x="491" y="358"/>
                </a:lnTo>
                <a:lnTo>
                  <a:pt x="497" y="364"/>
                </a:lnTo>
                <a:lnTo>
                  <a:pt x="509" y="400"/>
                </a:lnTo>
                <a:lnTo>
                  <a:pt x="533" y="412"/>
                </a:lnTo>
                <a:lnTo>
                  <a:pt x="533" y="412"/>
                </a:lnTo>
                <a:lnTo>
                  <a:pt x="533" y="406"/>
                </a:lnTo>
                <a:lnTo>
                  <a:pt x="545" y="406"/>
                </a:lnTo>
                <a:lnTo>
                  <a:pt x="545" y="418"/>
                </a:lnTo>
                <a:lnTo>
                  <a:pt x="545" y="424"/>
                </a:lnTo>
                <a:lnTo>
                  <a:pt x="557" y="442"/>
                </a:lnTo>
                <a:lnTo>
                  <a:pt x="563" y="448"/>
                </a:lnTo>
                <a:lnTo>
                  <a:pt x="575" y="448"/>
                </a:lnTo>
                <a:lnTo>
                  <a:pt x="587" y="490"/>
                </a:lnTo>
                <a:lnTo>
                  <a:pt x="592" y="496"/>
                </a:lnTo>
                <a:lnTo>
                  <a:pt x="616" y="496"/>
                </a:lnTo>
                <a:lnTo>
                  <a:pt x="622" y="502"/>
                </a:lnTo>
                <a:lnTo>
                  <a:pt x="646" y="531"/>
                </a:lnTo>
                <a:lnTo>
                  <a:pt x="658" y="543"/>
                </a:lnTo>
                <a:lnTo>
                  <a:pt x="664" y="543"/>
                </a:lnTo>
                <a:lnTo>
                  <a:pt x="670" y="543"/>
                </a:lnTo>
                <a:lnTo>
                  <a:pt x="670" y="549"/>
                </a:lnTo>
                <a:lnTo>
                  <a:pt x="664" y="549"/>
                </a:lnTo>
                <a:lnTo>
                  <a:pt x="658" y="549"/>
                </a:lnTo>
                <a:lnTo>
                  <a:pt x="658" y="549"/>
                </a:lnTo>
                <a:lnTo>
                  <a:pt x="652" y="549"/>
                </a:lnTo>
                <a:lnTo>
                  <a:pt x="652" y="555"/>
                </a:lnTo>
                <a:lnTo>
                  <a:pt x="658" y="561"/>
                </a:lnTo>
                <a:lnTo>
                  <a:pt x="670" y="561"/>
                </a:lnTo>
                <a:lnTo>
                  <a:pt x="676" y="561"/>
                </a:lnTo>
                <a:lnTo>
                  <a:pt x="688" y="555"/>
                </a:lnTo>
                <a:lnTo>
                  <a:pt x="724" y="543"/>
                </a:lnTo>
                <a:lnTo>
                  <a:pt x="730" y="531"/>
                </a:lnTo>
                <a:lnTo>
                  <a:pt x="730" y="525"/>
                </a:lnTo>
                <a:lnTo>
                  <a:pt x="724" y="508"/>
                </a:lnTo>
                <a:lnTo>
                  <a:pt x="724" y="496"/>
                </a:lnTo>
                <a:lnTo>
                  <a:pt x="730" y="478"/>
                </a:lnTo>
                <a:lnTo>
                  <a:pt x="742" y="484"/>
                </a:lnTo>
                <a:lnTo>
                  <a:pt x="730" y="448"/>
                </a:lnTo>
                <a:lnTo>
                  <a:pt x="736" y="430"/>
                </a:lnTo>
                <a:lnTo>
                  <a:pt x="730" y="394"/>
                </a:lnTo>
                <a:lnTo>
                  <a:pt x="724" y="370"/>
                </a:lnTo>
                <a:lnTo>
                  <a:pt x="718" y="358"/>
                </a:lnTo>
                <a:lnTo>
                  <a:pt x="694" y="328"/>
                </a:lnTo>
                <a:lnTo>
                  <a:pt x="682" y="293"/>
                </a:lnTo>
                <a:lnTo>
                  <a:pt x="658" y="263"/>
                </a:lnTo>
                <a:lnTo>
                  <a:pt x="664" y="263"/>
                </a:lnTo>
                <a:lnTo>
                  <a:pt x="658" y="257"/>
                </a:lnTo>
                <a:lnTo>
                  <a:pt x="652" y="245"/>
                </a:lnTo>
                <a:lnTo>
                  <a:pt x="652" y="233"/>
                </a:lnTo>
                <a:lnTo>
                  <a:pt x="658" y="227"/>
                </a:lnTo>
                <a:lnTo>
                  <a:pt x="658" y="221"/>
                </a:lnTo>
                <a:lnTo>
                  <a:pt x="634" y="191"/>
                </a:lnTo>
                <a:lnTo>
                  <a:pt x="622" y="173"/>
                </a:lnTo>
                <a:lnTo>
                  <a:pt x="610" y="167"/>
                </a:lnTo>
                <a:lnTo>
                  <a:pt x="610" y="167"/>
                </a:lnTo>
                <a:lnTo>
                  <a:pt x="592" y="143"/>
                </a:lnTo>
                <a:lnTo>
                  <a:pt x="569" y="107"/>
                </a:lnTo>
                <a:lnTo>
                  <a:pt x="569" y="84"/>
                </a:lnTo>
                <a:lnTo>
                  <a:pt x="551" y="48"/>
                </a:lnTo>
                <a:lnTo>
                  <a:pt x="551" y="48"/>
                </a:lnTo>
                <a:lnTo>
                  <a:pt x="545" y="42"/>
                </a:lnTo>
                <a:lnTo>
                  <a:pt x="545" y="36"/>
                </a:lnTo>
                <a:lnTo>
                  <a:pt x="539" y="12"/>
                </a:lnTo>
                <a:lnTo>
                  <a:pt x="539" y="6"/>
                </a:lnTo>
                <a:lnTo>
                  <a:pt x="533" y="12"/>
                </a:lnTo>
                <a:lnTo>
                  <a:pt x="515" y="6"/>
                </a:lnTo>
                <a:lnTo>
                  <a:pt x="497" y="0"/>
                </a:lnTo>
                <a:lnTo>
                  <a:pt x="491" y="6"/>
                </a:lnTo>
                <a:lnTo>
                  <a:pt x="491" y="12"/>
                </a:lnTo>
                <a:lnTo>
                  <a:pt x="491" y="18"/>
                </a:lnTo>
                <a:lnTo>
                  <a:pt x="497" y="42"/>
                </a:lnTo>
                <a:lnTo>
                  <a:pt x="491" y="54"/>
                </a:lnTo>
                <a:lnTo>
                  <a:pt x="479" y="48"/>
                </a:lnTo>
                <a:lnTo>
                  <a:pt x="479" y="48"/>
                </a:lnTo>
                <a:lnTo>
                  <a:pt x="473" y="36"/>
                </a:lnTo>
                <a:lnTo>
                  <a:pt x="240" y="48"/>
                </a:lnTo>
                <a:lnTo>
                  <a:pt x="234" y="42"/>
                </a:lnTo>
                <a:lnTo>
                  <a:pt x="234" y="36"/>
                </a:lnTo>
                <a:lnTo>
                  <a:pt x="228" y="24"/>
                </a:lnTo>
                <a:lnTo>
                  <a:pt x="228" y="24"/>
                </a:lnTo>
                <a:lnTo>
                  <a:pt x="228" y="24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Freeform 4"/>
          <p:cNvSpPr>
            <a:spLocks/>
          </p:cNvSpPr>
          <p:nvPr/>
        </p:nvSpPr>
        <p:spPr bwMode="auto">
          <a:xfrm rot="21394386">
            <a:off x="5416409" y="2926144"/>
            <a:ext cx="672363" cy="1158640"/>
          </a:xfrm>
          <a:custGeom>
            <a:avLst/>
            <a:gdLst/>
            <a:ahLst/>
            <a:cxnLst>
              <a:cxn ang="0">
                <a:pos x="54" y="12"/>
              </a:cxn>
              <a:cxn ang="0">
                <a:pos x="71" y="29"/>
              </a:cxn>
              <a:cxn ang="0">
                <a:pos x="89" y="47"/>
              </a:cxn>
              <a:cxn ang="0">
                <a:pos x="95" y="71"/>
              </a:cxn>
              <a:cxn ang="0">
                <a:pos x="83" y="89"/>
              </a:cxn>
              <a:cxn ang="0">
                <a:pos x="71" y="113"/>
              </a:cxn>
              <a:cxn ang="0">
                <a:pos x="54" y="119"/>
              </a:cxn>
              <a:cxn ang="0">
                <a:pos x="30" y="125"/>
              </a:cxn>
              <a:cxn ang="0">
                <a:pos x="24" y="143"/>
              </a:cxn>
              <a:cxn ang="0">
                <a:pos x="36" y="161"/>
              </a:cxn>
              <a:cxn ang="0">
                <a:pos x="24" y="203"/>
              </a:cxn>
              <a:cxn ang="0">
                <a:pos x="6" y="221"/>
              </a:cxn>
              <a:cxn ang="0">
                <a:pos x="6" y="232"/>
              </a:cxn>
              <a:cxn ang="0">
                <a:pos x="0" y="250"/>
              </a:cxn>
              <a:cxn ang="0">
                <a:pos x="6" y="286"/>
              </a:cxn>
              <a:cxn ang="0">
                <a:pos x="30" y="322"/>
              </a:cxn>
              <a:cxn ang="0">
                <a:pos x="60" y="346"/>
              </a:cxn>
              <a:cxn ang="0">
                <a:pos x="77" y="388"/>
              </a:cxn>
              <a:cxn ang="0">
                <a:pos x="89" y="376"/>
              </a:cxn>
              <a:cxn ang="0">
                <a:pos x="113" y="394"/>
              </a:cxn>
              <a:cxn ang="0">
                <a:pos x="113" y="418"/>
              </a:cxn>
              <a:cxn ang="0">
                <a:pos x="95" y="441"/>
              </a:cxn>
              <a:cxn ang="0">
                <a:pos x="113" y="465"/>
              </a:cxn>
              <a:cxn ang="0">
                <a:pos x="149" y="483"/>
              </a:cxn>
              <a:cxn ang="0">
                <a:pos x="173" y="519"/>
              </a:cxn>
              <a:cxn ang="0">
                <a:pos x="179" y="537"/>
              </a:cxn>
              <a:cxn ang="0">
                <a:pos x="173" y="549"/>
              </a:cxn>
              <a:cxn ang="0">
                <a:pos x="197" y="573"/>
              </a:cxn>
              <a:cxn ang="0">
                <a:pos x="203" y="567"/>
              </a:cxn>
              <a:cxn ang="0">
                <a:pos x="209" y="555"/>
              </a:cxn>
              <a:cxn ang="0">
                <a:pos x="233" y="549"/>
              </a:cxn>
              <a:cxn ang="0">
                <a:pos x="251" y="561"/>
              </a:cxn>
              <a:cxn ang="0">
                <a:pos x="257" y="537"/>
              </a:cxn>
              <a:cxn ang="0">
                <a:pos x="263" y="519"/>
              </a:cxn>
              <a:cxn ang="0">
                <a:pos x="293" y="513"/>
              </a:cxn>
              <a:cxn ang="0">
                <a:pos x="281" y="501"/>
              </a:cxn>
              <a:cxn ang="0">
                <a:pos x="287" y="489"/>
              </a:cxn>
              <a:cxn ang="0">
                <a:pos x="287" y="483"/>
              </a:cxn>
              <a:cxn ang="0">
                <a:pos x="287" y="471"/>
              </a:cxn>
              <a:cxn ang="0">
                <a:pos x="293" y="441"/>
              </a:cxn>
              <a:cxn ang="0">
                <a:pos x="311" y="412"/>
              </a:cxn>
              <a:cxn ang="0">
                <a:pos x="323" y="388"/>
              </a:cxn>
              <a:cxn ang="0">
                <a:pos x="311" y="346"/>
              </a:cxn>
              <a:cxn ang="0">
                <a:pos x="311" y="322"/>
              </a:cxn>
              <a:cxn ang="0">
                <a:pos x="293" y="77"/>
              </a:cxn>
              <a:cxn ang="0">
                <a:pos x="287" y="65"/>
              </a:cxn>
              <a:cxn ang="0">
                <a:pos x="281" y="35"/>
              </a:cxn>
              <a:cxn ang="0">
                <a:pos x="263" y="18"/>
              </a:cxn>
              <a:cxn ang="0">
                <a:pos x="263" y="0"/>
              </a:cxn>
            </a:cxnLst>
            <a:rect l="0" t="0" r="r" b="b"/>
            <a:pathLst>
              <a:path w="323" h="573">
                <a:moveTo>
                  <a:pt x="263" y="0"/>
                </a:moveTo>
                <a:lnTo>
                  <a:pt x="54" y="12"/>
                </a:lnTo>
                <a:lnTo>
                  <a:pt x="60" y="18"/>
                </a:lnTo>
                <a:lnTo>
                  <a:pt x="71" y="29"/>
                </a:lnTo>
                <a:lnTo>
                  <a:pt x="71" y="35"/>
                </a:lnTo>
                <a:lnTo>
                  <a:pt x="89" y="47"/>
                </a:lnTo>
                <a:lnTo>
                  <a:pt x="95" y="65"/>
                </a:lnTo>
                <a:lnTo>
                  <a:pt x="95" y="71"/>
                </a:lnTo>
                <a:lnTo>
                  <a:pt x="89" y="83"/>
                </a:lnTo>
                <a:lnTo>
                  <a:pt x="83" y="89"/>
                </a:lnTo>
                <a:lnTo>
                  <a:pt x="83" y="95"/>
                </a:lnTo>
                <a:lnTo>
                  <a:pt x="71" y="113"/>
                </a:lnTo>
                <a:lnTo>
                  <a:pt x="60" y="119"/>
                </a:lnTo>
                <a:lnTo>
                  <a:pt x="54" y="119"/>
                </a:lnTo>
                <a:lnTo>
                  <a:pt x="36" y="119"/>
                </a:lnTo>
                <a:lnTo>
                  <a:pt x="30" y="125"/>
                </a:lnTo>
                <a:lnTo>
                  <a:pt x="24" y="137"/>
                </a:lnTo>
                <a:lnTo>
                  <a:pt x="24" y="143"/>
                </a:lnTo>
                <a:lnTo>
                  <a:pt x="36" y="155"/>
                </a:lnTo>
                <a:lnTo>
                  <a:pt x="36" y="161"/>
                </a:lnTo>
                <a:lnTo>
                  <a:pt x="36" y="179"/>
                </a:lnTo>
                <a:lnTo>
                  <a:pt x="24" y="203"/>
                </a:lnTo>
                <a:lnTo>
                  <a:pt x="12" y="209"/>
                </a:lnTo>
                <a:lnTo>
                  <a:pt x="6" y="221"/>
                </a:lnTo>
                <a:lnTo>
                  <a:pt x="12" y="226"/>
                </a:lnTo>
                <a:lnTo>
                  <a:pt x="6" y="232"/>
                </a:lnTo>
                <a:lnTo>
                  <a:pt x="6" y="238"/>
                </a:lnTo>
                <a:lnTo>
                  <a:pt x="0" y="250"/>
                </a:lnTo>
                <a:lnTo>
                  <a:pt x="0" y="268"/>
                </a:lnTo>
                <a:lnTo>
                  <a:pt x="6" y="286"/>
                </a:lnTo>
                <a:lnTo>
                  <a:pt x="6" y="292"/>
                </a:lnTo>
                <a:lnTo>
                  <a:pt x="30" y="322"/>
                </a:lnTo>
                <a:lnTo>
                  <a:pt x="54" y="340"/>
                </a:lnTo>
                <a:lnTo>
                  <a:pt x="60" y="346"/>
                </a:lnTo>
                <a:lnTo>
                  <a:pt x="77" y="382"/>
                </a:lnTo>
                <a:lnTo>
                  <a:pt x="77" y="388"/>
                </a:lnTo>
                <a:lnTo>
                  <a:pt x="83" y="382"/>
                </a:lnTo>
                <a:lnTo>
                  <a:pt x="89" y="376"/>
                </a:lnTo>
                <a:lnTo>
                  <a:pt x="113" y="382"/>
                </a:lnTo>
                <a:lnTo>
                  <a:pt x="113" y="394"/>
                </a:lnTo>
                <a:lnTo>
                  <a:pt x="107" y="406"/>
                </a:lnTo>
                <a:lnTo>
                  <a:pt x="113" y="418"/>
                </a:lnTo>
                <a:lnTo>
                  <a:pt x="95" y="435"/>
                </a:lnTo>
                <a:lnTo>
                  <a:pt x="95" y="441"/>
                </a:lnTo>
                <a:lnTo>
                  <a:pt x="101" y="453"/>
                </a:lnTo>
                <a:lnTo>
                  <a:pt x="113" y="465"/>
                </a:lnTo>
                <a:lnTo>
                  <a:pt x="137" y="477"/>
                </a:lnTo>
                <a:lnTo>
                  <a:pt x="149" y="483"/>
                </a:lnTo>
                <a:lnTo>
                  <a:pt x="173" y="507"/>
                </a:lnTo>
                <a:lnTo>
                  <a:pt x="173" y="519"/>
                </a:lnTo>
                <a:lnTo>
                  <a:pt x="185" y="531"/>
                </a:lnTo>
                <a:lnTo>
                  <a:pt x="179" y="537"/>
                </a:lnTo>
                <a:lnTo>
                  <a:pt x="179" y="543"/>
                </a:lnTo>
                <a:lnTo>
                  <a:pt x="173" y="549"/>
                </a:lnTo>
                <a:lnTo>
                  <a:pt x="191" y="573"/>
                </a:lnTo>
                <a:lnTo>
                  <a:pt x="197" y="573"/>
                </a:lnTo>
                <a:lnTo>
                  <a:pt x="197" y="567"/>
                </a:lnTo>
                <a:lnTo>
                  <a:pt x="203" y="567"/>
                </a:lnTo>
                <a:lnTo>
                  <a:pt x="203" y="573"/>
                </a:lnTo>
                <a:lnTo>
                  <a:pt x="209" y="555"/>
                </a:lnTo>
                <a:lnTo>
                  <a:pt x="215" y="549"/>
                </a:lnTo>
                <a:lnTo>
                  <a:pt x="233" y="549"/>
                </a:lnTo>
                <a:lnTo>
                  <a:pt x="239" y="555"/>
                </a:lnTo>
                <a:lnTo>
                  <a:pt x="251" y="561"/>
                </a:lnTo>
                <a:lnTo>
                  <a:pt x="263" y="555"/>
                </a:lnTo>
                <a:lnTo>
                  <a:pt x="257" y="537"/>
                </a:lnTo>
                <a:lnTo>
                  <a:pt x="257" y="525"/>
                </a:lnTo>
                <a:lnTo>
                  <a:pt x="263" y="519"/>
                </a:lnTo>
                <a:lnTo>
                  <a:pt x="287" y="513"/>
                </a:lnTo>
                <a:lnTo>
                  <a:pt x="293" y="513"/>
                </a:lnTo>
                <a:lnTo>
                  <a:pt x="281" y="501"/>
                </a:lnTo>
                <a:lnTo>
                  <a:pt x="281" y="501"/>
                </a:lnTo>
                <a:lnTo>
                  <a:pt x="287" y="495"/>
                </a:lnTo>
                <a:lnTo>
                  <a:pt x="287" y="489"/>
                </a:lnTo>
                <a:lnTo>
                  <a:pt x="287" y="483"/>
                </a:lnTo>
                <a:lnTo>
                  <a:pt x="287" y="483"/>
                </a:lnTo>
                <a:lnTo>
                  <a:pt x="287" y="477"/>
                </a:lnTo>
                <a:lnTo>
                  <a:pt x="287" y="471"/>
                </a:lnTo>
                <a:lnTo>
                  <a:pt x="293" y="453"/>
                </a:lnTo>
                <a:lnTo>
                  <a:pt x="293" y="441"/>
                </a:lnTo>
                <a:lnTo>
                  <a:pt x="305" y="429"/>
                </a:lnTo>
                <a:lnTo>
                  <a:pt x="311" y="412"/>
                </a:lnTo>
                <a:lnTo>
                  <a:pt x="311" y="406"/>
                </a:lnTo>
                <a:lnTo>
                  <a:pt x="323" y="388"/>
                </a:lnTo>
                <a:lnTo>
                  <a:pt x="317" y="364"/>
                </a:lnTo>
                <a:lnTo>
                  <a:pt x="311" y="346"/>
                </a:lnTo>
                <a:lnTo>
                  <a:pt x="311" y="334"/>
                </a:lnTo>
                <a:lnTo>
                  <a:pt x="311" y="322"/>
                </a:lnTo>
                <a:lnTo>
                  <a:pt x="317" y="322"/>
                </a:lnTo>
                <a:lnTo>
                  <a:pt x="293" y="77"/>
                </a:lnTo>
                <a:lnTo>
                  <a:pt x="293" y="71"/>
                </a:lnTo>
                <a:lnTo>
                  <a:pt x="287" y="65"/>
                </a:lnTo>
                <a:lnTo>
                  <a:pt x="281" y="41"/>
                </a:lnTo>
                <a:lnTo>
                  <a:pt x="281" y="35"/>
                </a:lnTo>
                <a:lnTo>
                  <a:pt x="275" y="29"/>
                </a:lnTo>
                <a:lnTo>
                  <a:pt x="263" y="18"/>
                </a:lnTo>
                <a:lnTo>
                  <a:pt x="263" y="0"/>
                </a:lnTo>
                <a:lnTo>
                  <a:pt x="263" y="0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Freeform 91"/>
          <p:cNvSpPr>
            <a:spLocks/>
          </p:cNvSpPr>
          <p:nvPr/>
        </p:nvSpPr>
        <p:spPr bwMode="auto">
          <a:xfrm rot="21394386">
            <a:off x="767561" y="2893427"/>
            <a:ext cx="1083154" cy="1618585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0" y="305"/>
              </a:cxn>
              <a:cxn ang="0">
                <a:pos x="335" y="800"/>
              </a:cxn>
              <a:cxn ang="0">
                <a:pos x="335" y="794"/>
              </a:cxn>
              <a:cxn ang="0">
                <a:pos x="341" y="788"/>
              </a:cxn>
              <a:cxn ang="0">
                <a:pos x="347" y="765"/>
              </a:cxn>
              <a:cxn ang="0">
                <a:pos x="341" y="759"/>
              </a:cxn>
              <a:cxn ang="0">
                <a:pos x="347" y="711"/>
              </a:cxn>
              <a:cxn ang="0">
                <a:pos x="341" y="693"/>
              </a:cxn>
              <a:cxn ang="0">
                <a:pos x="347" y="687"/>
              </a:cxn>
              <a:cxn ang="0">
                <a:pos x="359" y="681"/>
              </a:cxn>
              <a:cxn ang="0">
                <a:pos x="377" y="687"/>
              </a:cxn>
              <a:cxn ang="0">
                <a:pos x="383" y="693"/>
              </a:cxn>
              <a:cxn ang="0">
                <a:pos x="383" y="699"/>
              </a:cxn>
              <a:cxn ang="0">
                <a:pos x="389" y="705"/>
              </a:cxn>
              <a:cxn ang="0">
                <a:pos x="395" y="705"/>
              </a:cxn>
              <a:cxn ang="0">
                <a:pos x="413" y="663"/>
              </a:cxn>
              <a:cxn ang="0">
                <a:pos x="425" y="609"/>
              </a:cxn>
              <a:cxn ang="0">
                <a:pos x="520" y="102"/>
              </a:cxn>
              <a:cxn ang="0">
                <a:pos x="299" y="54"/>
              </a:cxn>
              <a:cxn ang="0">
                <a:pos x="78" y="0"/>
              </a:cxn>
              <a:cxn ang="0">
                <a:pos x="78" y="0"/>
              </a:cxn>
            </a:cxnLst>
            <a:rect l="0" t="0" r="r" b="b"/>
            <a:pathLst>
              <a:path w="520" h="800">
                <a:moveTo>
                  <a:pt x="78" y="0"/>
                </a:moveTo>
                <a:lnTo>
                  <a:pt x="0" y="305"/>
                </a:lnTo>
                <a:lnTo>
                  <a:pt x="335" y="800"/>
                </a:lnTo>
                <a:lnTo>
                  <a:pt x="335" y="794"/>
                </a:lnTo>
                <a:lnTo>
                  <a:pt x="341" y="788"/>
                </a:lnTo>
                <a:lnTo>
                  <a:pt x="347" y="765"/>
                </a:lnTo>
                <a:lnTo>
                  <a:pt x="341" y="759"/>
                </a:lnTo>
                <a:lnTo>
                  <a:pt x="347" y="711"/>
                </a:lnTo>
                <a:lnTo>
                  <a:pt x="341" y="693"/>
                </a:lnTo>
                <a:lnTo>
                  <a:pt x="347" y="687"/>
                </a:lnTo>
                <a:lnTo>
                  <a:pt x="359" y="681"/>
                </a:lnTo>
                <a:lnTo>
                  <a:pt x="377" y="687"/>
                </a:lnTo>
                <a:lnTo>
                  <a:pt x="383" y="693"/>
                </a:lnTo>
                <a:lnTo>
                  <a:pt x="383" y="699"/>
                </a:lnTo>
                <a:lnTo>
                  <a:pt x="389" y="705"/>
                </a:lnTo>
                <a:lnTo>
                  <a:pt x="395" y="705"/>
                </a:lnTo>
                <a:lnTo>
                  <a:pt x="413" y="663"/>
                </a:lnTo>
                <a:lnTo>
                  <a:pt x="425" y="609"/>
                </a:lnTo>
                <a:lnTo>
                  <a:pt x="520" y="102"/>
                </a:lnTo>
                <a:lnTo>
                  <a:pt x="299" y="54"/>
                </a:lnTo>
                <a:lnTo>
                  <a:pt x="78" y="0"/>
                </a:lnTo>
                <a:lnTo>
                  <a:pt x="78" y="0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Freeform 107"/>
          <p:cNvSpPr>
            <a:spLocks/>
          </p:cNvSpPr>
          <p:nvPr/>
        </p:nvSpPr>
        <p:spPr bwMode="auto">
          <a:xfrm rot="21394386">
            <a:off x="8210193" y="1749589"/>
            <a:ext cx="273861" cy="581076"/>
          </a:xfrm>
          <a:custGeom>
            <a:avLst/>
            <a:gdLst/>
            <a:ahLst/>
            <a:cxnLst>
              <a:cxn ang="0">
                <a:pos x="132" y="239"/>
              </a:cxn>
              <a:cxn ang="0">
                <a:pos x="126" y="239"/>
              </a:cxn>
              <a:cxn ang="0">
                <a:pos x="120" y="239"/>
              </a:cxn>
              <a:cxn ang="0">
                <a:pos x="114" y="251"/>
              </a:cxn>
              <a:cxn ang="0">
                <a:pos x="108" y="257"/>
              </a:cxn>
              <a:cxn ang="0">
                <a:pos x="108" y="263"/>
              </a:cxn>
              <a:cxn ang="0">
                <a:pos x="108" y="263"/>
              </a:cxn>
              <a:cxn ang="0">
                <a:pos x="108" y="263"/>
              </a:cxn>
              <a:cxn ang="0">
                <a:pos x="102" y="263"/>
              </a:cxn>
              <a:cxn ang="0">
                <a:pos x="102" y="263"/>
              </a:cxn>
              <a:cxn ang="0">
                <a:pos x="12" y="287"/>
              </a:cxn>
              <a:cxn ang="0">
                <a:pos x="12" y="281"/>
              </a:cxn>
              <a:cxn ang="0">
                <a:pos x="6" y="275"/>
              </a:cxn>
              <a:cxn ang="0">
                <a:pos x="6" y="263"/>
              </a:cxn>
              <a:cxn ang="0">
                <a:pos x="12" y="257"/>
              </a:cxn>
              <a:cxn ang="0">
                <a:pos x="6" y="251"/>
              </a:cxn>
              <a:cxn ang="0">
                <a:pos x="0" y="209"/>
              </a:cxn>
              <a:cxn ang="0">
                <a:pos x="0" y="197"/>
              </a:cxn>
              <a:cxn ang="0">
                <a:pos x="6" y="173"/>
              </a:cxn>
              <a:cxn ang="0">
                <a:pos x="12" y="155"/>
              </a:cxn>
              <a:cxn ang="0">
                <a:pos x="12" y="143"/>
              </a:cxn>
              <a:cxn ang="0">
                <a:pos x="6" y="137"/>
              </a:cxn>
              <a:cxn ang="0">
                <a:pos x="6" y="125"/>
              </a:cxn>
              <a:cxn ang="0">
                <a:pos x="12" y="119"/>
              </a:cxn>
              <a:cxn ang="0">
                <a:pos x="30" y="108"/>
              </a:cxn>
              <a:cxn ang="0">
                <a:pos x="36" y="84"/>
              </a:cxn>
              <a:cxn ang="0">
                <a:pos x="30" y="72"/>
              </a:cxn>
              <a:cxn ang="0">
                <a:pos x="24" y="66"/>
              </a:cxn>
              <a:cxn ang="0">
                <a:pos x="30" y="60"/>
              </a:cxn>
              <a:cxn ang="0">
                <a:pos x="30" y="54"/>
              </a:cxn>
              <a:cxn ang="0">
                <a:pos x="24" y="42"/>
              </a:cxn>
              <a:cxn ang="0">
                <a:pos x="30" y="24"/>
              </a:cxn>
              <a:cxn ang="0">
                <a:pos x="24" y="18"/>
              </a:cxn>
              <a:cxn ang="0">
                <a:pos x="24" y="12"/>
              </a:cxn>
              <a:cxn ang="0">
                <a:pos x="30" y="12"/>
              </a:cxn>
              <a:cxn ang="0">
                <a:pos x="36" y="6"/>
              </a:cxn>
              <a:cxn ang="0">
                <a:pos x="36" y="6"/>
              </a:cxn>
              <a:cxn ang="0">
                <a:pos x="42" y="6"/>
              </a:cxn>
              <a:cxn ang="0">
                <a:pos x="48" y="0"/>
              </a:cxn>
              <a:cxn ang="0">
                <a:pos x="108" y="179"/>
              </a:cxn>
              <a:cxn ang="0">
                <a:pos x="108" y="179"/>
              </a:cxn>
              <a:cxn ang="0">
                <a:pos x="108" y="185"/>
              </a:cxn>
              <a:cxn ang="0">
                <a:pos x="108" y="191"/>
              </a:cxn>
              <a:cxn ang="0">
                <a:pos x="120" y="203"/>
              </a:cxn>
              <a:cxn ang="0">
                <a:pos x="126" y="203"/>
              </a:cxn>
              <a:cxn ang="0">
                <a:pos x="126" y="209"/>
              </a:cxn>
              <a:cxn ang="0">
                <a:pos x="126" y="209"/>
              </a:cxn>
              <a:cxn ang="0">
                <a:pos x="132" y="227"/>
              </a:cxn>
              <a:cxn ang="0">
                <a:pos x="132" y="227"/>
              </a:cxn>
              <a:cxn ang="0">
                <a:pos x="132" y="239"/>
              </a:cxn>
              <a:cxn ang="0">
                <a:pos x="132" y="239"/>
              </a:cxn>
            </a:cxnLst>
            <a:rect l="0" t="0" r="r" b="b"/>
            <a:pathLst>
              <a:path w="132" h="287">
                <a:moveTo>
                  <a:pt x="132" y="239"/>
                </a:moveTo>
                <a:lnTo>
                  <a:pt x="126" y="239"/>
                </a:lnTo>
                <a:lnTo>
                  <a:pt x="120" y="239"/>
                </a:lnTo>
                <a:lnTo>
                  <a:pt x="114" y="251"/>
                </a:lnTo>
                <a:lnTo>
                  <a:pt x="108" y="257"/>
                </a:lnTo>
                <a:lnTo>
                  <a:pt x="108" y="263"/>
                </a:lnTo>
                <a:lnTo>
                  <a:pt x="108" y="263"/>
                </a:lnTo>
                <a:lnTo>
                  <a:pt x="108" y="263"/>
                </a:lnTo>
                <a:lnTo>
                  <a:pt x="102" y="263"/>
                </a:lnTo>
                <a:lnTo>
                  <a:pt x="102" y="263"/>
                </a:lnTo>
                <a:lnTo>
                  <a:pt x="12" y="287"/>
                </a:lnTo>
                <a:lnTo>
                  <a:pt x="12" y="281"/>
                </a:lnTo>
                <a:lnTo>
                  <a:pt x="6" y="275"/>
                </a:lnTo>
                <a:lnTo>
                  <a:pt x="6" y="263"/>
                </a:lnTo>
                <a:lnTo>
                  <a:pt x="12" y="257"/>
                </a:lnTo>
                <a:lnTo>
                  <a:pt x="6" y="251"/>
                </a:lnTo>
                <a:lnTo>
                  <a:pt x="0" y="209"/>
                </a:lnTo>
                <a:lnTo>
                  <a:pt x="0" y="197"/>
                </a:lnTo>
                <a:lnTo>
                  <a:pt x="6" y="173"/>
                </a:lnTo>
                <a:lnTo>
                  <a:pt x="12" y="155"/>
                </a:lnTo>
                <a:lnTo>
                  <a:pt x="12" y="143"/>
                </a:lnTo>
                <a:lnTo>
                  <a:pt x="6" y="137"/>
                </a:lnTo>
                <a:lnTo>
                  <a:pt x="6" y="125"/>
                </a:lnTo>
                <a:lnTo>
                  <a:pt x="12" y="119"/>
                </a:lnTo>
                <a:lnTo>
                  <a:pt x="30" y="108"/>
                </a:lnTo>
                <a:lnTo>
                  <a:pt x="36" y="84"/>
                </a:lnTo>
                <a:lnTo>
                  <a:pt x="30" y="72"/>
                </a:lnTo>
                <a:lnTo>
                  <a:pt x="24" y="66"/>
                </a:lnTo>
                <a:lnTo>
                  <a:pt x="30" y="60"/>
                </a:lnTo>
                <a:lnTo>
                  <a:pt x="30" y="54"/>
                </a:lnTo>
                <a:lnTo>
                  <a:pt x="24" y="42"/>
                </a:lnTo>
                <a:lnTo>
                  <a:pt x="30" y="24"/>
                </a:lnTo>
                <a:lnTo>
                  <a:pt x="24" y="18"/>
                </a:lnTo>
                <a:lnTo>
                  <a:pt x="24" y="12"/>
                </a:lnTo>
                <a:lnTo>
                  <a:pt x="30" y="12"/>
                </a:lnTo>
                <a:lnTo>
                  <a:pt x="36" y="6"/>
                </a:lnTo>
                <a:lnTo>
                  <a:pt x="36" y="6"/>
                </a:lnTo>
                <a:lnTo>
                  <a:pt x="42" y="6"/>
                </a:lnTo>
                <a:lnTo>
                  <a:pt x="48" y="0"/>
                </a:lnTo>
                <a:lnTo>
                  <a:pt x="108" y="179"/>
                </a:lnTo>
                <a:lnTo>
                  <a:pt x="108" y="179"/>
                </a:lnTo>
                <a:lnTo>
                  <a:pt x="108" y="185"/>
                </a:lnTo>
                <a:lnTo>
                  <a:pt x="108" y="191"/>
                </a:lnTo>
                <a:lnTo>
                  <a:pt x="120" y="203"/>
                </a:lnTo>
                <a:lnTo>
                  <a:pt x="126" y="203"/>
                </a:lnTo>
                <a:lnTo>
                  <a:pt x="126" y="209"/>
                </a:lnTo>
                <a:lnTo>
                  <a:pt x="126" y="209"/>
                </a:lnTo>
                <a:lnTo>
                  <a:pt x="132" y="227"/>
                </a:lnTo>
                <a:lnTo>
                  <a:pt x="132" y="227"/>
                </a:lnTo>
                <a:lnTo>
                  <a:pt x="132" y="239"/>
                </a:lnTo>
                <a:lnTo>
                  <a:pt x="132" y="239"/>
                </a:lnTo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Freeform 105"/>
          <p:cNvSpPr>
            <a:spLocks/>
          </p:cNvSpPr>
          <p:nvPr/>
        </p:nvSpPr>
        <p:spPr bwMode="auto">
          <a:xfrm rot="21394386">
            <a:off x="6446027" y="2843276"/>
            <a:ext cx="710984" cy="772427"/>
          </a:xfrm>
          <a:custGeom>
            <a:avLst/>
            <a:gdLst/>
            <a:ahLst/>
            <a:cxnLst>
              <a:cxn ang="0">
                <a:pos x="30" y="334"/>
              </a:cxn>
              <a:cxn ang="0">
                <a:pos x="42" y="334"/>
              </a:cxn>
              <a:cxn ang="0">
                <a:pos x="60" y="334"/>
              </a:cxn>
              <a:cxn ang="0">
                <a:pos x="78" y="358"/>
              </a:cxn>
              <a:cxn ang="0">
                <a:pos x="108" y="364"/>
              </a:cxn>
              <a:cxn ang="0">
                <a:pos x="132" y="364"/>
              </a:cxn>
              <a:cxn ang="0">
                <a:pos x="150" y="370"/>
              </a:cxn>
              <a:cxn ang="0">
                <a:pos x="168" y="364"/>
              </a:cxn>
              <a:cxn ang="0">
                <a:pos x="173" y="358"/>
              </a:cxn>
              <a:cxn ang="0">
                <a:pos x="185" y="358"/>
              </a:cxn>
              <a:cxn ang="0">
                <a:pos x="203" y="370"/>
              </a:cxn>
              <a:cxn ang="0">
                <a:pos x="215" y="382"/>
              </a:cxn>
              <a:cxn ang="0">
                <a:pos x="233" y="364"/>
              </a:cxn>
              <a:cxn ang="0">
                <a:pos x="239" y="352"/>
              </a:cxn>
              <a:cxn ang="0">
                <a:pos x="245" y="316"/>
              </a:cxn>
              <a:cxn ang="0">
                <a:pos x="263" y="328"/>
              </a:cxn>
              <a:cxn ang="0">
                <a:pos x="269" y="304"/>
              </a:cxn>
              <a:cxn ang="0">
                <a:pos x="281" y="280"/>
              </a:cxn>
              <a:cxn ang="0">
                <a:pos x="287" y="268"/>
              </a:cxn>
              <a:cxn ang="0">
                <a:pos x="305" y="268"/>
              </a:cxn>
              <a:cxn ang="0">
                <a:pos x="323" y="244"/>
              </a:cxn>
              <a:cxn ang="0">
                <a:pos x="335" y="238"/>
              </a:cxn>
              <a:cxn ang="0">
                <a:pos x="329" y="221"/>
              </a:cxn>
              <a:cxn ang="0">
                <a:pos x="335" y="203"/>
              </a:cxn>
              <a:cxn ang="0">
                <a:pos x="323" y="155"/>
              </a:cxn>
              <a:cxn ang="0">
                <a:pos x="335" y="137"/>
              </a:cxn>
              <a:cxn ang="0">
                <a:pos x="341" y="131"/>
              </a:cxn>
              <a:cxn ang="0">
                <a:pos x="275" y="18"/>
              </a:cxn>
              <a:cxn ang="0">
                <a:pos x="251" y="35"/>
              </a:cxn>
              <a:cxn ang="0">
                <a:pos x="227" y="59"/>
              </a:cxn>
              <a:cxn ang="0">
                <a:pos x="203" y="59"/>
              </a:cxn>
              <a:cxn ang="0">
                <a:pos x="179" y="77"/>
              </a:cxn>
              <a:cxn ang="0">
                <a:pos x="156" y="71"/>
              </a:cxn>
              <a:cxn ang="0">
                <a:pos x="150" y="71"/>
              </a:cxn>
              <a:cxn ang="0">
                <a:pos x="150" y="65"/>
              </a:cxn>
              <a:cxn ang="0">
                <a:pos x="114" y="53"/>
              </a:cxn>
              <a:cxn ang="0">
                <a:pos x="102" y="59"/>
              </a:cxn>
              <a:cxn ang="0">
                <a:pos x="0" y="65"/>
              </a:cxn>
            </a:cxnLst>
            <a:rect l="0" t="0" r="r" b="b"/>
            <a:pathLst>
              <a:path w="341" h="382">
                <a:moveTo>
                  <a:pt x="0" y="65"/>
                </a:moveTo>
                <a:lnTo>
                  <a:pt x="30" y="334"/>
                </a:lnTo>
                <a:lnTo>
                  <a:pt x="36" y="334"/>
                </a:lnTo>
                <a:lnTo>
                  <a:pt x="42" y="334"/>
                </a:lnTo>
                <a:lnTo>
                  <a:pt x="48" y="334"/>
                </a:lnTo>
                <a:lnTo>
                  <a:pt x="60" y="334"/>
                </a:lnTo>
                <a:lnTo>
                  <a:pt x="72" y="346"/>
                </a:lnTo>
                <a:lnTo>
                  <a:pt x="78" y="358"/>
                </a:lnTo>
                <a:lnTo>
                  <a:pt x="90" y="364"/>
                </a:lnTo>
                <a:lnTo>
                  <a:pt x="108" y="364"/>
                </a:lnTo>
                <a:lnTo>
                  <a:pt x="126" y="376"/>
                </a:lnTo>
                <a:lnTo>
                  <a:pt x="132" y="364"/>
                </a:lnTo>
                <a:lnTo>
                  <a:pt x="138" y="364"/>
                </a:lnTo>
                <a:lnTo>
                  <a:pt x="150" y="370"/>
                </a:lnTo>
                <a:lnTo>
                  <a:pt x="162" y="370"/>
                </a:lnTo>
                <a:lnTo>
                  <a:pt x="168" y="364"/>
                </a:lnTo>
                <a:lnTo>
                  <a:pt x="173" y="364"/>
                </a:lnTo>
                <a:lnTo>
                  <a:pt x="173" y="358"/>
                </a:lnTo>
                <a:lnTo>
                  <a:pt x="185" y="352"/>
                </a:lnTo>
                <a:lnTo>
                  <a:pt x="185" y="358"/>
                </a:lnTo>
                <a:lnTo>
                  <a:pt x="197" y="370"/>
                </a:lnTo>
                <a:lnTo>
                  <a:pt x="203" y="370"/>
                </a:lnTo>
                <a:lnTo>
                  <a:pt x="215" y="376"/>
                </a:lnTo>
                <a:lnTo>
                  <a:pt x="215" y="382"/>
                </a:lnTo>
                <a:lnTo>
                  <a:pt x="227" y="382"/>
                </a:lnTo>
                <a:lnTo>
                  <a:pt x="233" y="364"/>
                </a:lnTo>
                <a:lnTo>
                  <a:pt x="239" y="364"/>
                </a:lnTo>
                <a:lnTo>
                  <a:pt x="239" y="352"/>
                </a:lnTo>
                <a:lnTo>
                  <a:pt x="239" y="340"/>
                </a:lnTo>
                <a:lnTo>
                  <a:pt x="245" y="316"/>
                </a:lnTo>
                <a:lnTo>
                  <a:pt x="251" y="316"/>
                </a:lnTo>
                <a:lnTo>
                  <a:pt x="263" y="328"/>
                </a:lnTo>
                <a:lnTo>
                  <a:pt x="269" y="316"/>
                </a:lnTo>
                <a:lnTo>
                  <a:pt x="269" y="304"/>
                </a:lnTo>
                <a:lnTo>
                  <a:pt x="275" y="286"/>
                </a:lnTo>
                <a:lnTo>
                  <a:pt x="281" y="280"/>
                </a:lnTo>
                <a:lnTo>
                  <a:pt x="281" y="274"/>
                </a:lnTo>
                <a:lnTo>
                  <a:pt x="287" y="268"/>
                </a:lnTo>
                <a:lnTo>
                  <a:pt x="293" y="268"/>
                </a:lnTo>
                <a:lnTo>
                  <a:pt x="305" y="268"/>
                </a:lnTo>
                <a:lnTo>
                  <a:pt x="305" y="262"/>
                </a:lnTo>
                <a:lnTo>
                  <a:pt x="323" y="244"/>
                </a:lnTo>
                <a:lnTo>
                  <a:pt x="323" y="244"/>
                </a:lnTo>
                <a:lnTo>
                  <a:pt x="335" y="238"/>
                </a:lnTo>
                <a:lnTo>
                  <a:pt x="335" y="227"/>
                </a:lnTo>
                <a:lnTo>
                  <a:pt x="329" y="221"/>
                </a:lnTo>
                <a:lnTo>
                  <a:pt x="329" y="209"/>
                </a:lnTo>
                <a:lnTo>
                  <a:pt x="335" y="203"/>
                </a:lnTo>
                <a:lnTo>
                  <a:pt x="341" y="167"/>
                </a:lnTo>
                <a:lnTo>
                  <a:pt x="323" y="155"/>
                </a:lnTo>
                <a:lnTo>
                  <a:pt x="335" y="149"/>
                </a:lnTo>
                <a:lnTo>
                  <a:pt x="335" y="137"/>
                </a:lnTo>
                <a:lnTo>
                  <a:pt x="335" y="131"/>
                </a:lnTo>
                <a:lnTo>
                  <a:pt x="341" y="131"/>
                </a:lnTo>
                <a:lnTo>
                  <a:pt x="317" y="0"/>
                </a:lnTo>
                <a:lnTo>
                  <a:pt x="275" y="18"/>
                </a:lnTo>
                <a:lnTo>
                  <a:pt x="263" y="30"/>
                </a:lnTo>
                <a:lnTo>
                  <a:pt x="251" y="35"/>
                </a:lnTo>
                <a:lnTo>
                  <a:pt x="233" y="59"/>
                </a:lnTo>
                <a:lnTo>
                  <a:pt x="227" y="59"/>
                </a:lnTo>
                <a:lnTo>
                  <a:pt x="221" y="59"/>
                </a:lnTo>
                <a:lnTo>
                  <a:pt x="203" y="59"/>
                </a:lnTo>
                <a:lnTo>
                  <a:pt x="197" y="65"/>
                </a:lnTo>
                <a:lnTo>
                  <a:pt x="179" y="77"/>
                </a:lnTo>
                <a:lnTo>
                  <a:pt x="173" y="77"/>
                </a:lnTo>
                <a:lnTo>
                  <a:pt x="156" y="71"/>
                </a:lnTo>
                <a:lnTo>
                  <a:pt x="156" y="71"/>
                </a:lnTo>
                <a:lnTo>
                  <a:pt x="150" y="71"/>
                </a:lnTo>
                <a:lnTo>
                  <a:pt x="156" y="65"/>
                </a:lnTo>
                <a:lnTo>
                  <a:pt x="150" y="65"/>
                </a:lnTo>
                <a:lnTo>
                  <a:pt x="138" y="65"/>
                </a:lnTo>
                <a:lnTo>
                  <a:pt x="114" y="53"/>
                </a:lnTo>
                <a:lnTo>
                  <a:pt x="108" y="53"/>
                </a:lnTo>
                <a:lnTo>
                  <a:pt x="102" y="59"/>
                </a:lnTo>
                <a:lnTo>
                  <a:pt x="102" y="53"/>
                </a:lnTo>
                <a:lnTo>
                  <a:pt x="0" y="65"/>
                </a:lnTo>
                <a:lnTo>
                  <a:pt x="0" y="65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Freeform 106"/>
          <p:cNvSpPr>
            <a:spLocks/>
          </p:cNvSpPr>
          <p:nvPr/>
        </p:nvSpPr>
        <p:spPr bwMode="auto">
          <a:xfrm rot="21394386">
            <a:off x="7095989" y="2622310"/>
            <a:ext cx="995378" cy="628474"/>
          </a:xfrm>
          <a:custGeom>
            <a:avLst/>
            <a:gdLst/>
            <a:ahLst/>
            <a:cxnLst>
              <a:cxn ang="0">
                <a:pos x="120" y="293"/>
              </a:cxn>
              <a:cxn ang="0">
                <a:pos x="335" y="251"/>
              </a:cxn>
              <a:cxn ang="0">
                <a:pos x="401" y="239"/>
              </a:cxn>
              <a:cxn ang="0">
                <a:pos x="401" y="239"/>
              </a:cxn>
              <a:cxn ang="0">
                <a:pos x="401" y="239"/>
              </a:cxn>
              <a:cxn ang="0">
                <a:pos x="407" y="233"/>
              </a:cxn>
              <a:cxn ang="0">
                <a:pos x="413" y="221"/>
              </a:cxn>
              <a:cxn ang="0">
                <a:pos x="419" y="221"/>
              </a:cxn>
              <a:cxn ang="0">
                <a:pos x="425" y="221"/>
              </a:cxn>
              <a:cxn ang="0">
                <a:pos x="449" y="209"/>
              </a:cxn>
              <a:cxn ang="0">
                <a:pos x="449" y="197"/>
              </a:cxn>
              <a:cxn ang="0">
                <a:pos x="460" y="185"/>
              </a:cxn>
              <a:cxn ang="0">
                <a:pos x="472" y="179"/>
              </a:cxn>
              <a:cxn ang="0">
                <a:pos x="478" y="173"/>
              </a:cxn>
              <a:cxn ang="0">
                <a:pos x="466" y="167"/>
              </a:cxn>
              <a:cxn ang="0">
                <a:pos x="460" y="161"/>
              </a:cxn>
              <a:cxn ang="0">
                <a:pos x="455" y="161"/>
              </a:cxn>
              <a:cxn ang="0">
                <a:pos x="449" y="155"/>
              </a:cxn>
              <a:cxn ang="0">
                <a:pos x="443" y="155"/>
              </a:cxn>
              <a:cxn ang="0">
                <a:pos x="437" y="143"/>
              </a:cxn>
              <a:cxn ang="0">
                <a:pos x="431" y="143"/>
              </a:cxn>
              <a:cxn ang="0">
                <a:pos x="431" y="137"/>
              </a:cxn>
              <a:cxn ang="0">
                <a:pos x="425" y="119"/>
              </a:cxn>
              <a:cxn ang="0">
                <a:pos x="431" y="119"/>
              </a:cxn>
              <a:cxn ang="0">
                <a:pos x="431" y="108"/>
              </a:cxn>
              <a:cxn ang="0">
                <a:pos x="425" y="102"/>
              </a:cxn>
              <a:cxn ang="0">
                <a:pos x="425" y="96"/>
              </a:cxn>
              <a:cxn ang="0">
                <a:pos x="425" y="96"/>
              </a:cxn>
              <a:cxn ang="0">
                <a:pos x="437" y="84"/>
              </a:cxn>
              <a:cxn ang="0">
                <a:pos x="437" y="72"/>
              </a:cxn>
              <a:cxn ang="0">
                <a:pos x="437" y="66"/>
              </a:cxn>
              <a:cxn ang="0">
                <a:pos x="443" y="60"/>
              </a:cxn>
              <a:cxn ang="0">
                <a:pos x="449" y="54"/>
              </a:cxn>
              <a:cxn ang="0">
                <a:pos x="443" y="48"/>
              </a:cxn>
              <a:cxn ang="0">
                <a:pos x="425" y="48"/>
              </a:cxn>
              <a:cxn ang="0">
                <a:pos x="419" y="48"/>
              </a:cxn>
              <a:cxn ang="0">
                <a:pos x="419" y="42"/>
              </a:cxn>
              <a:cxn ang="0">
                <a:pos x="419" y="36"/>
              </a:cxn>
              <a:cxn ang="0">
                <a:pos x="407" y="18"/>
              </a:cxn>
              <a:cxn ang="0">
                <a:pos x="401" y="18"/>
              </a:cxn>
              <a:cxn ang="0">
                <a:pos x="395" y="12"/>
              </a:cxn>
              <a:cxn ang="0">
                <a:pos x="395" y="12"/>
              </a:cxn>
              <a:cxn ang="0">
                <a:pos x="395" y="12"/>
              </a:cxn>
              <a:cxn ang="0">
                <a:pos x="389" y="6"/>
              </a:cxn>
              <a:cxn ang="0">
                <a:pos x="383" y="0"/>
              </a:cxn>
              <a:cxn ang="0">
                <a:pos x="54" y="66"/>
              </a:cxn>
              <a:cxn ang="0">
                <a:pos x="48" y="42"/>
              </a:cxn>
              <a:cxn ang="0">
                <a:pos x="30" y="60"/>
              </a:cxn>
              <a:cxn ang="0">
                <a:pos x="30" y="60"/>
              </a:cxn>
              <a:cxn ang="0">
                <a:pos x="24" y="54"/>
              </a:cxn>
              <a:cxn ang="0">
                <a:pos x="24" y="54"/>
              </a:cxn>
              <a:cxn ang="0">
                <a:pos x="18" y="66"/>
              </a:cxn>
              <a:cxn ang="0">
                <a:pos x="6" y="78"/>
              </a:cxn>
              <a:cxn ang="0">
                <a:pos x="0" y="84"/>
              </a:cxn>
              <a:cxn ang="0">
                <a:pos x="24" y="215"/>
              </a:cxn>
              <a:cxn ang="0">
                <a:pos x="36" y="311"/>
              </a:cxn>
              <a:cxn ang="0">
                <a:pos x="120" y="293"/>
              </a:cxn>
              <a:cxn ang="0">
                <a:pos x="120" y="293"/>
              </a:cxn>
            </a:cxnLst>
            <a:rect l="0" t="0" r="r" b="b"/>
            <a:pathLst>
              <a:path w="478" h="311">
                <a:moveTo>
                  <a:pt x="120" y="293"/>
                </a:moveTo>
                <a:lnTo>
                  <a:pt x="335" y="251"/>
                </a:lnTo>
                <a:lnTo>
                  <a:pt x="401" y="239"/>
                </a:lnTo>
                <a:lnTo>
                  <a:pt x="401" y="239"/>
                </a:lnTo>
                <a:lnTo>
                  <a:pt x="401" y="239"/>
                </a:lnTo>
                <a:lnTo>
                  <a:pt x="407" y="233"/>
                </a:lnTo>
                <a:lnTo>
                  <a:pt x="413" y="221"/>
                </a:lnTo>
                <a:lnTo>
                  <a:pt x="419" y="221"/>
                </a:lnTo>
                <a:lnTo>
                  <a:pt x="425" y="221"/>
                </a:lnTo>
                <a:lnTo>
                  <a:pt x="449" y="209"/>
                </a:lnTo>
                <a:lnTo>
                  <a:pt x="449" y="197"/>
                </a:lnTo>
                <a:lnTo>
                  <a:pt x="460" y="185"/>
                </a:lnTo>
                <a:lnTo>
                  <a:pt x="472" y="179"/>
                </a:lnTo>
                <a:lnTo>
                  <a:pt x="478" y="173"/>
                </a:lnTo>
                <a:lnTo>
                  <a:pt x="466" y="167"/>
                </a:lnTo>
                <a:lnTo>
                  <a:pt x="460" y="161"/>
                </a:lnTo>
                <a:lnTo>
                  <a:pt x="455" y="161"/>
                </a:lnTo>
                <a:lnTo>
                  <a:pt x="449" y="155"/>
                </a:lnTo>
                <a:lnTo>
                  <a:pt x="443" y="155"/>
                </a:lnTo>
                <a:lnTo>
                  <a:pt x="437" y="143"/>
                </a:lnTo>
                <a:lnTo>
                  <a:pt x="431" y="143"/>
                </a:lnTo>
                <a:lnTo>
                  <a:pt x="431" y="137"/>
                </a:lnTo>
                <a:lnTo>
                  <a:pt x="425" y="119"/>
                </a:lnTo>
                <a:lnTo>
                  <a:pt x="431" y="119"/>
                </a:lnTo>
                <a:lnTo>
                  <a:pt x="431" y="108"/>
                </a:lnTo>
                <a:lnTo>
                  <a:pt x="425" y="102"/>
                </a:lnTo>
                <a:lnTo>
                  <a:pt x="425" y="96"/>
                </a:lnTo>
                <a:lnTo>
                  <a:pt x="425" y="96"/>
                </a:lnTo>
                <a:lnTo>
                  <a:pt x="437" y="84"/>
                </a:lnTo>
                <a:lnTo>
                  <a:pt x="437" y="72"/>
                </a:lnTo>
                <a:lnTo>
                  <a:pt x="437" y="66"/>
                </a:lnTo>
                <a:lnTo>
                  <a:pt x="443" y="60"/>
                </a:lnTo>
                <a:lnTo>
                  <a:pt x="449" y="54"/>
                </a:lnTo>
                <a:lnTo>
                  <a:pt x="443" y="48"/>
                </a:lnTo>
                <a:lnTo>
                  <a:pt x="425" y="48"/>
                </a:lnTo>
                <a:lnTo>
                  <a:pt x="419" y="48"/>
                </a:lnTo>
                <a:lnTo>
                  <a:pt x="419" y="42"/>
                </a:lnTo>
                <a:lnTo>
                  <a:pt x="419" y="36"/>
                </a:lnTo>
                <a:lnTo>
                  <a:pt x="407" y="18"/>
                </a:lnTo>
                <a:lnTo>
                  <a:pt x="401" y="18"/>
                </a:lnTo>
                <a:lnTo>
                  <a:pt x="395" y="12"/>
                </a:lnTo>
                <a:lnTo>
                  <a:pt x="395" y="12"/>
                </a:lnTo>
                <a:lnTo>
                  <a:pt x="395" y="12"/>
                </a:lnTo>
                <a:lnTo>
                  <a:pt x="389" y="6"/>
                </a:lnTo>
                <a:lnTo>
                  <a:pt x="383" y="0"/>
                </a:lnTo>
                <a:lnTo>
                  <a:pt x="54" y="66"/>
                </a:lnTo>
                <a:lnTo>
                  <a:pt x="48" y="42"/>
                </a:lnTo>
                <a:lnTo>
                  <a:pt x="30" y="60"/>
                </a:lnTo>
                <a:lnTo>
                  <a:pt x="30" y="60"/>
                </a:lnTo>
                <a:lnTo>
                  <a:pt x="24" y="54"/>
                </a:lnTo>
                <a:lnTo>
                  <a:pt x="24" y="54"/>
                </a:lnTo>
                <a:lnTo>
                  <a:pt x="18" y="66"/>
                </a:lnTo>
                <a:lnTo>
                  <a:pt x="6" y="78"/>
                </a:lnTo>
                <a:lnTo>
                  <a:pt x="0" y="84"/>
                </a:lnTo>
                <a:lnTo>
                  <a:pt x="24" y="215"/>
                </a:lnTo>
                <a:lnTo>
                  <a:pt x="36" y="311"/>
                </a:lnTo>
                <a:lnTo>
                  <a:pt x="120" y="293"/>
                </a:lnTo>
                <a:lnTo>
                  <a:pt x="120" y="293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Freeform 103"/>
          <p:cNvSpPr>
            <a:spLocks/>
          </p:cNvSpPr>
          <p:nvPr/>
        </p:nvSpPr>
        <p:spPr bwMode="auto">
          <a:xfrm rot="21394386">
            <a:off x="5094827" y="2043687"/>
            <a:ext cx="884780" cy="918135"/>
          </a:xfrm>
          <a:custGeom>
            <a:avLst/>
            <a:gdLst/>
            <a:ahLst/>
            <a:cxnLst>
              <a:cxn ang="0">
                <a:pos x="180" y="442"/>
              </a:cxn>
              <a:cxn ang="0">
                <a:pos x="144" y="430"/>
              </a:cxn>
              <a:cxn ang="0">
                <a:pos x="138" y="388"/>
              </a:cxn>
              <a:cxn ang="0">
                <a:pos x="144" y="370"/>
              </a:cxn>
              <a:cxn ang="0">
                <a:pos x="126" y="352"/>
              </a:cxn>
              <a:cxn ang="0">
                <a:pos x="126" y="322"/>
              </a:cxn>
              <a:cxn ang="0">
                <a:pos x="102" y="298"/>
              </a:cxn>
              <a:cxn ang="0">
                <a:pos x="72" y="268"/>
              </a:cxn>
              <a:cxn ang="0">
                <a:pos x="48" y="257"/>
              </a:cxn>
              <a:cxn ang="0">
                <a:pos x="42" y="245"/>
              </a:cxn>
              <a:cxn ang="0">
                <a:pos x="18" y="239"/>
              </a:cxn>
              <a:cxn ang="0">
                <a:pos x="6" y="227"/>
              </a:cxn>
              <a:cxn ang="0">
                <a:pos x="12" y="185"/>
              </a:cxn>
              <a:cxn ang="0">
                <a:pos x="18" y="161"/>
              </a:cxn>
              <a:cxn ang="0">
                <a:pos x="0" y="143"/>
              </a:cxn>
              <a:cxn ang="0">
                <a:pos x="6" y="125"/>
              </a:cxn>
              <a:cxn ang="0">
                <a:pos x="30" y="101"/>
              </a:cxn>
              <a:cxn ang="0">
                <a:pos x="42" y="89"/>
              </a:cxn>
              <a:cxn ang="0">
                <a:pos x="42" y="30"/>
              </a:cxn>
              <a:cxn ang="0">
                <a:pos x="54" y="30"/>
              </a:cxn>
              <a:cxn ang="0">
                <a:pos x="78" y="30"/>
              </a:cxn>
              <a:cxn ang="0">
                <a:pos x="132" y="0"/>
              </a:cxn>
              <a:cxn ang="0">
                <a:pos x="144" y="0"/>
              </a:cxn>
              <a:cxn ang="0">
                <a:pos x="138" y="12"/>
              </a:cxn>
              <a:cxn ang="0">
                <a:pos x="132" y="36"/>
              </a:cxn>
              <a:cxn ang="0">
                <a:pos x="156" y="24"/>
              </a:cxn>
              <a:cxn ang="0">
                <a:pos x="174" y="36"/>
              </a:cxn>
              <a:cxn ang="0">
                <a:pos x="186" y="42"/>
              </a:cxn>
              <a:cxn ang="0">
                <a:pos x="191" y="59"/>
              </a:cxn>
              <a:cxn ang="0">
                <a:pos x="263" y="71"/>
              </a:cxn>
              <a:cxn ang="0">
                <a:pos x="287" y="83"/>
              </a:cxn>
              <a:cxn ang="0">
                <a:pos x="299" y="89"/>
              </a:cxn>
              <a:cxn ang="0">
                <a:pos x="311" y="83"/>
              </a:cxn>
              <a:cxn ang="0">
                <a:pos x="335" y="89"/>
              </a:cxn>
              <a:cxn ang="0">
                <a:pos x="341" y="95"/>
              </a:cxn>
              <a:cxn ang="0">
                <a:pos x="347" y="101"/>
              </a:cxn>
              <a:cxn ang="0">
                <a:pos x="365" y="119"/>
              </a:cxn>
              <a:cxn ang="0">
                <a:pos x="365" y="149"/>
              </a:cxn>
              <a:cxn ang="0">
                <a:pos x="377" y="143"/>
              </a:cxn>
              <a:cxn ang="0">
                <a:pos x="371" y="155"/>
              </a:cxn>
              <a:cxn ang="0">
                <a:pos x="383" y="173"/>
              </a:cxn>
              <a:cxn ang="0">
                <a:pos x="371" y="191"/>
              </a:cxn>
              <a:cxn ang="0">
                <a:pos x="353" y="221"/>
              </a:cxn>
              <a:cxn ang="0">
                <a:pos x="359" y="233"/>
              </a:cxn>
              <a:cxn ang="0">
                <a:pos x="383" y="203"/>
              </a:cxn>
              <a:cxn ang="0">
                <a:pos x="401" y="191"/>
              </a:cxn>
              <a:cxn ang="0">
                <a:pos x="407" y="179"/>
              </a:cxn>
              <a:cxn ang="0">
                <a:pos x="407" y="167"/>
              </a:cxn>
              <a:cxn ang="0">
                <a:pos x="413" y="161"/>
              </a:cxn>
              <a:cxn ang="0">
                <a:pos x="419" y="149"/>
              </a:cxn>
              <a:cxn ang="0">
                <a:pos x="425" y="155"/>
              </a:cxn>
              <a:cxn ang="0">
                <a:pos x="413" y="191"/>
              </a:cxn>
              <a:cxn ang="0">
                <a:pos x="407" y="209"/>
              </a:cxn>
              <a:cxn ang="0">
                <a:pos x="401" y="233"/>
              </a:cxn>
              <a:cxn ang="0">
                <a:pos x="395" y="262"/>
              </a:cxn>
              <a:cxn ang="0">
                <a:pos x="383" y="280"/>
              </a:cxn>
              <a:cxn ang="0">
                <a:pos x="389" y="322"/>
              </a:cxn>
              <a:cxn ang="0">
                <a:pos x="377" y="352"/>
              </a:cxn>
              <a:cxn ang="0">
                <a:pos x="395" y="412"/>
              </a:cxn>
              <a:cxn ang="0">
                <a:pos x="389" y="424"/>
              </a:cxn>
              <a:cxn ang="0">
                <a:pos x="389" y="442"/>
              </a:cxn>
              <a:cxn ang="0">
                <a:pos x="180" y="454"/>
              </a:cxn>
            </a:cxnLst>
            <a:rect l="0" t="0" r="r" b="b"/>
            <a:pathLst>
              <a:path w="425" h="454">
                <a:moveTo>
                  <a:pt x="180" y="454"/>
                </a:moveTo>
                <a:lnTo>
                  <a:pt x="180" y="442"/>
                </a:lnTo>
                <a:lnTo>
                  <a:pt x="168" y="436"/>
                </a:lnTo>
                <a:lnTo>
                  <a:pt x="144" y="430"/>
                </a:lnTo>
                <a:lnTo>
                  <a:pt x="138" y="400"/>
                </a:lnTo>
                <a:lnTo>
                  <a:pt x="138" y="388"/>
                </a:lnTo>
                <a:lnTo>
                  <a:pt x="144" y="382"/>
                </a:lnTo>
                <a:lnTo>
                  <a:pt x="144" y="370"/>
                </a:lnTo>
                <a:lnTo>
                  <a:pt x="132" y="364"/>
                </a:lnTo>
                <a:lnTo>
                  <a:pt x="126" y="352"/>
                </a:lnTo>
                <a:lnTo>
                  <a:pt x="126" y="334"/>
                </a:lnTo>
                <a:lnTo>
                  <a:pt x="126" y="322"/>
                </a:lnTo>
                <a:lnTo>
                  <a:pt x="126" y="316"/>
                </a:lnTo>
                <a:lnTo>
                  <a:pt x="102" y="298"/>
                </a:lnTo>
                <a:lnTo>
                  <a:pt x="78" y="280"/>
                </a:lnTo>
                <a:lnTo>
                  <a:pt x="72" y="268"/>
                </a:lnTo>
                <a:lnTo>
                  <a:pt x="48" y="257"/>
                </a:lnTo>
                <a:lnTo>
                  <a:pt x="48" y="257"/>
                </a:lnTo>
                <a:lnTo>
                  <a:pt x="42" y="251"/>
                </a:lnTo>
                <a:lnTo>
                  <a:pt x="42" y="245"/>
                </a:lnTo>
                <a:lnTo>
                  <a:pt x="24" y="245"/>
                </a:lnTo>
                <a:lnTo>
                  <a:pt x="18" y="239"/>
                </a:lnTo>
                <a:lnTo>
                  <a:pt x="12" y="233"/>
                </a:lnTo>
                <a:lnTo>
                  <a:pt x="6" y="227"/>
                </a:lnTo>
                <a:lnTo>
                  <a:pt x="6" y="203"/>
                </a:lnTo>
                <a:lnTo>
                  <a:pt x="12" y="185"/>
                </a:lnTo>
                <a:lnTo>
                  <a:pt x="12" y="173"/>
                </a:lnTo>
                <a:lnTo>
                  <a:pt x="18" y="161"/>
                </a:lnTo>
                <a:lnTo>
                  <a:pt x="6" y="149"/>
                </a:lnTo>
                <a:lnTo>
                  <a:pt x="0" y="143"/>
                </a:lnTo>
                <a:lnTo>
                  <a:pt x="0" y="125"/>
                </a:lnTo>
                <a:lnTo>
                  <a:pt x="6" y="125"/>
                </a:lnTo>
                <a:lnTo>
                  <a:pt x="6" y="119"/>
                </a:lnTo>
                <a:lnTo>
                  <a:pt x="30" y="101"/>
                </a:lnTo>
                <a:lnTo>
                  <a:pt x="36" y="95"/>
                </a:lnTo>
                <a:lnTo>
                  <a:pt x="42" y="89"/>
                </a:lnTo>
                <a:lnTo>
                  <a:pt x="36" y="36"/>
                </a:lnTo>
                <a:lnTo>
                  <a:pt x="42" y="30"/>
                </a:lnTo>
                <a:lnTo>
                  <a:pt x="48" y="24"/>
                </a:lnTo>
                <a:lnTo>
                  <a:pt x="54" y="30"/>
                </a:lnTo>
                <a:lnTo>
                  <a:pt x="66" y="30"/>
                </a:lnTo>
                <a:lnTo>
                  <a:pt x="78" y="30"/>
                </a:lnTo>
                <a:lnTo>
                  <a:pt x="96" y="18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44" y="6"/>
                </a:lnTo>
                <a:lnTo>
                  <a:pt x="138" y="12"/>
                </a:lnTo>
                <a:lnTo>
                  <a:pt x="138" y="18"/>
                </a:lnTo>
                <a:lnTo>
                  <a:pt x="132" y="36"/>
                </a:lnTo>
                <a:lnTo>
                  <a:pt x="150" y="24"/>
                </a:lnTo>
                <a:lnTo>
                  <a:pt x="156" y="24"/>
                </a:lnTo>
                <a:lnTo>
                  <a:pt x="162" y="36"/>
                </a:lnTo>
                <a:lnTo>
                  <a:pt x="174" y="36"/>
                </a:lnTo>
                <a:lnTo>
                  <a:pt x="174" y="42"/>
                </a:lnTo>
                <a:lnTo>
                  <a:pt x="186" y="42"/>
                </a:lnTo>
                <a:lnTo>
                  <a:pt x="191" y="42"/>
                </a:lnTo>
                <a:lnTo>
                  <a:pt x="191" y="59"/>
                </a:lnTo>
                <a:lnTo>
                  <a:pt x="197" y="59"/>
                </a:lnTo>
                <a:lnTo>
                  <a:pt x="263" y="71"/>
                </a:lnTo>
                <a:lnTo>
                  <a:pt x="275" y="71"/>
                </a:lnTo>
                <a:lnTo>
                  <a:pt x="287" y="83"/>
                </a:lnTo>
                <a:lnTo>
                  <a:pt x="299" y="83"/>
                </a:lnTo>
                <a:lnTo>
                  <a:pt x="299" y="89"/>
                </a:lnTo>
                <a:lnTo>
                  <a:pt x="305" y="83"/>
                </a:lnTo>
                <a:lnTo>
                  <a:pt x="311" y="83"/>
                </a:lnTo>
                <a:lnTo>
                  <a:pt x="323" y="89"/>
                </a:lnTo>
                <a:lnTo>
                  <a:pt x="335" y="89"/>
                </a:lnTo>
                <a:lnTo>
                  <a:pt x="341" y="95"/>
                </a:lnTo>
                <a:lnTo>
                  <a:pt x="341" y="95"/>
                </a:lnTo>
                <a:lnTo>
                  <a:pt x="341" y="101"/>
                </a:lnTo>
                <a:lnTo>
                  <a:pt x="347" y="101"/>
                </a:lnTo>
                <a:lnTo>
                  <a:pt x="365" y="113"/>
                </a:lnTo>
                <a:lnTo>
                  <a:pt x="365" y="119"/>
                </a:lnTo>
                <a:lnTo>
                  <a:pt x="359" y="143"/>
                </a:lnTo>
                <a:lnTo>
                  <a:pt x="365" y="149"/>
                </a:lnTo>
                <a:lnTo>
                  <a:pt x="377" y="143"/>
                </a:lnTo>
                <a:lnTo>
                  <a:pt x="377" y="143"/>
                </a:lnTo>
                <a:lnTo>
                  <a:pt x="377" y="149"/>
                </a:lnTo>
                <a:lnTo>
                  <a:pt x="371" y="155"/>
                </a:lnTo>
                <a:lnTo>
                  <a:pt x="377" y="167"/>
                </a:lnTo>
                <a:lnTo>
                  <a:pt x="383" y="173"/>
                </a:lnTo>
                <a:lnTo>
                  <a:pt x="383" y="173"/>
                </a:lnTo>
                <a:lnTo>
                  <a:pt x="371" y="191"/>
                </a:lnTo>
                <a:lnTo>
                  <a:pt x="359" y="209"/>
                </a:lnTo>
                <a:lnTo>
                  <a:pt x="353" y="221"/>
                </a:lnTo>
                <a:lnTo>
                  <a:pt x="353" y="233"/>
                </a:lnTo>
                <a:lnTo>
                  <a:pt x="359" y="233"/>
                </a:lnTo>
                <a:lnTo>
                  <a:pt x="371" y="227"/>
                </a:lnTo>
                <a:lnTo>
                  <a:pt x="383" y="203"/>
                </a:lnTo>
                <a:lnTo>
                  <a:pt x="395" y="197"/>
                </a:lnTo>
                <a:lnTo>
                  <a:pt x="401" y="191"/>
                </a:lnTo>
                <a:lnTo>
                  <a:pt x="401" y="185"/>
                </a:lnTo>
                <a:lnTo>
                  <a:pt x="407" y="179"/>
                </a:lnTo>
                <a:lnTo>
                  <a:pt x="413" y="173"/>
                </a:lnTo>
                <a:lnTo>
                  <a:pt x="407" y="167"/>
                </a:lnTo>
                <a:lnTo>
                  <a:pt x="413" y="161"/>
                </a:lnTo>
                <a:lnTo>
                  <a:pt x="413" y="161"/>
                </a:lnTo>
                <a:lnTo>
                  <a:pt x="419" y="149"/>
                </a:lnTo>
                <a:lnTo>
                  <a:pt x="419" y="149"/>
                </a:lnTo>
                <a:lnTo>
                  <a:pt x="425" y="149"/>
                </a:lnTo>
                <a:lnTo>
                  <a:pt x="425" y="155"/>
                </a:lnTo>
                <a:lnTo>
                  <a:pt x="425" y="167"/>
                </a:lnTo>
                <a:lnTo>
                  <a:pt x="413" y="191"/>
                </a:lnTo>
                <a:lnTo>
                  <a:pt x="407" y="197"/>
                </a:lnTo>
                <a:lnTo>
                  <a:pt x="407" y="209"/>
                </a:lnTo>
                <a:lnTo>
                  <a:pt x="407" y="215"/>
                </a:lnTo>
                <a:lnTo>
                  <a:pt x="401" y="233"/>
                </a:lnTo>
                <a:lnTo>
                  <a:pt x="401" y="251"/>
                </a:lnTo>
                <a:lnTo>
                  <a:pt x="395" y="262"/>
                </a:lnTo>
                <a:lnTo>
                  <a:pt x="389" y="274"/>
                </a:lnTo>
                <a:lnTo>
                  <a:pt x="383" y="280"/>
                </a:lnTo>
                <a:lnTo>
                  <a:pt x="389" y="292"/>
                </a:lnTo>
                <a:lnTo>
                  <a:pt x="389" y="322"/>
                </a:lnTo>
                <a:lnTo>
                  <a:pt x="383" y="328"/>
                </a:lnTo>
                <a:lnTo>
                  <a:pt x="377" y="352"/>
                </a:lnTo>
                <a:lnTo>
                  <a:pt x="383" y="388"/>
                </a:lnTo>
                <a:lnTo>
                  <a:pt x="395" y="412"/>
                </a:lnTo>
                <a:lnTo>
                  <a:pt x="389" y="418"/>
                </a:lnTo>
                <a:lnTo>
                  <a:pt x="389" y="424"/>
                </a:lnTo>
                <a:lnTo>
                  <a:pt x="389" y="430"/>
                </a:lnTo>
                <a:lnTo>
                  <a:pt x="389" y="442"/>
                </a:lnTo>
                <a:lnTo>
                  <a:pt x="180" y="454"/>
                </a:lnTo>
                <a:lnTo>
                  <a:pt x="180" y="454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1167615" y="5989592"/>
            <a:ext cx="266387" cy="16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1183231" y="6240328"/>
            <a:ext cx="266387" cy="164592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394413" y="5907296"/>
            <a:ext cx="2144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Presidential Battlefield</a:t>
            </a:r>
          </a:p>
          <a:p>
            <a:r>
              <a:rPr lang="en-US" sz="1600" dirty="0" smtClean="0"/>
              <a:t>Competitive Senate</a:t>
            </a:r>
            <a:endParaRPr lang="en-US" sz="1600" dirty="0"/>
          </a:p>
        </p:txBody>
      </p:sp>
      <p:grpSp>
        <p:nvGrpSpPr>
          <p:cNvPr id="291" name="Group 290"/>
          <p:cNvGrpSpPr/>
          <p:nvPr/>
        </p:nvGrpSpPr>
        <p:grpSpPr>
          <a:xfrm rot="399811">
            <a:off x="286602" y="5303607"/>
            <a:ext cx="1511818" cy="785895"/>
            <a:chOff x="208388" y="5169612"/>
            <a:chExt cx="2870626" cy="1492250"/>
          </a:xfrm>
          <a:noFill/>
        </p:grpSpPr>
        <p:grpSp>
          <p:nvGrpSpPr>
            <p:cNvPr id="292" name="Group 30"/>
            <p:cNvGrpSpPr>
              <a:grpSpLocks/>
            </p:cNvGrpSpPr>
            <p:nvPr/>
          </p:nvGrpSpPr>
          <p:grpSpPr bwMode="auto">
            <a:xfrm>
              <a:off x="208388" y="5169612"/>
              <a:ext cx="2168525" cy="1492250"/>
              <a:chOff x="802" y="3387"/>
              <a:chExt cx="1366" cy="940"/>
            </a:xfrm>
            <a:grpFill/>
          </p:grpSpPr>
          <p:sp>
            <p:nvSpPr>
              <p:cNvPr id="310" name="Freeform 31"/>
              <p:cNvSpPr>
                <a:spLocks/>
              </p:cNvSpPr>
              <p:nvPr/>
            </p:nvSpPr>
            <p:spPr bwMode="auto">
              <a:xfrm>
                <a:off x="1210" y="3387"/>
                <a:ext cx="958" cy="839"/>
              </a:xfrm>
              <a:custGeom>
                <a:avLst/>
                <a:gdLst/>
                <a:ahLst/>
                <a:cxnLst>
                  <a:cxn ang="0">
                    <a:pos x="173" y="364"/>
                  </a:cxn>
                  <a:cxn ang="0">
                    <a:pos x="306" y="480"/>
                  </a:cxn>
                  <a:cxn ang="0">
                    <a:pos x="211" y="596"/>
                  </a:cxn>
                  <a:cxn ang="0">
                    <a:pos x="192" y="520"/>
                  </a:cxn>
                  <a:cxn ang="0">
                    <a:pos x="58" y="654"/>
                  </a:cxn>
                  <a:cxn ang="0">
                    <a:pos x="134" y="769"/>
                  </a:cxn>
                  <a:cxn ang="0">
                    <a:pos x="327" y="730"/>
                  </a:cxn>
                  <a:cxn ang="0">
                    <a:pos x="269" y="883"/>
                  </a:cxn>
                  <a:cxn ang="0">
                    <a:pos x="211" y="940"/>
                  </a:cxn>
                  <a:cxn ang="0">
                    <a:pos x="115" y="980"/>
                  </a:cxn>
                  <a:cxn ang="0">
                    <a:pos x="77" y="1171"/>
                  </a:cxn>
                  <a:cxn ang="0">
                    <a:pos x="134" y="1285"/>
                  </a:cxn>
                  <a:cxn ang="0">
                    <a:pos x="269" y="1343"/>
                  </a:cxn>
                  <a:cxn ang="0">
                    <a:pos x="269" y="1439"/>
                  </a:cxn>
                  <a:cxn ang="0">
                    <a:pos x="421" y="1478"/>
                  </a:cxn>
                  <a:cxn ang="0">
                    <a:pos x="498" y="1497"/>
                  </a:cxn>
                  <a:cxn ang="0">
                    <a:pos x="345" y="1689"/>
                  </a:cxn>
                  <a:cxn ang="0">
                    <a:pos x="230" y="1765"/>
                  </a:cxn>
                  <a:cxn ang="0">
                    <a:pos x="39" y="1861"/>
                  </a:cxn>
                  <a:cxn ang="0">
                    <a:pos x="39" y="1918"/>
                  </a:cxn>
                  <a:cxn ang="0">
                    <a:pos x="345" y="1785"/>
                  </a:cxn>
                  <a:cxn ang="0">
                    <a:pos x="748" y="1439"/>
                  </a:cxn>
                  <a:cxn ang="0">
                    <a:pos x="710" y="1400"/>
                  </a:cxn>
                  <a:cxn ang="0">
                    <a:pos x="921" y="1133"/>
                  </a:cxn>
                  <a:cxn ang="0">
                    <a:pos x="863" y="1209"/>
                  </a:cxn>
                  <a:cxn ang="0">
                    <a:pos x="882" y="1305"/>
                  </a:cxn>
                  <a:cxn ang="0">
                    <a:pos x="863" y="1363"/>
                  </a:cxn>
                  <a:cxn ang="0">
                    <a:pos x="1035" y="1266"/>
                  </a:cxn>
                  <a:cxn ang="0">
                    <a:pos x="1035" y="1171"/>
                  </a:cxn>
                  <a:cxn ang="0">
                    <a:pos x="1285" y="1229"/>
                  </a:cxn>
                  <a:cxn ang="0">
                    <a:pos x="1457" y="1209"/>
                  </a:cxn>
                  <a:cxn ang="0">
                    <a:pos x="1745" y="1305"/>
                  </a:cxn>
                  <a:cxn ang="0">
                    <a:pos x="1841" y="1419"/>
                  </a:cxn>
                  <a:cxn ang="0">
                    <a:pos x="1995" y="1535"/>
                  </a:cxn>
                  <a:cxn ang="0">
                    <a:pos x="2262" y="1555"/>
                  </a:cxn>
                  <a:cxn ang="0">
                    <a:pos x="2225" y="1400"/>
                  </a:cxn>
                  <a:cxn ang="0">
                    <a:pos x="2110" y="1381"/>
                  </a:cxn>
                  <a:cxn ang="0">
                    <a:pos x="1955" y="1266"/>
                  </a:cxn>
                  <a:cxn ang="0">
                    <a:pos x="1765" y="1133"/>
                  </a:cxn>
                  <a:cxn ang="0">
                    <a:pos x="1687" y="1229"/>
                  </a:cxn>
                  <a:cxn ang="0">
                    <a:pos x="1553" y="1114"/>
                  </a:cxn>
                  <a:cxn ang="0">
                    <a:pos x="1400" y="959"/>
                  </a:cxn>
                  <a:cxn ang="0">
                    <a:pos x="1226" y="250"/>
                  </a:cxn>
                  <a:cxn ang="0">
                    <a:pos x="1074" y="59"/>
                  </a:cxn>
                  <a:cxn ang="0">
                    <a:pos x="824" y="59"/>
                  </a:cxn>
                  <a:cxn ang="0">
                    <a:pos x="710" y="59"/>
                  </a:cxn>
                  <a:cxn ang="0">
                    <a:pos x="536" y="0"/>
                  </a:cxn>
                  <a:cxn ang="0">
                    <a:pos x="421" y="41"/>
                  </a:cxn>
                  <a:cxn ang="0">
                    <a:pos x="288" y="155"/>
                  </a:cxn>
                  <a:cxn ang="0">
                    <a:pos x="230" y="250"/>
                  </a:cxn>
                  <a:cxn ang="0">
                    <a:pos x="115" y="309"/>
                  </a:cxn>
                </a:cxnLst>
                <a:rect l="0" t="0" r="r" b="b"/>
                <a:pathLst>
                  <a:path w="2262" h="1918">
                    <a:moveTo>
                      <a:pt x="115" y="309"/>
                    </a:moveTo>
                    <a:lnTo>
                      <a:pt x="173" y="364"/>
                    </a:lnTo>
                    <a:lnTo>
                      <a:pt x="230" y="461"/>
                    </a:lnTo>
                    <a:lnTo>
                      <a:pt x="306" y="480"/>
                    </a:lnTo>
                    <a:lnTo>
                      <a:pt x="306" y="596"/>
                    </a:lnTo>
                    <a:lnTo>
                      <a:pt x="211" y="596"/>
                    </a:lnTo>
                    <a:lnTo>
                      <a:pt x="211" y="520"/>
                    </a:lnTo>
                    <a:lnTo>
                      <a:pt x="192" y="520"/>
                    </a:lnTo>
                    <a:lnTo>
                      <a:pt x="0" y="596"/>
                    </a:lnTo>
                    <a:lnTo>
                      <a:pt x="58" y="654"/>
                    </a:lnTo>
                    <a:lnTo>
                      <a:pt x="58" y="730"/>
                    </a:lnTo>
                    <a:lnTo>
                      <a:pt x="134" y="769"/>
                    </a:lnTo>
                    <a:lnTo>
                      <a:pt x="250" y="788"/>
                    </a:lnTo>
                    <a:lnTo>
                      <a:pt x="327" y="730"/>
                    </a:lnTo>
                    <a:lnTo>
                      <a:pt x="345" y="864"/>
                    </a:lnTo>
                    <a:lnTo>
                      <a:pt x="269" y="883"/>
                    </a:lnTo>
                    <a:lnTo>
                      <a:pt x="250" y="921"/>
                    </a:lnTo>
                    <a:lnTo>
                      <a:pt x="211" y="940"/>
                    </a:lnTo>
                    <a:lnTo>
                      <a:pt x="154" y="903"/>
                    </a:lnTo>
                    <a:lnTo>
                      <a:pt x="115" y="980"/>
                    </a:lnTo>
                    <a:lnTo>
                      <a:pt x="19" y="1075"/>
                    </a:lnTo>
                    <a:lnTo>
                      <a:pt x="77" y="1171"/>
                    </a:lnTo>
                    <a:lnTo>
                      <a:pt x="58" y="1209"/>
                    </a:lnTo>
                    <a:lnTo>
                      <a:pt x="134" y="1285"/>
                    </a:lnTo>
                    <a:lnTo>
                      <a:pt x="230" y="1285"/>
                    </a:lnTo>
                    <a:lnTo>
                      <a:pt x="269" y="1343"/>
                    </a:lnTo>
                    <a:lnTo>
                      <a:pt x="250" y="1381"/>
                    </a:lnTo>
                    <a:lnTo>
                      <a:pt x="269" y="1439"/>
                    </a:lnTo>
                    <a:lnTo>
                      <a:pt x="345" y="1400"/>
                    </a:lnTo>
                    <a:lnTo>
                      <a:pt x="421" y="1478"/>
                    </a:lnTo>
                    <a:lnTo>
                      <a:pt x="536" y="1419"/>
                    </a:lnTo>
                    <a:lnTo>
                      <a:pt x="498" y="1497"/>
                    </a:lnTo>
                    <a:lnTo>
                      <a:pt x="498" y="1574"/>
                    </a:lnTo>
                    <a:lnTo>
                      <a:pt x="345" y="1689"/>
                    </a:lnTo>
                    <a:lnTo>
                      <a:pt x="288" y="1765"/>
                    </a:lnTo>
                    <a:lnTo>
                      <a:pt x="230" y="1765"/>
                    </a:lnTo>
                    <a:lnTo>
                      <a:pt x="134" y="1841"/>
                    </a:lnTo>
                    <a:lnTo>
                      <a:pt x="39" y="1861"/>
                    </a:lnTo>
                    <a:lnTo>
                      <a:pt x="0" y="1900"/>
                    </a:lnTo>
                    <a:lnTo>
                      <a:pt x="39" y="1918"/>
                    </a:lnTo>
                    <a:lnTo>
                      <a:pt x="230" y="1841"/>
                    </a:lnTo>
                    <a:lnTo>
                      <a:pt x="345" y="1785"/>
                    </a:lnTo>
                    <a:lnTo>
                      <a:pt x="574" y="1631"/>
                    </a:lnTo>
                    <a:lnTo>
                      <a:pt x="748" y="1439"/>
                    </a:lnTo>
                    <a:lnTo>
                      <a:pt x="767" y="1400"/>
                    </a:lnTo>
                    <a:lnTo>
                      <a:pt x="710" y="1400"/>
                    </a:lnTo>
                    <a:lnTo>
                      <a:pt x="882" y="1151"/>
                    </a:lnTo>
                    <a:lnTo>
                      <a:pt x="921" y="1133"/>
                    </a:lnTo>
                    <a:lnTo>
                      <a:pt x="921" y="1171"/>
                    </a:lnTo>
                    <a:lnTo>
                      <a:pt x="863" y="1209"/>
                    </a:lnTo>
                    <a:lnTo>
                      <a:pt x="845" y="1324"/>
                    </a:lnTo>
                    <a:lnTo>
                      <a:pt x="882" y="1305"/>
                    </a:lnTo>
                    <a:lnTo>
                      <a:pt x="845" y="1343"/>
                    </a:lnTo>
                    <a:lnTo>
                      <a:pt x="863" y="1363"/>
                    </a:lnTo>
                    <a:lnTo>
                      <a:pt x="979" y="1285"/>
                    </a:lnTo>
                    <a:lnTo>
                      <a:pt x="1035" y="1266"/>
                    </a:lnTo>
                    <a:lnTo>
                      <a:pt x="1055" y="1209"/>
                    </a:lnTo>
                    <a:lnTo>
                      <a:pt x="1035" y="1171"/>
                    </a:lnTo>
                    <a:lnTo>
                      <a:pt x="1150" y="1151"/>
                    </a:lnTo>
                    <a:lnTo>
                      <a:pt x="1285" y="1229"/>
                    </a:lnTo>
                    <a:lnTo>
                      <a:pt x="1400" y="1190"/>
                    </a:lnTo>
                    <a:lnTo>
                      <a:pt x="1457" y="1209"/>
                    </a:lnTo>
                    <a:lnTo>
                      <a:pt x="1534" y="1209"/>
                    </a:lnTo>
                    <a:lnTo>
                      <a:pt x="1745" y="1305"/>
                    </a:lnTo>
                    <a:lnTo>
                      <a:pt x="1784" y="1343"/>
                    </a:lnTo>
                    <a:lnTo>
                      <a:pt x="1841" y="1419"/>
                    </a:lnTo>
                    <a:lnTo>
                      <a:pt x="1955" y="1497"/>
                    </a:lnTo>
                    <a:lnTo>
                      <a:pt x="1995" y="1535"/>
                    </a:lnTo>
                    <a:lnTo>
                      <a:pt x="2129" y="1611"/>
                    </a:lnTo>
                    <a:lnTo>
                      <a:pt x="2262" y="1555"/>
                    </a:lnTo>
                    <a:lnTo>
                      <a:pt x="2262" y="1478"/>
                    </a:lnTo>
                    <a:lnTo>
                      <a:pt x="2225" y="1400"/>
                    </a:lnTo>
                    <a:lnTo>
                      <a:pt x="2167" y="1381"/>
                    </a:lnTo>
                    <a:lnTo>
                      <a:pt x="2110" y="1381"/>
                    </a:lnTo>
                    <a:lnTo>
                      <a:pt x="2033" y="1324"/>
                    </a:lnTo>
                    <a:lnTo>
                      <a:pt x="1955" y="1266"/>
                    </a:lnTo>
                    <a:lnTo>
                      <a:pt x="1802" y="1114"/>
                    </a:lnTo>
                    <a:lnTo>
                      <a:pt x="1765" y="1133"/>
                    </a:lnTo>
                    <a:lnTo>
                      <a:pt x="1726" y="1190"/>
                    </a:lnTo>
                    <a:lnTo>
                      <a:pt x="1687" y="1229"/>
                    </a:lnTo>
                    <a:lnTo>
                      <a:pt x="1553" y="1151"/>
                    </a:lnTo>
                    <a:lnTo>
                      <a:pt x="1553" y="1114"/>
                    </a:lnTo>
                    <a:lnTo>
                      <a:pt x="1439" y="1151"/>
                    </a:lnTo>
                    <a:lnTo>
                      <a:pt x="1400" y="959"/>
                    </a:lnTo>
                    <a:lnTo>
                      <a:pt x="1305" y="538"/>
                    </a:lnTo>
                    <a:lnTo>
                      <a:pt x="1226" y="250"/>
                    </a:lnTo>
                    <a:lnTo>
                      <a:pt x="1189" y="117"/>
                    </a:lnTo>
                    <a:lnTo>
                      <a:pt x="1074" y="59"/>
                    </a:lnTo>
                    <a:lnTo>
                      <a:pt x="1015" y="97"/>
                    </a:lnTo>
                    <a:lnTo>
                      <a:pt x="824" y="59"/>
                    </a:lnTo>
                    <a:lnTo>
                      <a:pt x="767" y="79"/>
                    </a:lnTo>
                    <a:lnTo>
                      <a:pt x="710" y="59"/>
                    </a:lnTo>
                    <a:lnTo>
                      <a:pt x="710" y="41"/>
                    </a:lnTo>
                    <a:lnTo>
                      <a:pt x="536" y="0"/>
                    </a:lnTo>
                    <a:lnTo>
                      <a:pt x="519" y="41"/>
                    </a:lnTo>
                    <a:lnTo>
                      <a:pt x="421" y="41"/>
                    </a:lnTo>
                    <a:lnTo>
                      <a:pt x="345" y="97"/>
                    </a:lnTo>
                    <a:lnTo>
                      <a:pt x="288" y="155"/>
                    </a:lnTo>
                    <a:lnTo>
                      <a:pt x="269" y="212"/>
                    </a:lnTo>
                    <a:lnTo>
                      <a:pt x="230" y="250"/>
                    </a:lnTo>
                    <a:lnTo>
                      <a:pt x="154" y="250"/>
                    </a:lnTo>
                    <a:lnTo>
                      <a:pt x="115" y="309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1" name="Group 32"/>
              <p:cNvGrpSpPr>
                <a:grpSpLocks/>
              </p:cNvGrpSpPr>
              <p:nvPr/>
            </p:nvGrpSpPr>
            <p:grpSpPr bwMode="auto">
              <a:xfrm>
                <a:off x="802" y="4222"/>
                <a:ext cx="394" cy="105"/>
                <a:chOff x="802" y="4222"/>
                <a:chExt cx="394" cy="105"/>
              </a:xfrm>
              <a:grpFill/>
            </p:grpSpPr>
            <p:sp>
              <p:nvSpPr>
                <p:cNvPr id="312" name="Freeform 33"/>
                <p:cNvSpPr>
                  <a:spLocks/>
                </p:cNvSpPr>
                <p:nvPr/>
              </p:nvSpPr>
              <p:spPr bwMode="auto">
                <a:xfrm>
                  <a:off x="1174" y="4222"/>
                  <a:ext cx="22" cy="12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17"/>
                    </a:cxn>
                    <a:cxn ang="0">
                      <a:pos x="28" y="15"/>
                    </a:cxn>
                    <a:cxn ang="0">
                      <a:pos x="28" y="12"/>
                    </a:cxn>
                    <a:cxn ang="0">
                      <a:pos x="28" y="9"/>
                    </a:cxn>
                    <a:cxn ang="0">
                      <a:pos x="28" y="8"/>
                    </a:cxn>
                    <a:cxn ang="0">
                      <a:pos x="28" y="8"/>
                    </a:cxn>
                    <a:cxn ang="0">
                      <a:pos x="20" y="5"/>
                    </a:cxn>
                    <a:cxn ang="0">
                      <a:pos x="12" y="2"/>
                    </a:cxn>
                    <a:cxn ang="0">
                      <a:pos x="4" y="2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12"/>
                    </a:cxn>
                    <a:cxn ang="0">
                      <a:pos x="3" y="16"/>
                    </a:cxn>
                    <a:cxn ang="0">
                      <a:pos x="6" y="21"/>
                    </a:cxn>
                    <a:cxn ang="0">
                      <a:pos x="11" y="24"/>
                    </a:cxn>
                    <a:cxn ang="0">
                      <a:pos x="16" y="26"/>
                    </a:cxn>
                    <a:cxn ang="0">
                      <a:pos x="22" y="29"/>
                    </a:cxn>
                    <a:cxn ang="0">
                      <a:pos x="29" y="29"/>
                    </a:cxn>
                    <a:cxn ang="0">
                      <a:pos x="35" y="28"/>
                    </a:cxn>
                    <a:cxn ang="0">
                      <a:pos x="35" y="28"/>
                    </a:cxn>
                    <a:cxn ang="0">
                      <a:pos x="42" y="24"/>
                    </a:cxn>
                    <a:cxn ang="0">
                      <a:pos x="49" y="17"/>
                    </a:cxn>
                    <a:cxn ang="0">
                      <a:pos x="52" y="9"/>
                    </a:cxn>
                    <a:cxn ang="0">
                      <a:pos x="51" y="2"/>
                    </a:cxn>
                    <a:cxn ang="0">
                      <a:pos x="51" y="2"/>
                    </a:cxn>
                    <a:cxn ang="0">
                      <a:pos x="46" y="0"/>
                    </a:cxn>
                    <a:cxn ang="0">
                      <a:pos x="41" y="5"/>
                    </a:cxn>
                    <a:cxn ang="0">
                      <a:pos x="36" y="12"/>
                    </a:cxn>
                    <a:cxn ang="0">
                      <a:pos x="29" y="17"/>
                    </a:cxn>
                    <a:cxn ang="0">
                      <a:pos x="29" y="17"/>
                    </a:cxn>
                    <a:cxn ang="0">
                      <a:pos x="28" y="20"/>
                    </a:cxn>
                    <a:cxn ang="0">
                      <a:pos x="28" y="22"/>
                    </a:cxn>
                    <a:cxn ang="0">
                      <a:pos x="28" y="2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52" h="29">
                      <a:moveTo>
                        <a:pt x="27" y="17"/>
                      </a:moveTo>
                      <a:lnTo>
                        <a:pt x="27" y="17"/>
                      </a:lnTo>
                      <a:lnTo>
                        <a:pt x="28" y="15"/>
                      </a:lnTo>
                      <a:lnTo>
                        <a:pt x="28" y="12"/>
                      </a:lnTo>
                      <a:lnTo>
                        <a:pt x="28" y="9"/>
                      </a:lnTo>
                      <a:lnTo>
                        <a:pt x="28" y="8"/>
                      </a:lnTo>
                      <a:lnTo>
                        <a:pt x="28" y="8"/>
                      </a:lnTo>
                      <a:lnTo>
                        <a:pt x="20" y="5"/>
                      </a:lnTo>
                      <a:lnTo>
                        <a:pt x="12" y="2"/>
                      </a:lnTo>
                      <a:lnTo>
                        <a:pt x="4" y="2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3" y="16"/>
                      </a:lnTo>
                      <a:lnTo>
                        <a:pt x="6" y="21"/>
                      </a:lnTo>
                      <a:lnTo>
                        <a:pt x="11" y="24"/>
                      </a:lnTo>
                      <a:lnTo>
                        <a:pt x="16" y="26"/>
                      </a:lnTo>
                      <a:lnTo>
                        <a:pt x="22" y="29"/>
                      </a:lnTo>
                      <a:lnTo>
                        <a:pt x="29" y="29"/>
                      </a:lnTo>
                      <a:lnTo>
                        <a:pt x="35" y="28"/>
                      </a:lnTo>
                      <a:lnTo>
                        <a:pt x="35" y="28"/>
                      </a:lnTo>
                      <a:lnTo>
                        <a:pt x="42" y="24"/>
                      </a:lnTo>
                      <a:lnTo>
                        <a:pt x="49" y="17"/>
                      </a:lnTo>
                      <a:lnTo>
                        <a:pt x="52" y="9"/>
                      </a:lnTo>
                      <a:lnTo>
                        <a:pt x="51" y="2"/>
                      </a:lnTo>
                      <a:lnTo>
                        <a:pt x="51" y="2"/>
                      </a:lnTo>
                      <a:lnTo>
                        <a:pt x="46" y="0"/>
                      </a:lnTo>
                      <a:lnTo>
                        <a:pt x="41" y="5"/>
                      </a:lnTo>
                      <a:lnTo>
                        <a:pt x="36" y="12"/>
                      </a:lnTo>
                      <a:lnTo>
                        <a:pt x="29" y="17"/>
                      </a:lnTo>
                      <a:lnTo>
                        <a:pt x="29" y="17"/>
                      </a:lnTo>
                      <a:lnTo>
                        <a:pt x="28" y="20"/>
                      </a:lnTo>
                      <a:lnTo>
                        <a:pt x="28" y="22"/>
                      </a:lnTo>
                      <a:lnTo>
                        <a:pt x="28" y="25"/>
                      </a:lnTo>
                      <a:lnTo>
                        <a:pt x="29" y="29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Freeform 34"/>
                <p:cNvSpPr>
                  <a:spLocks/>
                </p:cNvSpPr>
                <p:nvPr/>
              </p:nvSpPr>
              <p:spPr bwMode="auto">
                <a:xfrm>
                  <a:off x="1127" y="4232"/>
                  <a:ext cx="45" cy="31"/>
                </a:xfrm>
                <a:custGeom>
                  <a:avLst/>
                  <a:gdLst/>
                  <a:ahLst/>
                  <a:cxnLst>
                    <a:cxn ang="0">
                      <a:pos x="93" y="2"/>
                    </a:cxn>
                    <a:cxn ang="0">
                      <a:pos x="77" y="2"/>
                    </a:cxn>
                    <a:cxn ang="0">
                      <a:pos x="62" y="1"/>
                    </a:cxn>
                    <a:cxn ang="0">
                      <a:pos x="47" y="3"/>
                    </a:cxn>
                    <a:cxn ang="0">
                      <a:pos x="35" y="12"/>
                    </a:cxn>
                    <a:cxn ang="0">
                      <a:pos x="34" y="23"/>
                    </a:cxn>
                    <a:cxn ang="0">
                      <a:pos x="30" y="28"/>
                    </a:cxn>
                    <a:cxn ang="0">
                      <a:pos x="17" y="32"/>
                    </a:cxn>
                    <a:cxn ang="0">
                      <a:pos x="11" y="40"/>
                    </a:cxn>
                    <a:cxn ang="0">
                      <a:pos x="10" y="48"/>
                    </a:cxn>
                    <a:cxn ang="0">
                      <a:pos x="8" y="56"/>
                    </a:cxn>
                    <a:cxn ang="0">
                      <a:pos x="1" y="61"/>
                    </a:cxn>
                    <a:cxn ang="0">
                      <a:pos x="1" y="67"/>
                    </a:cxn>
                    <a:cxn ang="0">
                      <a:pos x="1" y="68"/>
                    </a:cxn>
                    <a:cxn ang="0">
                      <a:pos x="2" y="68"/>
                    </a:cxn>
                    <a:cxn ang="0">
                      <a:pos x="5" y="68"/>
                    </a:cxn>
                    <a:cxn ang="0">
                      <a:pos x="5" y="68"/>
                    </a:cxn>
                    <a:cxn ang="0">
                      <a:pos x="4" y="69"/>
                    </a:cxn>
                    <a:cxn ang="0">
                      <a:pos x="8" y="70"/>
                    </a:cxn>
                    <a:cxn ang="0">
                      <a:pos x="17" y="69"/>
                    </a:cxn>
                    <a:cxn ang="0">
                      <a:pos x="25" y="63"/>
                    </a:cxn>
                    <a:cxn ang="0">
                      <a:pos x="35" y="56"/>
                    </a:cxn>
                    <a:cxn ang="0">
                      <a:pos x="46" y="51"/>
                    </a:cxn>
                    <a:cxn ang="0">
                      <a:pos x="56" y="45"/>
                    </a:cxn>
                    <a:cxn ang="0">
                      <a:pos x="66" y="38"/>
                    </a:cxn>
                    <a:cxn ang="0">
                      <a:pos x="77" y="29"/>
                    </a:cxn>
                    <a:cxn ang="0">
                      <a:pos x="86" y="23"/>
                    </a:cxn>
                    <a:cxn ang="0">
                      <a:pos x="94" y="20"/>
                    </a:cxn>
                    <a:cxn ang="0">
                      <a:pos x="102" y="15"/>
                    </a:cxn>
                    <a:cxn ang="0">
                      <a:pos x="107" y="9"/>
                    </a:cxn>
                    <a:cxn ang="0">
                      <a:pos x="104" y="3"/>
                    </a:cxn>
                    <a:cxn ang="0">
                      <a:pos x="101" y="0"/>
                    </a:cxn>
                    <a:cxn ang="0">
                      <a:pos x="99" y="0"/>
                    </a:cxn>
                    <a:cxn ang="0">
                      <a:pos x="99" y="1"/>
                    </a:cxn>
                  </a:cxnLst>
                  <a:rect l="0" t="0" r="r" b="b"/>
                  <a:pathLst>
                    <a:path w="107" h="70">
                      <a:moveTo>
                        <a:pt x="100" y="1"/>
                      </a:moveTo>
                      <a:lnTo>
                        <a:pt x="93" y="2"/>
                      </a:lnTo>
                      <a:lnTo>
                        <a:pt x="85" y="2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2" y="1"/>
                      </a:lnTo>
                      <a:lnTo>
                        <a:pt x="54" y="2"/>
                      </a:lnTo>
                      <a:lnTo>
                        <a:pt x="47" y="3"/>
                      </a:lnTo>
                      <a:lnTo>
                        <a:pt x="40" y="7"/>
                      </a:lnTo>
                      <a:lnTo>
                        <a:pt x="35" y="12"/>
                      </a:lnTo>
                      <a:lnTo>
                        <a:pt x="33" y="17"/>
                      </a:lnTo>
                      <a:lnTo>
                        <a:pt x="34" y="23"/>
                      </a:lnTo>
                      <a:lnTo>
                        <a:pt x="37" y="29"/>
                      </a:lnTo>
                      <a:lnTo>
                        <a:pt x="30" y="28"/>
                      </a:lnTo>
                      <a:lnTo>
                        <a:pt x="23" y="29"/>
                      </a:lnTo>
                      <a:lnTo>
                        <a:pt x="17" y="32"/>
                      </a:lnTo>
                      <a:lnTo>
                        <a:pt x="12" y="37"/>
                      </a:lnTo>
                      <a:lnTo>
                        <a:pt x="11" y="40"/>
                      </a:lnTo>
                      <a:lnTo>
                        <a:pt x="10" y="45"/>
                      </a:lnTo>
                      <a:lnTo>
                        <a:pt x="10" y="48"/>
                      </a:lnTo>
                      <a:lnTo>
                        <a:pt x="10" y="53"/>
                      </a:lnTo>
                      <a:lnTo>
                        <a:pt x="8" y="56"/>
                      </a:lnTo>
                      <a:lnTo>
                        <a:pt x="4" y="59"/>
                      </a:lnTo>
                      <a:lnTo>
                        <a:pt x="1" y="61"/>
                      </a:lnTo>
                      <a:lnTo>
                        <a:pt x="0" y="67"/>
                      </a:lnTo>
                      <a:lnTo>
                        <a:pt x="1" y="67"/>
                      </a:lnTo>
                      <a:lnTo>
                        <a:pt x="1" y="67"/>
                      </a:lnTo>
                      <a:lnTo>
                        <a:pt x="1" y="68"/>
                      </a:lnTo>
                      <a:lnTo>
                        <a:pt x="1" y="68"/>
                      </a:lnTo>
                      <a:lnTo>
                        <a:pt x="2" y="68"/>
                      </a:lnTo>
                      <a:lnTo>
                        <a:pt x="4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4" y="69"/>
                      </a:lnTo>
                      <a:lnTo>
                        <a:pt x="4" y="69"/>
                      </a:lnTo>
                      <a:lnTo>
                        <a:pt x="3" y="70"/>
                      </a:lnTo>
                      <a:lnTo>
                        <a:pt x="8" y="70"/>
                      </a:lnTo>
                      <a:lnTo>
                        <a:pt x="12" y="70"/>
                      </a:lnTo>
                      <a:lnTo>
                        <a:pt x="17" y="69"/>
                      </a:lnTo>
                      <a:lnTo>
                        <a:pt x="20" y="67"/>
                      </a:lnTo>
                      <a:lnTo>
                        <a:pt x="25" y="63"/>
                      </a:lnTo>
                      <a:lnTo>
                        <a:pt x="31" y="59"/>
                      </a:lnTo>
                      <a:lnTo>
                        <a:pt x="35" y="56"/>
                      </a:lnTo>
                      <a:lnTo>
                        <a:pt x="41" y="53"/>
                      </a:lnTo>
                      <a:lnTo>
                        <a:pt x="46" y="51"/>
                      </a:lnTo>
                      <a:lnTo>
                        <a:pt x="50" y="47"/>
                      </a:lnTo>
                      <a:lnTo>
                        <a:pt x="56" y="45"/>
                      </a:lnTo>
                      <a:lnTo>
                        <a:pt x="61" y="41"/>
                      </a:lnTo>
                      <a:lnTo>
                        <a:pt x="66" y="38"/>
                      </a:lnTo>
                      <a:lnTo>
                        <a:pt x="71" y="33"/>
                      </a:lnTo>
                      <a:lnTo>
                        <a:pt x="77" y="29"/>
                      </a:lnTo>
                      <a:lnTo>
                        <a:pt x="81" y="25"/>
                      </a:lnTo>
                      <a:lnTo>
                        <a:pt x="86" y="23"/>
                      </a:lnTo>
                      <a:lnTo>
                        <a:pt x="91" y="21"/>
                      </a:lnTo>
                      <a:lnTo>
                        <a:pt x="94" y="20"/>
                      </a:lnTo>
                      <a:lnTo>
                        <a:pt x="99" y="17"/>
                      </a:lnTo>
                      <a:lnTo>
                        <a:pt x="102" y="15"/>
                      </a:lnTo>
                      <a:lnTo>
                        <a:pt x="106" y="13"/>
                      </a:lnTo>
                      <a:lnTo>
                        <a:pt x="107" y="9"/>
                      </a:lnTo>
                      <a:lnTo>
                        <a:pt x="106" y="5"/>
                      </a:lnTo>
                      <a:lnTo>
                        <a:pt x="104" y="3"/>
                      </a:lnTo>
                      <a:lnTo>
                        <a:pt x="103" y="2"/>
                      </a:lnTo>
                      <a:lnTo>
                        <a:pt x="101" y="0"/>
                      </a:lnTo>
                      <a:lnTo>
                        <a:pt x="98" y="0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99" y="1"/>
                      </a:lnTo>
                      <a:lnTo>
                        <a:pt x="100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Freeform 35"/>
                <p:cNvSpPr>
                  <a:spLocks/>
                </p:cNvSpPr>
                <p:nvPr/>
              </p:nvSpPr>
              <p:spPr bwMode="auto">
                <a:xfrm>
                  <a:off x="1127" y="4232"/>
                  <a:ext cx="45" cy="31"/>
                </a:xfrm>
                <a:custGeom>
                  <a:avLst/>
                  <a:gdLst/>
                  <a:ahLst/>
                  <a:cxnLst>
                    <a:cxn ang="0">
                      <a:pos x="100" y="1"/>
                    </a:cxn>
                    <a:cxn ang="0">
                      <a:pos x="85" y="2"/>
                    </a:cxn>
                    <a:cxn ang="0">
                      <a:pos x="70" y="1"/>
                    </a:cxn>
                    <a:cxn ang="0">
                      <a:pos x="54" y="2"/>
                    </a:cxn>
                    <a:cxn ang="0">
                      <a:pos x="40" y="7"/>
                    </a:cxn>
                    <a:cxn ang="0">
                      <a:pos x="35" y="12"/>
                    </a:cxn>
                    <a:cxn ang="0">
                      <a:pos x="34" y="23"/>
                    </a:cxn>
                    <a:cxn ang="0">
                      <a:pos x="37" y="29"/>
                    </a:cxn>
                    <a:cxn ang="0">
                      <a:pos x="23" y="29"/>
                    </a:cxn>
                    <a:cxn ang="0">
                      <a:pos x="12" y="37"/>
                    </a:cxn>
                    <a:cxn ang="0">
                      <a:pos x="11" y="40"/>
                    </a:cxn>
                    <a:cxn ang="0">
                      <a:pos x="10" y="48"/>
                    </a:cxn>
                    <a:cxn ang="0">
                      <a:pos x="10" y="53"/>
                    </a:cxn>
                    <a:cxn ang="0">
                      <a:pos x="4" y="59"/>
                    </a:cxn>
                    <a:cxn ang="0">
                      <a:pos x="0" y="67"/>
                    </a:cxn>
                    <a:cxn ang="0">
                      <a:pos x="1" y="67"/>
                    </a:cxn>
                    <a:cxn ang="0">
                      <a:pos x="1" y="68"/>
                    </a:cxn>
                    <a:cxn ang="0">
                      <a:pos x="1" y="68"/>
                    </a:cxn>
                    <a:cxn ang="0">
                      <a:pos x="4" y="68"/>
                    </a:cxn>
                    <a:cxn ang="0">
                      <a:pos x="5" y="68"/>
                    </a:cxn>
                    <a:cxn ang="0">
                      <a:pos x="5" y="68"/>
                    </a:cxn>
                    <a:cxn ang="0">
                      <a:pos x="4" y="69"/>
                    </a:cxn>
                    <a:cxn ang="0">
                      <a:pos x="3" y="70"/>
                    </a:cxn>
                    <a:cxn ang="0">
                      <a:pos x="12" y="70"/>
                    </a:cxn>
                    <a:cxn ang="0">
                      <a:pos x="20" y="67"/>
                    </a:cxn>
                    <a:cxn ang="0">
                      <a:pos x="25" y="63"/>
                    </a:cxn>
                    <a:cxn ang="0">
                      <a:pos x="35" y="56"/>
                    </a:cxn>
                    <a:cxn ang="0">
                      <a:pos x="46" y="51"/>
                    </a:cxn>
                    <a:cxn ang="0">
                      <a:pos x="56" y="45"/>
                    </a:cxn>
                    <a:cxn ang="0">
                      <a:pos x="61" y="41"/>
                    </a:cxn>
                    <a:cxn ang="0">
                      <a:pos x="71" y="33"/>
                    </a:cxn>
                    <a:cxn ang="0">
                      <a:pos x="81" y="25"/>
                    </a:cxn>
                    <a:cxn ang="0">
                      <a:pos x="86" y="23"/>
                    </a:cxn>
                    <a:cxn ang="0">
                      <a:pos x="94" y="20"/>
                    </a:cxn>
                    <a:cxn ang="0">
                      <a:pos x="99" y="17"/>
                    </a:cxn>
                    <a:cxn ang="0">
                      <a:pos x="106" y="13"/>
                    </a:cxn>
                    <a:cxn ang="0">
                      <a:pos x="106" y="5"/>
                    </a:cxn>
                    <a:cxn ang="0">
                      <a:pos x="104" y="3"/>
                    </a:cxn>
                    <a:cxn ang="0">
                      <a:pos x="101" y="0"/>
                    </a:cxn>
                    <a:cxn ang="0">
                      <a:pos x="98" y="0"/>
                    </a:cxn>
                    <a:cxn ang="0">
                      <a:pos x="99" y="0"/>
                    </a:cxn>
                    <a:cxn ang="0">
                      <a:pos x="100" y="1"/>
                    </a:cxn>
                  </a:cxnLst>
                  <a:rect l="0" t="0" r="r" b="b"/>
                  <a:pathLst>
                    <a:path w="107" h="70">
                      <a:moveTo>
                        <a:pt x="100" y="1"/>
                      </a:moveTo>
                      <a:lnTo>
                        <a:pt x="100" y="1"/>
                      </a:lnTo>
                      <a:lnTo>
                        <a:pt x="93" y="2"/>
                      </a:lnTo>
                      <a:lnTo>
                        <a:pt x="85" y="2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2" y="1"/>
                      </a:lnTo>
                      <a:lnTo>
                        <a:pt x="54" y="2"/>
                      </a:lnTo>
                      <a:lnTo>
                        <a:pt x="47" y="3"/>
                      </a:lnTo>
                      <a:lnTo>
                        <a:pt x="40" y="7"/>
                      </a:lnTo>
                      <a:lnTo>
                        <a:pt x="40" y="7"/>
                      </a:lnTo>
                      <a:lnTo>
                        <a:pt x="35" y="12"/>
                      </a:lnTo>
                      <a:lnTo>
                        <a:pt x="33" y="17"/>
                      </a:lnTo>
                      <a:lnTo>
                        <a:pt x="34" y="23"/>
                      </a:lnTo>
                      <a:lnTo>
                        <a:pt x="37" y="29"/>
                      </a:lnTo>
                      <a:lnTo>
                        <a:pt x="37" y="29"/>
                      </a:lnTo>
                      <a:lnTo>
                        <a:pt x="30" y="28"/>
                      </a:lnTo>
                      <a:lnTo>
                        <a:pt x="23" y="29"/>
                      </a:lnTo>
                      <a:lnTo>
                        <a:pt x="17" y="32"/>
                      </a:lnTo>
                      <a:lnTo>
                        <a:pt x="12" y="37"/>
                      </a:lnTo>
                      <a:lnTo>
                        <a:pt x="12" y="37"/>
                      </a:lnTo>
                      <a:lnTo>
                        <a:pt x="11" y="40"/>
                      </a:lnTo>
                      <a:lnTo>
                        <a:pt x="10" y="45"/>
                      </a:lnTo>
                      <a:lnTo>
                        <a:pt x="10" y="48"/>
                      </a:lnTo>
                      <a:lnTo>
                        <a:pt x="10" y="53"/>
                      </a:lnTo>
                      <a:lnTo>
                        <a:pt x="10" y="53"/>
                      </a:lnTo>
                      <a:lnTo>
                        <a:pt x="8" y="56"/>
                      </a:lnTo>
                      <a:lnTo>
                        <a:pt x="4" y="59"/>
                      </a:lnTo>
                      <a:lnTo>
                        <a:pt x="1" y="61"/>
                      </a:lnTo>
                      <a:lnTo>
                        <a:pt x="0" y="67"/>
                      </a:lnTo>
                      <a:lnTo>
                        <a:pt x="0" y="67"/>
                      </a:lnTo>
                      <a:lnTo>
                        <a:pt x="1" y="67"/>
                      </a:lnTo>
                      <a:lnTo>
                        <a:pt x="1" y="67"/>
                      </a:lnTo>
                      <a:lnTo>
                        <a:pt x="1" y="68"/>
                      </a:lnTo>
                      <a:lnTo>
                        <a:pt x="1" y="68"/>
                      </a:lnTo>
                      <a:lnTo>
                        <a:pt x="1" y="68"/>
                      </a:lnTo>
                      <a:lnTo>
                        <a:pt x="2" y="68"/>
                      </a:lnTo>
                      <a:lnTo>
                        <a:pt x="4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4" y="69"/>
                      </a:lnTo>
                      <a:lnTo>
                        <a:pt x="4" y="69"/>
                      </a:lnTo>
                      <a:lnTo>
                        <a:pt x="3" y="70"/>
                      </a:lnTo>
                      <a:lnTo>
                        <a:pt x="3" y="70"/>
                      </a:lnTo>
                      <a:lnTo>
                        <a:pt x="8" y="70"/>
                      </a:lnTo>
                      <a:lnTo>
                        <a:pt x="12" y="70"/>
                      </a:lnTo>
                      <a:lnTo>
                        <a:pt x="17" y="69"/>
                      </a:lnTo>
                      <a:lnTo>
                        <a:pt x="20" y="67"/>
                      </a:lnTo>
                      <a:lnTo>
                        <a:pt x="20" y="67"/>
                      </a:lnTo>
                      <a:lnTo>
                        <a:pt x="25" y="63"/>
                      </a:lnTo>
                      <a:lnTo>
                        <a:pt x="31" y="59"/>
                      </a:lnTo>
                      <a:lnTo>
                        <a:pt x="35" y="56"/>
                      </a:lnTo>
                      <a:lnTo>
                        <a:pt x="41" y="53"/>
                      </a:lnTo>
                      <a:lnTo>
                        <a:pt x="46" y="51"/>
                      </a:lnTo>
                      <a:lnTo>
                        <a:pt x="50" y="47"/>
                      </a:lnTo>
                      <a:lnTo>
                        <a:pt x="56" y="45"/>
                      </a:lnTo>
                      <a:lnTo>
                        <a:pt x="61" y="41"/>
                      </a:lnTo>
                      <a:lnTo>
                        <a:pt x="61" y="41"/>
                      </a:lnTo>
                      <a:lnTo>
                        <a:pt x="66" y="38"/>
                      </a:lnTo>
                      <a:lnTo>
                        <a:pt x="71" y="33"/>
                      </a:lnTo>
                      <a:lnTo>
                        <a:pt x="77" y="29"/>
                      </a:lnTo>
                      <a:lnTo>
                        <a:pt x="81" y="25"/>
                      </a:lnTo>
                      <a:lnTo>
                        <a:pt x="81" y="25"/>
                      </a:lnTo>
                      <a:lnTo>
                        <a:pt x="86" y="23"/>
                      </a:lnTo>
                      <a:lnTo>
                        <a:pt x="91" y="21"/>
                      </a:lnTo>
                      <a:lnTo>
                        <a:pt x="94" y="20"/>
                      </a:lnTo>
                      <a:lnTo>
                        <a:pt x="99" y="17"/>
                      </a:lnTo>
                      <a:lnTo>
                        <a:pt x="99" y="17"/>
                      </a:lnTo>
                      <a:lnTo>
                        <a:pt x="102" y="15"/>
                      </a:lnTo>
                      <a:lnTo>
                        <a:pt x="106" y="13"/>
                      </a:lnTo>
                      <a:lnTo>
                        <a:pt x="107" y="9"/>
                      </a:lnTo>
                      <a:lnTo>
                        <a:pt x="106" y="5"/>
                      </a:lnTo>
                      <a:lnTo>
                        <a:pt x="106" y="5"/>
                      </a:lnTo>
                      <a:lnTo>
                        <a:pt x="104" y="3"/>
                      </a:lnTo>
                      <a:lnTo>
                        <a:pt x="103" y="2"/>
                      </a:lnTo>
                      <a:lnTo>
                        <a:pt x="101" y="0"/>
                      </a:lnTo>
                      <a:lnTo>
                        <a:pt x="98" y="0"/>
                      </a:lnTo>
                      <a:lnTo>
                        <a:pt x="98" y="0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99" y="1"/>
                      </a:lnTo>
                      <a:lnTo>
                        <a:pt x="100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Freeform 36"/>
                <p:cNvSpPr>
                  <a:spLocks/>
                </p:cNvSpPr>
                <p:nvPr/>
              </p:nvSpPr>
              <p:spPr bwMode="auto">
                <a:xfrm>
                  <a:off x="1084" y="4250"/>
                  <a:ext cx="41" cy="31"/>
                </a:xfrm>
                <a:custGeom>
                  <a:avLst/>
                  <a:gdLst/>
                  <a:ahLst/>
                  <a:cxnLst>
                    <a:cxn ang="0">
                      <a:pos x="88" y="27"/>
                    </a:cxn>
                    <a:cxn ang="0">
                      <a:pos x="91" y="20"/>
                    </a:cxn>
                    <a:cxn ang="0">
                      <a:pos x="96" y="12"/>
                    </a:cxn>
                    <a:cxn ang="0">
                      <a:pos x="96" y="6"/>
                    </a:cxn>
                    <a:cxn ang="0">
                      <a:pos x="92" y="1"/>
                    </a:cxn>
                    <a:cxn ang="0">
                      <a:pos x="87" y="0"/>
                    </a:cxn>
                    <a:cxn ang="0">
                      <a:pos x="80" y="0"/>
                    </a:cxn>
                    <a:cxn ang="0">
                      <a:pos x="74" y="1"/>
                    </a:cxn>
                    <a:cxn ang="0">
                      <a:pos x="69" y="5"/>
                    </a:cxn>
                    <a:cxn ang="0">
                      <a:pos x="64" y="10"/>
                    </a:cxn>
                    <a:cxn ang="0">
                      <a:pos x="59" y="14"/>
                    </a:cxn>
                    <a:cxn ang="0">
                      <a:pos x="56" y="19"/>
                    </a:cxn>
                    <a:cxn ang="0">
                      <a:pos x="51" y="23"/>
                    </a:cxn>
                    <a:cxn ang="0">
                      <a:pos x="50" y="26"/>
                    </a:cxn>
                    <a:cxn ang="0">
                      <a:pos x="50" y="29"/>
                    </a:cxn>
                    <a:cxn ang="0">
                      <a:pos x="49" y="33"/>
                    </a:cxn>
                    <a:cxn ang="0">
                      <a:pos x="48" y="37"/>
                    </a:cxn>
                    <a:cxn ang="0">
                      <a:pos x="46" y="40"/>
                    </a:cxn>
                    <a:cxn ang="0">
                      <a:pos x="44" y="42"/>
                    </a:cxn>
                    <a:cxn ang="0">
                      <a:pos x="42" y="44"/>
                    </a:cxn>
                    <a:cxn ang="0">
                      <a:pos x="38" y="46"/>
                    </a:cxn>
                    <a:cxn ang="0">
                      <a:pos x="35" y="48"/>
                    </a:cxn>
                    <a:cxn ang="0">
                      <a:pos x="31" y="48"/>
                    </a:cxn>
                    <a:cxn ang="0">
                      <a:pos x="28" y="49"/>
                    </a:cxn>
                    <a:cxn ang="0">
                      <a:pos x="24" y="50"/>
                    </a:cxn>
                    <a:cxn ang="0">
                      <a:pos x="21" y="52"/>
                    </a:cxn>
                    <a:cxn ang="0">
                      <a:pos x="16" y="54"/>
                    </a:cxn>
                    <a:cxn ang="0">
                      <a:pos x="13" y="59"/>
                    </a:cxn>
                    <a:cxn ang="0">
                      <a:pos x="8" y="63"/>
                    </a:cxn>
                    <a:cxn ang="0">
                      <a:pos x="6" y="64"/>
                    </a:cxn>
                    <a:cxn ang="0">
                      <a:pos x="3" y="66"/>
                    </a:cxn>
                    <a:cxn ang="0">
                      <a:pos x="0" y="68"/>
                    </a:cxn>
                    <a:cxn ang="0">
                      <a:pos x="1" y="71"/>
                    </a:cxn>
                    <a:cxn ang="0">
                      <a:pos x="5" y="73"/>
                    </a:cxn>
                    <a:cxn ang="0">
                      <a:pos x="9" y="73"/>
                    </a:cxn>
                    <a:cxn ang="0">
                      <a:pos x="14" y="72"/>
                    </a:cxn>
                    <a:cxn ang="0">
                      <a:pos x="19" y="69"/>
                    </a:cxn>
                    <a:cxn ang="0">
                      <a:pos x="23" y="66"/>
                    </a:cxn>
                    <a:cxn ang="0">
                      <a:pos x="28" y="61"/>
                    </a:cxn>
                    <a:cxn ang="0">
                      <a:pos x="33" y="58"/>
                    </a:cxn>
                    <a:cxn ang="0">
                      <a:pos x="37" y="54"/>
                    </a:cxn>
                    <a:cxn ang="0">
                      <a:pos x="45" y="51"/>
                    </a:cxn>
                    <a:cxn ang="0">
                      <a:pos x="53" y="49"/>
                    </a:cxn>
                    <a:cxn ang="0">
                      <a:pos x="61" y="45"/>
                    </a:cxn>
                    <a:cxn ang="0">
                      <a:pos x="69" y="41"/>
                    </a:cxn>
                    <a:cxn ang="0">
                      <a:pos x="74" y="37"/>
                    </a:cxn>
                    <a:cxn ang="0">
                      <a:pos x="79" y="33"/>
                    </a:cxn>
                    <a:cxn ang="0">
                      <a:pos x="84" y="29"/>
                    </a:cxn>
                    <a:cxn ang="0">
                      <a:pos x="90" y="27"/>
                    </a:cxn>
                    <a:cxn ang="0">
                      <a:pos x="90" y="27"/>
                    </a:cxn>
                    <a:cxn ang="0">
                      <a:pos x="89" y="27"/>
                    </a:cxn>
                    <a:cxn ang="0">
                      <a:pos x="89" y="27"/>
                    </a:cxn>
                    <a:cxn ang="0">
                      <a:pos x="88" y="27"/>
                    </a:cxn>
                  </a:cxnLst>
                  <a:rect l="0" t="0" r="r" b="b"/>
                  <a:pathLst>
                    <a:path w="96" h="73">
                      <a:moveTo>
                        <a:pt x="88" y="27"/>
                      </a:moveTo>
                      <a:lnTo>
                        <a:pt x="91" y="20"/>
                      </a:lnTo>
                      <a:lnTo>
                        <a:pt x="96" y="12"/>
                      </a:lnTo>
                      <a:lnTo>
                        <a:pt x="96" y="6"/>
                      </a:lnTo>
                      <a:lnTo>
                        <a:pt x="92" y="1"/>
                      </a:lnTo>
                      <a:lnTo>
                        <a:pt x="87" y="0"/>
                      </a:lnTo>
                      <a:lnTo>
                        <a:pt x="80" y="0"/>
                      </a:lnTo>
                      <a:lnTo>
                        <a:pt x="74" y="1"/>
                      </a:lnTo>
                      <a:lnTo>
                        <a:pt x="69" y="5"/>
                      </a:lnTo>
                      <a:lnTo>
                        <a:pt x="64" y="10"/>
                      </a:lnTo>
                      <a:lnTo>
                        <a:pt x="59" y="14"/>
                      </a:lnTo>
                      <a:lnTo>
                        <a:pt x="56" y="19"/>
                      </a:lnTo>
                      <a:lnTo>
                        <a:pt x="51" y="23"/>
                      </a:lnTo>
                      <a:lnTo>
                        <a:pt x="50" y="26"/>
                      </a:lnTo>
                      <a:lnTo>
                        <a:pt x="50" y="29"/>
                      </a:lnTo>
                      <a:lnTo>
                        <a:pt x="49" y="33"/>
                      </a:lnTo>
                      <a:lnTo>
                        <a:pt x="48" y="37"/>
                      </a:lnTo>
                      <a:lnTo>
                        <a:pt x="46" y="40"/>
                      </a:lnTo>
                      <a:lnTo>
                        <a:pt x="44" y="42"/>
                      </a:lnTo>
                      <a:lnTo>
                        <a:pt x="42" y="44"/>
                      </a:lnTo>
                      <a:lnTo>
                        <a:pt x="38" y="46"/>
                      </a:lnTo>
                      <a:lnTo>
                        <a:pt x="35" y="48"/>
                      </a:lnTo>
                      <a:lnTo>
                        <a:pt x="31" y="48"/>
                      </a:lnTo>
                      <a:lnTo>
                        <a:pt x="28" y="49"/>
                      </a:lnTo>
                      <a:lnTo>
                        <a:pt x="24" y="50"/>
                      </a:lnTo>
                      <a:lnTo>
                        <a:pt x="21" y="52"/>
                      </a:lnTo>
                      <a:lnTo>
                        <a:pt x="16" y="54"/>
                      </a:lnTo>
                      <a:lnTo>
                        <a:pt x="13" y="59"/>
                      </a:lnTo>
                      <a:lnTo>
                        <a:pt x="8" y="63"/>
                      </a:lnTo>
                      <a:lnTo>
                        <a:pt x="6" y="64"/>
                      </a:lnTo>
                      <a:lnTo>
                        <a:pt x="3" y="66"/>
                      </a:lnTo>
                      <a:lnTo>
                        <a:pt x="0" y="68"/>
                      </a:lnTo>
                      <a:lnTo>
                        <a:pt x="1" y="71"/>
                      </a:lnTo>
                      <a:lnTo>
                        <a:pt x="5" y="73"/>
                      </a:lnTo>
                      <a:lnTo>
                        <a:pt x="9" y="73"/>
                      </a:lnTo>
                      <a:lnTo>
                        <a:pt x="14" y="72"/>
                      </a:lnTo>
                      <a:lnTo>
                        <a:pt x="19" y="69"/>
                      </a:lnTo>
                      <a:lnTo>
                        <a:pt x="23" y="66"/>
                      </a:lnTo>
                      <a:lnTo>
                        <a:pt x="28" y="61"/>
                      </a:lnTo>
                      <a:lnTo>
                        <a:pt x="33" y="58"/>
                      </a:lnTo>
                      <a:lnTo>
                        <a:pt x="37" y="54"/>
                      </a:lnTo>
                      <a:lnTo>
                        <a:pt x="45" y="51"/>
                      </a:lnTo>
                      <a:lnTo>
                        <a:pt x="53" y="49"/>
                      </a:lnTo>
                      <a:lnTo>
                        <a:pt x="61" y="45"/>
                      </a:lnTo>
                      <a:lnTo>
                        <a:pt x="69" y="41"/>
                      </a:lnTo>
                      <a:lnTo>
                        <a:pt x="74" y="37"/>
                      </a:lnTo>
                      <a:lnTo>
                        <a:pt x="79" y="33"/>
                      </a:lnTo>
                      <a:lnTo>
                        <a:pt x="84" y="29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89" y="27"/>
                      </a:lnTo>
                      <a:lnTo>
                        <a:pt x="89" y="27"/>
                      </a:lnTo>
                      <a:lnTo>
                        <a:pt x="88" y="2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Freeform 37"/>
                <p:cNvSpPr>
                  <a:spLocks/>
                </p:cNvSpPr>
                <p:nvPr/>
              </p:nvSpPr>
              <p:spPr bwMode="auto">
                <a:xfrm>
                  <a:off x="1084" y="4250"/>
                  <a:ext cx="41" cy="31"/>
                </a:xfrm>
                <a:custGeom>
                  <a:avLst/>
                  <a:gdLst/>
                  <a:ahLst/>
                  <a:cxnLst>
                    <a:cxn ang="0">
                      <a:pos x="88" y="27"/>
                    </a:cxn>
                    <a:cxn ang="0">
                      <a:pos x="96" y="12"/>
                    </a:cxn>
                    <a:cxn ang="0">
                      <a:pos x="92" y="1"/>
                    </a:cxn>
                    <a:cxn ang="0">
                      <a:pos x="87" y="0"/>
                    </a:cxn>
                    <a:cxn ang="0">
                      <a:pos x="74" y="1"/>
                    </a:cxn>
                    <a:cxn ang="0">
                      <a:pos x="64" y="10"/>
                    </a:cxn>
                    <a:cxn ang="0">
                      <a:pos x="56" y="19"/>
                    </a:cxn>
                    <a:cxn ang="0">
                      <a:pos x="51" y="23"/>
                    </a:cxn>
                    <a:cxn ang="0">
                      <a:pos x="50" y="29"/>
                    </a:cxn>
                    <a:cxn ang="0">
                      <a:pos x="48" y="37"/>
                    </a:cxn>
                    <a:cxn ang="0">
                      <a:pos x="46" y="40"/>
                    </a:cxn>
                    <a:cxn ang="0">
                      <a:pos x="42" y="44"/>
                    </a:cxn>
                    <a:cxn ang="0">
                      <a:pos x="38" y="46"/>
                    </a:cxn>
                    <a:cxn ang="0">
                      <a:pos x="31" y="48"/>
                    </a:cxn>
                    <a:cxn ang="0">
                      <a:pos x="24" y="50"/>
                    </a:cxn>
                    <a:cxn ang="0">
                      <a:pos x="21" y="52"/>
                    </a:cxn>
                    <a:cxn ang="0">
                      <a:pos x="13" y="59"/>
                    </a:cxn>
                    <a:cxn ang="0">
                      <a:pos x="8" y="63"/>
                    </a:cxn>
                    <a:cxn ang="0">
                      <a:pos x="3" y="66"/>
                    </a:cxn>
                    <a:cxn ang="0">
                      <a:pos x="1" y="71"/>
                    </a:cxn>
                    <a:cxn ang="0">
                      <a:pos x="5" y="73"/>
                    </a:cxn>
                    <a:cxn ang="0">
                      <a:pos x="14" y="72"/>
                    </a:cxn>
                    <a:cxn ang="0">
                      <a:pos x="19" y="69"/>
                    </a:cxn>
                    <a:cxn ang="0">
                      <a:pos x="28" y="61"/>
                    </a:cxn>
                    <a:cxn ang="0">
                      <a:pos x="37" y="54"/>
                    </a:cxn>
                    <a:cxn ang="0">
                      <a:pos x="45" y="51"/>
                    </a:cxn>
                    <a:cxn ang="0">
                      <a:pos x="61" y="45"/>
                    </a:cxn>
                    <a:cxn ang="0">
                      <a:pos x="69" y="41"/>
                    </a:cxn>
                    <a:cxn ang="0">
                      <a:pos x="79" y="33"/>
                    </a:cxn>
                    <a:cxn ang="0">
                      <a:pos x="90" y="27"/>
                    </a:cxn>
                    <a:cxn ang="0">
                      <a:pos x="90" y="27"/>
                    </a:cxn>
                    <a:cxn ang="0">
                      <a:pos x="89" y="27"/>
                    </a:cxn>
                  </a:cxnLst>
                  <a:rect l="0" t="0" r="r" b="b"/>
                  <a:pathLst>
                    <a:path w="96" h="73">
                      <a:moveTo>
                        <a:pt x="88" y="27"/>
                      </a:moveTo>
                      <a:lnTo>
                        <a:pt x="88" y="27"/>
                      </a:lnTo>
                      <a:lnTo>
                        <a:pt x="91" y="20"/>
                      </a:lnTo>
                      <a:lnTo>
                        <a:pt x="96" y="12"/>
                      </a:lnTo>
                      <a:lnTo>
                        <a:pt x="96" y="6"/>
                      </a:lnTo>
                      <a:lnTo>
                        <a:pt x="92" y="1"/>
                      </a:lnTo>
                      <a:lnTo>
                        <a:pt x="92" y="1"/>
                      </a:lnTo>
                      <a:lnTo>
                        <a:pt x="87" y="0"/>
                      </a:lnTo>
                      <a:lnTo>
                        <a:pt x="80" y="0"/>
                      </a:lnTo>
                      <a:lnTo>
                        <a:pt x="74" y="1"/>
                      </a:lnTo>
                      <a:lnTo>
                        <a:pt x="69" y="5"/>
                      </a:lnTo>
                      <a:lnTo>
                        <a:pt x="64" y="10"/>
                      </a:lnTo>
                      <a:lnTo>
                        <a:pt x="59" y="14"/>
                      </a:lnTo>
                      <a:lnTo>
                        <a:pt x="56" y="19"/>
                      </a:lnTo>
                      <a:lnTo>
                        <a:pt x="51" y="23"/>
                      </a:lnTo>
                      <a:lnTo>
                        <a:pt x="51" y="23"/>
                      </a:lnTo>
                      <a:lnTo>
                        <a:pt x="50" y="26"/>
                      </a:lnTo>
                      <a:lnTo>
                        <a:pt x="50" y="29"/>
                      </a:lnTo>
                      <a:lnTo>
                        <a:pt x="49" y="33"/>
                      </a:lnTo>
                      <a:lnTo>
                        <a:pt x="48" y="37"/>
                      </a:lnTo>
                      <a:lnTo>
                        <a:pt x="48" y="37"/>
                      </a:lnTo>
                      <a:lnTo>
                        <a:pt x="46" y="40"/>
                      </a:lnTo>
                      <a:lnTo>
                        <a:pt x="44" y="42"/>
                      </a:lnTo>
                      <a:lnTo>
                        <a:pt x="42" y="44"/>
                      </a:lnTo>
                      <a:lnTo>
                        <a:pt x="38" y="46"/>
                      </a:lnTo>
                      <a:lnTo>
                        <a:pt x="38" y="46"/>
                      </a:lnTo>
                      <a:lnTo>
                        <a:pt x="35" y="48"/>
                      </a:lnTo>
                      <a:lnTo>
                        <a:pt x="31" y="48"/>
                      </a:lnTo>
                      <a:lnTo>
                        <a:pt x="28" y="49"/>
                      </a:lnTo>
                      <a:lnTo>
                        <a:pt x="24" y="50"/>
                      </a:lnTo>
                      <a:lnTo>
                        <a:pt x="24" y="50"/>
                      </a:lnTo>
                      <a:lnTo>
                        <a:pt x="21" y="52"/>
                      </a:lnTo>
                      <a:lnTo>
                        <a:pt x="16" y="54"/>
                      </a:lnTo>
                      <a:lnTo>
                        <a:pt x="13" y="59"/>
                      </a:lnTo>
                      <a:lnTo>
                        <a:pt x="8" y="63"/>
                      </a:lnTo>
                      <a:lnTo>
                        <a:pt x="8" y="63"/>
                      </a:lnTo>
                      <a:lnTo>
                        <a:pt x="6" y="64"/>
                      </a:lnTo>
                      <a:lnTo>
                        <a:pt x="3" y="66"/>
                      </a:lnTo>
                      <a:lnTo>
                        <a:pt x="0" y="68"/>
                      </a:lnTo>
                      <a:lnTo>
                        <a:pt x="1" y="71"/>
                      </a:lnTo>
                      <a:lnTo>
                        <a:pt x="1" y="71"/>
                      </a:lnTo>
                      <a:lnTo>
                        <a:pt x="5" y="73"/>
                      </a:lnTo>
                      <a:lnTo>
                        <a:pt x="9" y="73"/>
                      </a:lnTo>
                      <a:lnTo>
                        <a:pt x="14" y="72"/>
                      </a:lnTo>
                      <a:lnTo>
                        <a:pt x="19" y="69"/>
                      </a:lnTo>
                      <a:lnTo>
                        <a:pt x="19" y="69"/>
                      </a:lnTo>
                      <a:lnTo>
                        <a:pt x="23" y="66"/>
                      </a:lnTo>
                      <a:lnTo>
                        <a:pt x="28" y="61"/>
                      </a:lnTo>
                      <a:lnTo>
                        <a:pt x="33" y="58"/>
                      </a:lnTo>
                      <a:lnTo>
                        <a:pt x="37" y="54"/>
                      </a:lnTo>
                      <a:lnTo>
                        <a:pt x="37" y="54"/>
                      </a:lnTo>
                      <a:lnTo>
                        <a:pt x="45" y="51"/>
                      </a:lnTo>
                      <a:lnTo>
                        <a:pt x="53" y="49"/>
                      </a:lnTo>
                      <a:lnTo>
                        <a:pt x="61" y="45"/>
                      </a:lnTo>
                      <a:lnTo>
                        <a:pt x="69" y="41"/>
                      </a:lnTo>
                      <a:lnTo>
                        <a:pt x="69" y="41"/>
                      </a:lnTo>
                      <a:lnTo>
                        <a:pt x="74" y="37"/>
                      </a:lnTo>
                      <a:lnTo>
                        <a:pt x="79" y="33"/>
                      </a:lnTo>
                      <a:lnTo>
                        <a:pt x="84" y="29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89" y="27"/>
                      </a:lnTo>
                      <a:lnTo>
                        <a:pt x="89" y="27"/>
                      </a:lnTo>
                      <a:lnTo>
                        <a:pt x="88" y="27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Freeform 38"/>
                <p:cNvSpPr>
                  <a:spLocks/>
                </p:cNvSpPr>
                <p:nvPr/>
              </p:nvSpPr>
              <p:spPr bwMode="auto">
                <a:xfrm>
                  <a:off x="1066" y="4285"/>
                  <a:ext cx="11" cy="4"/>
                </a:xfrm>
                <a:custGeom>
                  <a:avLst/>
                  <a:gdLst/>
                  <a:ahLst/>
                  <a:cxnLst>
                    <a:cxn ang="0">
                      <a:pos x="18" y="2"/>
                    </a:cxn>
                    <a:cxn ang="0">
                      <a:pos x="12" y="3"/>
                    </a:cxn>
                    <a:cxn ang="0">
                      <a:pos x="7" y="3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7" y="10"/>
                    </a:cxn>
                    <a:cxn ang="0">
                      <a:pos x="14" y="10"/>
                    </a:cxn>
                    <a:cxn ang="0">
                      <a:pos x="19" y="8"/>
                    </a:cxn>
                    <a:cxn ang="0">
                      <a:pos x="24" y="3"/>
                    </a:cxn>
                    <a:cxn ang="0">
                      <a:pos x="24" y="2"/>
                    </a:cxn>
                    <a:cxn ang="0">
                      <a:pos x="23" y="1"/>
                    </a:cxn>
                    <a:cxn ang="0">
                      <a:pos x="21" y="1"/>
                    </a:cxn>
                    <a:cxn ang="0">
                      <a:pos x="21" y="0"/>
                    </a:cxn>
                    <a:cxn ang="0">
                      <a:pos x="19" y="1"/>
                    </a:cxn>
                    <a:cxn ang="0">
                      <a:pos x="19" y="1"/>
                    </a:cxn>
                    <a:cxn ang="0">
                      <a:pos x="19" y="2"/>
                    </a:cxn>
                    <a:cxn ang="0">
                      <a:pos x="18" y="2"/>
                    </a:cxn>
                  </a:cxnLst>
                  <a:rect l="0" t="0" r="r" b="b"/>
                  <a:pathLst>
                    <a:path w="24" h="10">
                      <a:moveTo>
                        <a:pt x="18" y="2"/>
                      </a:moveTo>
                      <a:lnTo>
                        <a:pt x="12" y="3"/>
                      </a:lnTo>
                      <a:lnTo>
                        <a:pt x="7" y="3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7" y="10"/>
                      </a:lnTo>
                      <a:lnTo>
                        <a:pt x="14" y="10"/>
                      </a:lnTo>
                      <a:lnTo>
                        <a:pt x="19" y="8"/>
                      </a:lnTo>
                      <a:lnTo>
                        <a:pt x="24" y="3"/>
                      </a:lnTo>
                      <a:lnTo>
                        <a:pt x="24" y="2"/>
                      </a:lnTo>
                      <a:lnTo>
                        <a:pt x="23" y="1"/>
                      </a:lnTo>
                      <a:lnTo>
                        <a:pt x="21" y="1"/>
                      </a:lnTo>
                      <a:lnTo>
                        <a:pt x="21" y="0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9" y="2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Freeform 39"/>
                <p:cNvSpPr>
                  <a:spLocks/>
                </p:cNvSpPr>
                <p:nvPr/>
              </p:nvSpPr>
              <p:spPr bwMode="auto">
                <a:xfrm>
                  <a:off x="1066" y="4285"/>
                  <a:ext cx="11" cy="4"/>
                </a:xfrm>
                <a:custGeom>
                  <a:avLst/>
                  <a:gdLst/>
                  <a:ahLst/>
                  <a:cxnLst>
                    <a:cxn ang="0">
                      <a:pos x="18" y="2"/>
                    </a:cxn>
                    <a:cxn ang="0">
                      <a:pos x="18" y="2"/>
                    </a:cxn>
                    <a:cxn ang="0">
                      <a:pos x="12" y="3"/>
                    </a:cxn>
                    <a:cxn ang="0">
                      <a:pos x="7" y="3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7" y="10"/>
                    </a:cxn>
                    <a:cxn ang="0">
                      <a:pos x="14" y="10"/>
                    </a:cxn>
                    <a:cxn ang="0">
                      <a:pos x="19" y="8"/>
                    </a:cxn>
                    <a:cxn ang="0">
                      <a:pos x="24" y="3"/>
                    </a:cxn>
                    <a:cxn ang="0">
                      <a:pos x="24" y="3"/>
                    </a:cxn>
                    <a:cxn ang="0">
                      <a:pos x="24" y="2"/>
                    </a:cxn>
                    <a:cxn ang="0">
                      <a:pos x="23" y="1"/>
                    </a:cxn>
                    <a:cxn ang="0">
                      <a:pos x="21" y="1"/>
                    </a:cxn>
                    <a:cxn ang="0">
                      <a:pos x="21" y="0"/>
                    </a:cxn>
                    <a:cxn ang="0">
                      <a:pos x="21" y="0"/>
                    </a:cxn>
                    <a:cxn ang="0">
                      <a:pos x="19" y="1"/>
                    </a:cxn>
                    <a:cxn ang="0">
                      <a:pos x="19" y="1"/>
                    </a:cxn>
                    <a:cxn ang="0">
                      <a:pos x="19" y="2"/>
                    </a:cxn>
                    <a:cxn ang="0">
                      <a:pos x="18" y="2"/>
                    </a:cxn>
                  </a:cxnLst>
                  <a:rect l="0" t="0" r="r" b="b"/>
                  <a:pathLst>
                    <a:path w="24" h="10">
                      <a:moveTo>
                        <a:pt x="18" y="2"/>
                      </a:moveTo>
                      <a:lnTo>
                        <a:pt x="18" y="2"/>
                      </a:lnTo>
                      <a:lnTo>
                        <a:pt x="12" y="3"/>
                      </a:lnTo>
                      <a:lnTo>
                        <a:pt x="7" y="3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7" y="10"/>
                      </a:lnTo>
                      <a:lnTo>
                        <a:pt x="14" y="10"/>
                      </a:lnTo>
                      <a:lnTo>
                        <a:pt x="19" y="8"/>
                      </a:lnTo>
                      <a:lnTo>
                        <a:pt x="24" y="3"/>
                      </a:lnTo>
                      <a:lnTo>
                        <a:pt x="24" y="3"/>
                      </a:lnTo>
                      <a:lnTo>
                        <a:pt x="24" y="2"/>
                      </a:lnTo>
                      <a:lnTo>
                        <a:pt x="23" y="1"/>
                      </a:lnTo>
                      <a:lnTo>
                        <a:pt x="21" y="1"/>
                      </a:lnTo>
                      <a:lnTo>
                        <a:pt x="21" y="0"/>
                      </a:lnTo>
                      <a:lnTo>
                        <a:pt x="21" y="0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9" y="2"/>
                      </a:lnTo>
                      <a:lnTo>
                        <a:pt x="18" y="2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40"/>
                <p:cNvSpPr>
                  <a:spLocks/>
                </p:cNvSpPr>
                <p:nvPr/>
              </p:nvSpPr>
              <p:spPr bwMode="auto">
                <a:xfrm>
                  <a:off x="1056" y="4294"/>
                  <a:ext cx="6" cy="3"/>
                </a:xfrm>
                <a:custGeom>
                  <a:avLst/>
                  <a:gdLst/>
                  <a:ahLst/>
                  <a:cxnLst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7" y="0"/>
                    </a:cxn>
                    <a:cxn ang="0">
                      <a:pos x="3" y="2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7" y="8"/>
                    </a:cxn>
                    <a:cxn ang="0">
                      <a:pos x="11" y="6"/>
                    </a:cxn>
                    <a:cxn ang="0">
                      <a:pos x="13" y="4"/>
                    </a:cxn>
                    <a:cxn ang="0">
                      <a:pos x="12" y="1"/>
                    </a:cxn>
                  </a:cxnLst>
                  <a:rect l="0" t="0" r="r" b="b"/>
                  <a:pathLst>
                    <a:path w="13" h="9">
                      <a:moveTo>
                        <a:pt x="12" y="1"/>
                      </a:move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7" y="8"/>
                      </a:lnTo>
                      <a:lnTo>
                        <a:pt x="11" y="6"/>
                      </a:lnTo>
                      <a:lnTo>
                        <a:pt x="13" y="4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41"/>
                <p:cNvSpPr>
                  <a:spLocks/>
                </p:cNvSpPr>
                <p:nvPr/>
              </p:nvSpPr>
              <p:spPr bwMode="auto">
                <a:xfrm>
                  <a:off x="1056" y="4294"/>
                  <a:ext cx="6" cy="3"/>
                </a:xfrm>
                <a:custGeom>
                  <a:avLst/>
                  <a:gdLst/>
                  <a:ahLst/>
                  <a:cxnLst>
                    <a:cxn ang="0">
                      <a:pos x="12" y="1"/>
                    </a:cxn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7" y="0"/>
                    </a:cxn>
                    <a:cxn ang="0">
                      <a:pos x="3" y="2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2" y="9"/>
                    </a:cxn>
                    <a:cxn ang="0">
                      <a:pos x="7" y="8"/>
                    </a:cxn>
                    <a:cxn ang="0">
                      <a:pos x="11" y="6"/>
                    </a:cxn>
                    <a:cxn ang="0">
                      <a:pos x="13" y="4"/>
                    </a:cxn>
                    <a:cxn ang="0">
                      <a:pos x="12" y="1"/>
                    </a:cxn>
                  </a:cxnLst>
                  <a:rect l="0" t="0" r="r" b="b"/>
                  <a:pathLst>
                    <a:path w="13" h="9">
                      <a:moveTo>
                        <a:pt x="12" y="1"/>
                      </a:move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7" y="8"/>
                      </a:lnTo>
                      <a:lnTo>
                        <a:pt x="11" y="6"/>
                      </a:lnTo>
                      <a:lnTo>
                        <a:pt x="13" y="4"/>
                      </a:lnTo>
                      <a:lnTo>
                        <a:pt x="12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42"/>
                <p:cNvSpPr>
                  <a:spLocks/>
                </p:cNvSpPr>
                <p:nvPr/>
              </p:nvSpPr>
              <p:spPr bwMode="auto">
                <a:xfrm>
                  <a:off x="1047" y="4301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2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3" y="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43"/>
                <p:cNvSpPr>
                  <a:spLocks/>
                </p:cNvSpPr>
                <p:nvPr/>
              </p:nvSpPr>
              <p:spPr bwMode="auto">
                <a:xfrm>
                  <a:off x="1047" y="4301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2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3" y="1"/>
                      </a:lnTo>
                      <a:lnTo>
                        <a:pt x="3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" name="Freeform 44"/>
                <p:cNvSpPr>
                  <a:spLocks/>
                </p:cNvSpPr>
                <p:nvPr/>
              </p:nvSpPr>
              <p:spPr bwMode="auto">
                <a:xfrm>
                  <a:off x="1040" y="430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3" y="3"/>
                    </a:cxn>
                    <a:cxn ang="0">
                      <a:pos x="5" y="3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7" h="3">
                      <a:moveTo>
                        <a:pt x="4" y="0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" name="Freeform 45"/>
                <p:cNvSpPr>
                  <a:spLocks/>
                </p:cNvSpPr>
                <p:nvPr/>
              </p:nvSpPr>
              <p:spPr bwMode="auto">
                <a:xfrm>
                  <a:off x="1040" y="430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3" y="3"/>
                    </a:cxn>
                    <a:cxn ang="0">
                      <a:pos x="5" y="3"/>
                    </a:cxn>
                    <a:cxn ang="0">
                      <a:pos x="7" y="3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7" h="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Freeform 46"/>
                <p:cNvSpPr>
                  <a:spLocks/>
                </p:cNvSpPr>
                <p:nvPr/>
              </p:nvSpPr>
              <p:spPr bwMode="auto">
                <a:xfrm>
                  <a:off x="1024" y="4307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7" y="0"/>
                    </a:cxn>
                    <a:cxn ang="0">
                      <a:pos x="5" y="2"/>
                    </a:cxn>
                    <a:cxn ang="0">
                      <a:pos x="3" y="3"/>
                    </a:cxn>
                    <a:cxn ang="0">
                      <a:pos x="0" y="3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6" y="6"/>
                    </a:cxn>
                    <a:cxn ang="0">
                      <a:pos x="12" y="6"/>
                    </a:cxn>
                    <a:cxn ang="0">
                      <a:pos x="18" y="6"/>
                    </a:cxn>
                    <a:cxn ang="0">
                      <a:pos x="23" y="6"/>
                    </a:cxn>
                    <a:cxn ang="0">
                      <a:pos x="23" y="6"/>
                    </a:cxn>
                    <a:cxn ang="0">
                      <a:pos x="23" y="5"/>
                    </a:cxn>
                    <a:cxn ang="0">
                      <a:pos x="23" y="4"/>
                    </a:cxn>
                    <a:cxn ang="0">
                      <a:pos x="23" y="3"/>
                    </a:cxn>
                    <a:cxn ang="0">
                      <a:pos x="20" y="3"/>
                    </a:cxn>
                    <a:cxn ang="0">
                      <a:pos x="17" y="2"/>
                    </a:cxn>
                    <a:cxn ang="0">
                      <a:pos x="13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23" h="6">
                      <a:moveTo>
                        <a:pt x="10" y="0"/>
                      </a:move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18" y="6"/>
                      </a:lnTo>
                      <a:lnTo>
                        <a:pt x="23" y="6"/>
                      </a:lnTo>
                      <a:lnTo>
                        <a:pt x="23" y="6"/>
                      </a:lnTo>
                      <a:lnTo>
                        <a:pt x="23" y="5"/>
                      </a:lnTo>
                      <a:lnTo>
                        <a:pt x="23" y="4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17" y="2"/>
                      </a:lnTo>
                      <a:lnTo>
                        <a:pt x="1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" name="Freeform 47"/>
                <p:cNvSpPr>
                  <a:spLocks/>
                </p:cNvSpPr>
                <p:nvPr/>
              </p:nvSpPr>
              <p:spPr bwMode="auto">
                <a:xfrm>
                  <a:off x="1024" y="4307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7" y="0"/>
                    </a:cxn>
                    <a:cxn ang="0">
                      <a:pos x="5" y="2"/>
                    </a:cxn>
                    <a:cxn ang="0">
                      <a:pos x="3" y="3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6" y="6"/>
                    </a:cxn>
                    <a:cxn ang="0">
                      <a:pos x="12" y="6"/>
                    </a:cxn>
                    <a:cxn ang="0">
                      <a:pos x="18" y="6"/>
                    </a:cxn>
                    <a:cxn ang="0">
                      <a:pos x="23" y="6"/>
                    </a:cxn>
                    <a:cxn ang="0">
                      <a:pos x="23" y="6"/>
                    </a:cxn>
                    <a:cxn ang="0">
                      <a:pos x="23" y="6"/>
                    </a:cxn>
                    <a:cxn ang="0">
                      <a:pos x="23" y="5"/>
                    </a:cxn>
                    <a:cxn ang="0">
                      <a:pos x="23" y="4"/>
                    </a:cxn>
                    <a:cxn ang="0">
                      <a:pos x="23" y="3"/>
                    </a:cxn>
                    <a:cxn ang="0">
                      <a:pos x="23" y="3"/>
                    </a:cxn>
                    <a:cxn ang="0">
                      <a:pos x="20" y="3"/>
                    </a:cxn>
                    <a:cxn ang="0">
                      <a:pos x="17" y="2"/>
                    </a:cxn>
                    <a:cxn ang="0">
                      <a:pos x="13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23" h="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18" y="6"/>
                      </a:lnTo>
                      <a:lnTo>
                        <a:pt x="23" y="6"/>
                      </a:lnTo>
                      <a:lnTo>
                        <a:pt x="23" y="6"/>
                      </a:lnTo>
                      <a:lnTo>
                        <a:pt x="23" y="6"/>
                      </a:lnTo>
                      <a:lnTo>
                        <a:pt x="23" y="5"/>
                      </a:lnTo>
                      <a:lnTo>
                        <a:pt x="23" y="4"/>
                      </a:lnTo>
                      <a:lnTo>
                        <a:pt x="23" y="3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17" y="2"/>
                      </a:lnTo>
                      <a:lnTo>
                        <a:pt x="13" y="0"/>
                      </a:lnTo>
                      <a:lnTo>
                        <a:pt x="10" y="0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" name="Freeform 48"/>
                <p:cNvSpPr>
                  <a:spLocks/>
                </p:cNvSpPr>
                <p:nvPr/>
              </p:nvSpPr>
              <p:spPr bwMode="auto">
                <a:xfrm>
                  <a:off x="1006" y="4302"/>
                  <a:ext cx="15" cy="12"/>
                </a:xfrm>
                <a:custGeom>
                  <a:avLst/>
                  <a:gdLst/>
                  <a:ahLst/>
                  <a:cxnLst>
                    <a:cxn ang="0">
                      <a:pos x="20" y="5"/>
                    </a:cxn>
                    <a:cxn ang="0">
                      <a:pos x="25" y="1"/>
                    </a:cxn>
                    <a:cxn ang="0">
                      <a:pos x="31" y="0"/>
                    </a:cxn>
                    <a:cxn ang="0">
                      <a:pos x="35" y="2"/>
                    </a:cxn>
                    <a:cxn ang="0">
                      <a:pos x="36" y="9"/>
                    </a:cxn>
                    <a:cxn ang="0">
                      <a:pos x="35" y="10"/>
                    </a:cxn>
                    <a:cxn ang="0">
                      <a:pos x="32" y="11"/>
                    </a:cxn>
                    <a:cxn ang="0">
                      <a:pos x="30" y="11"/>
                    </a:cxn>
                    <a:cxn ang="0">
                      <a:pos x="28" y="11"/>
                    </a:cxn>
                    <a:cxn ang="0">
                      <a:pos x="29" y="13"/>
                    </a:cxn>
                    <a:cxn ang="0">
                      <a:pos x="31" y="13"/>
                    </a:cxn>
                    <a:cxn ang="0">
                      <a:pos x="32" y="14"/>
                    </a:cxn>
                    <a:cxn ang="0">
                      <a:pos x="35" y="14"/>
                    </a:cxn>
                    <a:cxn ang="0">
                      <a:pos x="32" y="16"/>
                    </a:cxn>
                    <a:cxn ang="0">
                      <a:pos x="30" y="17"/>
                    </a:cxn>
                    <a:cxn ang="0">
                      <a:pos x="26" y="18"/>
                    </a:cxn>
                    <a:cxn ang="0">
                      <a:pos x="23" y="20"/>
                    </a:cxn>
                    <a:cxn ang="0">
                      <a:pos x="22" y="21"/>
                    </a:cxn>
                    <a:cxn ang="0">
                      <a:pos x="20" y="22"/>
                    </a:cxn>
                    <a:cxn ang="0">
                      <a:pos x="18" y="24"/>
                    </a:cxn>
                    <a:cxn ang="0">
                      <a:pos x="16" y="25"/>
                    </a:cxn>
                    <a:cxn ang="0">
                      <a:pos x="13" y="26"/>
                    </a:cxn>
                    <a:cxn ang="0">
                      <a:pos x="9" y="28"/>
                    </a:cxn>
                    <a:cxn ang="0">
                      <a:pos x="5" y="28"/>
                    </a:cxn>
                    <a:cxn ang="0">
                      <a:pos x="0" y="28"/>
                    </a:cxn>
                    <a:cxn ang="0">
                      <a:pos x="3" y="23"/>
                    </a:cxn>
                    <a:cxn ang="0">
                      <a:pos x="8" y="18"/>
                    </a:cxn>
                    <a:cxn ang="0">
                      <a:pos x="13" y="15"/>
                    </a:cxn>
                    <a:cxn ang="0">
                      <a:pos x="16" y="10"/>
                    </a:cxn>
                    <a:cxn ang="0">
                      <a:pos x="18" y="9"/>
                    </a:cxn>
                    <a:cxn ang="0">
                      <a:pos x="21" y="8"/>
                    </a:cxn>
                    <a:cxn ang="0">
                      <a:pos x="22" y="6"/>
                    </a:cxn>
                    <a:cxn ang="0">
                      <a:pos x="20" y="5"/>
                    </a:cxn>
                  </a:cxnLst>
                  <a:rect l="0" t="0" r="r" b="b"/>
                  <a:pathLst>
                    <a:path w="36" h="28">
                      <a:moveTo>
                        <a:pt x="20" y="5"/>
                      </a:moveTo>
                      <a:lnTo>
                        <a:pt x="25" y="1"/>
                      </a:lnTo>
                      <a:lnTo>
                        <a:pt x="31" y="0"/>
                      </a:lnTo>
                      <a:lnTo>
                        <a:pt x="35" y="2"/>
                      </a:lnTo>
                      <a:lnTo>
                        <a:pt x="36" y="9"/>
                      </a:lnTo>
                      <a:lnTo>
                        <a:pt x="35" y="10"/>
                      </a:lnTo>
                      <a:lnTo>
                        <a:pt x="32" y="11"/>
                      </a:lnTo>
                      <a:lnTo>
                        <a:pt x="30" y="11"/>
                      </a:lnTo>
                      <a:lnTo>
                        <a:pt x="28" y="11"/>
                      </a:lnTo>
                      <a:lnTo>
                        <a:pt x="29" y="13"/>
                      </a:lnTo>
                      <a:lnTo>
                        <a:pt x="31" y="13"/>
                      </a:lnTo>
                      <a:lnTo>
                        <a:pt x="32" y="14"/>
                      </a:lnTo>
                      <a:lnTo>
                        <a:pt x="35" y="14"/>
                      </a:lnTo>
                      <a:lnTo>
                        <a:pt x="32" y="16"/>
                      </a:lnTo>
                      <a:lnTo>
                        <a:pt x="30" y="17"/>
                      </a:lnTo>
                      <a:lnTo>
                        <a:pt x="26" y="18"/>
                      </a:lnTo>
                      <a:lnTo>
                        <a:pt x="23" y="20"/>
                      </a:lnTo>
                      <a:lnTo>
                        <a:pt x="22" y="21"/>
                      </a:lnTo>
                      <a:lnTo>
                        <a:pt x="20" y="22"/>
                      </a:lnTo>
                      <a:lnTo>
                        <a:pt x="18" y="24"/>
                      </a:lnTo>
                      <a:lnTo>
                        <a:pt x="16" y="25"/>
                      </a:lnTo>
                      <a:lnTo>
                        <a:pt x="13" y="26"/>
                      </a:lnTo>
                      <a:lnTo>
                        <a:pt x="9" y="28"/>
                      </a:lnTo>
                      <a:lnTo>
                        <a:pt x="5" y="28"/>
                      </a:lnTo>
                      <a:lnTo>
                        <a:pt x="0" y="28"/>
                      </a:lnTo>
                      <a:lnTo>
                        <a:pt x="3" y="23"/>
                      </a:lnTo>
                      <a:lnTo>
                        <a:pt x="8" y="18"/>
                      </a:lnTo>
                      <a:lnTo>
                        <a:pt x="13" y="15"/>
                      </a:lnTo>
                      <a:lnTo>
                        <a:pt x="16" y="10"/>
                      </a:lnTo>
                      <a:lnTo>
                        <a:pt x="18" y="9"/>
                      </a:lnTo>
                      <a:lnTo>
                        <a:pt x="21" y="8"/>
                      </a:lnTo>
                      <a:lnTo>
                        <a:pt x="22" y="6"/>
                      </a:lnTo>
                      <a:lnTo>
                        <a:pt x="20" y="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Freeform 49"/>
                <p:cNvSpPr>
                  <a:spLocks/>
                </p:cNvSpPr>
                <p:nvPr/>
              </p:nvSpPr>
              <p:spPr bwMode="auto">
                <a:xfrm>
                  <a:off x="1006" y="4302"/>
                  <a:ext cx="15" cy="12"/>
                </a:xfrm>
                <a:custGeom>
                  <a:avLst/>
                  <a:gdLst/>
                  <a:ahLst/>
                  <a:cxnLst>
                    <a:cxn ang="0">
                      <a:pos x="20" y="5"/>
                    </a:cxn>
                    <a:cxn ang="0">
                      <a:pos x="20" y="5"/>
                    </a:cxn>
                    <a:cxn ang="0">
                      <a:pos x="25" y="1"/>
                    </a:cxn>
                    <a:cxn ang="0">
                      <a:pos x="31" y="0"/>
                    </a:cxn>
                    <a:cxn ang="0">
                      <a:pos x="35" y="2"/>
                    </a:cxn>
                    <a:cxn ang="0">
                      <a:pos x="36" y="9"/>
                    </a:cxn>
                    <a:cxn ang="0">
                      <a:pos x="36" y="9"/>
                    </a:cxn>
                    <a:cxn ang="0">
                      <a:pos x="35" y="10"/>
                    </a:cxn>
                    <a:cxn ang="0">
                      <a:pos x="32" y="11"/>
                    </a:cxn>
                    <a:cxn ang="0">
                      <a:pos x="30" y="11"/>
                    </a:cxn>
                    <a:cxn ang="0">
                      <a:pos x="28" y="11"/>
                    </a:cxn>
                    <a:cxn ang="0">
                      <a:pos x="28" y="11"/>
                    </a:cxn>
                    <a:cxn ang="0">
                      <a:pos x="29" y="13"/>
                    </a:cxn>
                    <a:cxn ang="0">
                      <a:pos x="31" y="13"/>
                    </a:cxn>
                    <a:cxn ang="0">
                      <a:pos x="32" y="14"/>
                    </a:cxn>
                    <a:cxn ang="0">
                      <a:pos x="35" y="14"/>
                    </a:cxn>
                    <a:cxn ang="0">
                      <a:pos x="35" y="14"/>
                    </a:cxn>
                    <a:cxn ang="0">
                      <a:pos x="32" y="16"/>
                    </a:cxn>
                    <a:cxn ang="0">
                      <a:pos x="30" y="17"/>
                    </a:cxn>
                    <a:cxn ang="0">
                      <a:pos x="26" y="18"/>
                    </a:cxn>
                    <a:cxn ang="0">
                      <a:pos x="23" y="20"/>
                    </a:cxn>
                    <a:cxn ang="0">
                      <a:pos x="23" y="20"/>
                    </a:cxn>
                    <a:cxn ang="0">
                      <a:pos x="22" y="21"/>
                    </a:cxn>
                    <a:cxn ang="0">
                      <a:pos x="20" y="22"/>
                    </a:cxn>
                    <a:cxn ang="0">
                      <a:pos x="18" y="24"/>
                    </a:cxn>
                    <a:cxn ang="0">
                      <a:pos x="16" y="25"/>
                    </a:cxn>
                    <a:cxn ang="0">
                      <a:pos x="16" y="25"/>
                    </a:cxn>
                    <a:cxn ang="0">
                      <a:pos x="13" y="26"/>
                    </a:cxn>
                    <a:cxn ang="0">
                      <a:pos x="9" y="28"/>
                    </a:cxn>
                    <a:cxn ang="0">
                      <a:pos x="5" y="28"/>
                    </a:cxn>
                    <a:cxn ang="0">
                      <a:pos x="0" y="28"/>
                    </a:cxn>
                    <a:cxn ang="0">
                      <a:pos x="0" y="28"/>
                    </a:cxn>
                    <a:cxn ang="0">
                      <a:pos x="3" y="23"/>
                    </a:cxn>
                    <a:cxn ang="0">
                      <a:pos x="8" y="18"/>
                    </a:cxn>
                    <a:cxn ang="0">
                      <a:pos x="13" y="15"/>
                    </a:cxn>
                    <a:cxn ang="0">
                      <a:pos x="16" y="10"/>
                    </a:cxn>
                    <a:cxn ang="0">
                      <a:pos x="16" y="10"/>
                    </a:cxn>
                    <a:cxn ang="0">
                      <a:pos x="18" y="9"/>
                    </a:cxn>
                    <a:cxn ang="0">
                      <a:pos x="21" y="8"/>
                    </a:cxn>
                    <a:cxn ang="0">
                      <a:pos x="22" y="6"/>
                    </a:cxn>
                    <a:cxn ang="0">
                      <a:pos x="20" y="5"/>
                    </a:cxn>
                  </a:cxnLst>
                  <a:rect l="0" t="0" r="r" b="b"/>
                  <a:pathLst>
                    <a:path w="36" h="28">
                      <a:moveTo>
                        <a:pt x="20" y="5"/>
                      </a:moveTo>
                      <a:lnTo>
                        <a:pt x="20" y="5"/>
                      </a:lnTo>
                      <a:lnTo>
                        <a:pt x="25" y="1"/>
                      </a:lnTo>
                      <a:lnTo>
                        <a:pt x="31" y="0"/>
                      </a:lnTo>
                      <a:lnTo>
                        <a:pt x="35" y="2"/>
                      </a:lnTo>
                      <a:lnTo>
                        <a:pt x="36" y="9"/>
                      </a:lnTo>
                      <a:lnTo>
                        <a:pt x="36" y="9"/>
                      </a:lnTo>
                      <a:lnTo>
                        <a:pt x="35" y="10"/>
                      </a:lnTo>
                      <a:lnTo>
                        <a:pt x="32" y="11"/>
                      </a:lnTo>
                      <a:lnTo>
                        <a:pt x="30" y="11"/>
                      </a:lnTo>
                      <a:lnTo>
                        <a:pt x="28" y="11"/>
                      </a:lnTo>
                      <a:lnTo>
                        <a:pt x="28" y="11"/>
                      </a:lnTo>
                      <a:lnTo>
                        <a:pt x="29" y="13"/>
                      </a:lnTo>
                      <a:lnTo>
                        <a:pt x="31" y="13"/>
                      </a:lnTo>
                      <a:lnTo>
                        <a:pt x="32" y="14"/>
                      </a:lnTo>
                      <a:lnTo>
                        <a:pt x="35" y="14"/>
                      </a:lnTo>
                      <a:lnTo>
                        <a:pt x="35" y="14"/>
                      </a:lnTo>
                      <a:lnTo>
                        <a:pt x="32" y="16"/>
                      </a:lnTo>
                      <a:lnTo>
                        <a:pt x="30" y="17"/>
                      </a:lnTo>
                      <a:lnTo>
                        <a:pt x="26" y="18"/>
                      </a:lnTo>
                      <a:lnTo>
                        <a:pt x="23" y="20"/>
                      </a:lnTo>
                      <a:lnTo>
                        <a:pt x="23" y="20"/>
                      </a:lnTo>
                      <a:lnTo>
                        <a:pt x="22" y="21"/>
                      </a:lnTo>
                      <a:lnTo>
                        <a:pt x="20" y="22"/>
                      </a:lnTo>
                      <a:lnTo>
                        <a:pt x="18" y="24"/>
                      </a:lnTo>
                      <a:lnTo>
                        <a:pt x="16" y="25"/>
                      </a:lnTo>
                      <a:lnTo>
                        <a:pt x="16" y="25"/>
                      </a:lnTo>
                      <a:lnTo>
                        <a:pt x="13" y="26"/>
                      </a:lnTo>
                      <a:lnTo>
                        <a:pt x="9" y="28"/>
                      </a:lnTo>
                      <a:lnTo>
                        <a:pt x="5" y="28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3" y="23"/>
                      </a:lnTo>
                      <a:lnTo>
                        <a:pt x="8" y="18"/>
                      </a:lnTo>
                      <a:lnTo>
                        <a:pt x="13" y="15"/>
                      </a:lnTo>
                      <a:lnTo>
                        <a:pt x="16" y="10"/>
                      </a:lnTo>
                      <a:lnTo>
                        <a:pt x="16" y="10"/>
                      </a:lnTo>
                      <a:lnTo>
                        <a:pt x="18" y="9"/>
                      </a:lnTo>
                      <a:lnTo>
                        <a:pt x="21" y="8"/>
                      </a:lnTo>
                      <a:lnTo>
                        <a:pt x="22" y="6"/>
                      </a:lnTo>
                      <a:lnTo>
                        <a:pt x="20" y="5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Freeform 50"/>
                <p:cNvSpPr>
                  <a:spLocks/>
                </p:cNvSpPr>
                <p:nvPr/>
              </p:nvSpPr>
              <p:spPr bwMode="auto">
                <a:xfrm>
                  <a:off x="986" y="4307"/>
                  <a:ext cx="13" cy="15"/>
                </a:xfrm>
                <a:custGeom>
                  <a:avLst/>
                  <a:gdLst/>
                  <a:ahLst/>
                  <a:cxnLst>
                    <a:cxn ang="0">
                      <a:pos x="22" y="12"/>
                    </a:cxn>
                    <a:cxn ang="0">
                      <a:pos x="19" y="10"/>
                    </a:cxn>
                    <a:cxn ang="0">
                      <a:pos x="18" y="8"/>
                    </a:cxn>
                    <a:cxn ang="0">
                      <a:pos x="17" y="5"/>
                    </a:cxn>
                    <a:cxn ang="0">
                      <a:pos x="16" y="3"/>
                    </a:cxn>
                    <a:cxn ang="0">
                      <a:pos x="12" y="1"/>
                    </a:cxn>
                    <a:cxn ang="0">
                      <a:pos x="9" y="0"/>
                    </a:cxn>
                    <a:cxn ang="0">
                      <a:pos x="5" y="1"/>
                    </a:cxn>
                    <a:cxn ang="0">
                      <a:pos x="2" y="2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1" y="10"/>
                    </a:cxn>
                    <a:cxn ang="0">
                      <a:pos x="4" y="12"/>
                    </a:cxn>
                    <a:cxn ang="0">
                      <a:pos x="10" y="15"/>
                    </a:cxn>
                    <a:cxn ang="0">
                      <a:pos x="14" y="17"/>
                    </a:cxn>
                    <a:cxn ang="0">
                      <a:pos x="14" y="20"/>
                    </a:cxn>
                    <a:cxn ang="0">
                      <a:pos x="11" y="23"/>
                    </a:cxn>
                    <a:cxn ang="0">
                      <a:pos x="9" y="24"/>
                    </a:cxn>
                    <a:cxn ang="0">
                      <a:pos x="7" y="25"/>
                    </a:cxn>
                    <a:cxn ang="0">
                      <a:pos x="5" y="27"/>
                    </a:cxn>
                    <a:cxn ang="0">
                      <a:pos x="7" y="30"/>
                    </a:cxn>
                    <a:cxn ang="0">
                      <a:pos x="10" y="32"/>
                    </a:cxn>
                    <a:cxn ang="0">
                      <a:pos x="12" y="33"/>
                    </a:cxn>
                    <a:cxn ang="0">
                      <a:pos x="16" y="32"/>
                    </a:cxn>
                    <a:cxn ang="0">
                      <a:pos x="18" y="31"/>
                    </a:cxn>
                    <a:cxn ang="0">
                      <a:pos x="20" y="30"/>
                    </a:cxn>
                    <a:cxn ang="0">
                      <a:pos x="23" y="28"/>
                    </a:cxn>
                    <a:cxn ang="0">
                      <a:pos x="25" y="27"/>
                    </a:cxn>
                    <a:cxn ang="0">
                      <a:pos x="29" y="24"/>
                    </a:cxn>
                    <a:cxn ang="0">
                      <a:pos x="29" y="19"/>
                    </a:cxn>
                    <a:cxn ang="0">
                      <a:pos x="26" y="15"/>
                    </a:cxn>
                    <a:cxn ang="0">
                      <a:pos x="22" y="12"/>
                    </a:cxn>
                  </a:cxnLst>
                  <a:rect l="0" t="0" r="r" b="b"/>
                  <a:pathLst>
                    <a:path w="29" h="33">
                      <a:moveTo>
                        <a:pt x="22" y="12"/>
                      </a:moveTo>
                      <a:lnTo>
                        <a:pt x="19" y="10"/>
                      </a:lnTo>
                      <a:lnTo>
                        <a:pt x="18" y="8"/>
                      </a:lnTo>
                      <a:lnTo>
                        <a:pt x="17" y="5"/>
                      </a:lnTo>
                      <a:lnTo>
                        <a:pt x="16" y="3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1" y="10"/>
                      </a:lnTo>
                      <a:lnTo>
                        <a:pt x="4" y="12"/>
                      </a:lnTo>
                      <a:lnTo>
                        <a:pt x="10" y="15"/>
                      </a:lnTo>
                      <a:lnTo>
                        <a:pt x="14" y="17"/>
                      </a:lnTo>
                      <a:lnTo>
                        <a:pt x="14" y="20"/>
                      </a:lnTo>
                      <a:lnTo>
                        <a:pt x="11" y="23"/>
                      </a:lnTo>
                      <a:lnTo>
                        <a:pt x="9" y="24"/>
                      </a:lnTo>
                      <a:lnTo>
                        <a:pt x="7" y="25"/>
                      </a:lnTo>
                      <a:lnTo>
                        <a:pt x="5" y="27"/>
                      </a:lnTo>
                      <a:lnTo>
                        <a:pt x="7" y="30"/>
                      </a:lnTo>
                      <a:lnTo>
                        <a:pt x="10" y="32"/>
                      </a:lnTo>
                      <a:lnTo>
                        <a:pt x="12" y="33"/>
                      </a:lnTo>
                      <a:lnTo>
                        <a:pt x="16" y="32"/>
                      </a:lnTo>
                      <a:lnTo>
                        <a:pt x="18" y="31"/>
                      </a:lnTo>
                      <a:lnTo>
                        <a:pt x="20" y="30"/>
                      </a:lnTo>
                      <a:lnTo>
                        <a:pt x="23" y="28"/>
                      </a:lnTo>
                      <a:lnTo>
                        <a:pt x="25" y="27"/>
                      </a:lnTo>
                      <a:lnTo>
                        <a:pt x="29" y="24"/>
                      </a:lnTo>
                      <a:lnTo>
                        <a:pt x="29" y="19"/>
                      </a:lnTo>
                      <a:lnTo>
                        <a:pt x="26" y="15"/>
                      </a:lnTo>
                      <a:lnTo>
                        <a:pt x="22" y="1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Freeform 51"/>
                <p:cNvSpPr>
                  <a:spLocks/>
                </p:cNvSpPr>
                <p:nvPr/>
              </p:nvSpPr>
              <p:spPr bwMode="auto">
                <a:xfrm>
                  <a:off x="986" y="4307"/>
                  <a:ext cx="13" cy="15"/>
                </a:xfrm>
                <a:custGeom>
                  <a:avLst/>
                  <a:gdLst/>
                  <a:ahLst/>
                  <a:cxnLst>
                    <a:cxn ang="0">
                      <a:pos x="22" y="12"/>
                    </a:cxn>
                    <a:cxn ang="0">
                      <a:pos x="22" y="12"/>
                    </a:cxn>
                    <a:cxn ang="0">
                      <a:pos x="19" y="10"/>
                    </a:cxn>
                    <a:cxn ang="0">
                      <a:pos x="18" y="8"/>
                    </a:cxn>
                    <a:cxn ang="0">
                      <a:pos x="17" y="5"/>
                    </a:cxn>
                    <a:cxn ang="0">
                      <a:pos x="16" y="3"/>
                    </a:cxn>
                    <a:cxn ang="0">
                      <a:pos x="16" y="3"/>
                    </a:cxn>
                    <a:cxn ang="0">
                      <a:pos x="12" y="1"/>
                    </a:cxn>
                    <a:cxn ang="0">
                      <a:pos x="9" y="0"/>
                    </a:cxn>
                    <a:cxn ang="0">
                      <a:pos x="5" y="1"/>
                    </a:cxn>
                    <a:cxn ang="0">
                      <a:pos x="2" y="2"/>
                    </a:cxn>
                    <a:cxn ang="0">
                      <a:pos x="2" y="2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1" y="10"/>
                    </a:cxn>
                    <a:cxn ang="0">
                      <a:pos x="1" y="10"/>
                    </a:cxn>
                    <a:cxn ang="0">
                      <a:pos x="4" y="12"/>
                    </a:cxn>
                    <a:cxn ang="0">
                      <a:pos x="10" y="15"/>
                    </a:cxn>
                    <a:cxn ang="0">
                      <a:pos x="14" y="17"/>
                    </a:cxn>
                    <a:cxn ang="0">
                      <a:pos x="14" y="20"/>
                    </a:cxn>
                    <a:cxn ang="0">
                      <a:pos x="14" y="20"/>
                    </a:cxn>
                    <a:cxn ang="0">
                      <a:pos x="11" y="23"/>
                    </a:cxn>
                    <a:cxn ang="0">
                      <a:pos x="9" y="24"/>
                    </a:cxn>
                    <a:cxn ang="0">
                      <a:pos x="7" y="25"/>
                    </a:cxn>
                    <a:cxn ang="0">
                      <a:pos x="5" y="27"/>
                    </a:cxn>
                    <a:cxn ang="0">
                      <a:pos x="5" y="27"/>
                    </a:cxn>
                    <a:cxn ang="0">
                      <a:pos x="7" y="30"/>
                    </a:cxn>
                    <a:cxn ang="0">
                      <a:pos x="10" y="32"/>
                    </a:cxn>
                    <a:cxn ang="0">
                      <a:pos x="12" y="33"/>
                    </a:cxn>
                    <a:cxn ang="0">
                      <a:pos x="16" y="32"/>
                    </a:cxn>
                    <a:cxn ang="0">
                      <a:pos x="16" y="32"/>
                    </a:cxn>
                    <a:cxn ang="0">
                      <a:pos x="18" y="31"/>
                    </a:cxn>
                    <a:cxn ang="0">
                      <a:pos x="20" y="30"/>
                    </a:cxn>
                    <a:cxn ang="0">
                      <a:pos x="23" y="28"/>
                    </a:cxn>
                    <a:cxn ang="0">
                      <a:pos x="25" y="27"/>
                    </a:cxn>
                    <a:cxn ang="0">
                      <a:pos x="25" y="27"/>
                    </a:cxn>
                    <a:cxn ang="0">
                      <a:pos x="29" y="24"/>
                    </a:cxn>
                    <a:cxn ang="0">
                      <a:pos x="29" y="19"/>
                    </a:cxn>
                    <a:cxn ang="0">
                      <a:pos x="26" y="15"/>
                    </a:cxn>
                    <a:cxn ang="0">
                      <a:pos x="22" y="12"/>
                    </a:cxn>
                  </a:cxnLst>
                  <a:rect l="0" t="0" r="r" b="b"/>
                  <a:pathLst>
                    <a:path w="29" h="33">
                      <a:moveTo>
                        <a:pt x="22" y="12"/>
                      </a:moveTo>
                      <a:lnTo>
                        <a:pt x="22" y="12"/>
                      </a:lnTo>
                      <a:lnTo>
                        <a:pt x="19" y="10"/>
                      </a:lnTo>
                      <a:lnTo>
                        <a:pt x="18" y="8"/>
                      </a:lnTo>
                      <a:lnTo>
                        <a:pt x="17" y="5"/>
                      </a:lnTo>
                      <a:lnTo>
                        <a:pt x="16" y="3"/>
                      </a:lnTo>
                      <a:lnTo>
                        <a:pt x="16" y="3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1" y="10"/>
                      </a:lnTo>
                      <a:lnTo>
                        <a:pt x="1" y="10"/>
                      </a:lnTo>
                      <a:lnTo>
                        <a:pt x="4" y="12"/>
                      </a:lnTo>
                      <a:lnTo>
                        <a:pt x="10" y="15"/>
                      </a:lnTo>
                      <a:lnTo>
                        <a:pt x="14" y="17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1" y="23"/>
                      </a:lnTo>
                      <a:lnTo>
                        <a:pt x="9" y="24"/>
                      </a:lnTo>
                      <a:lnTo>
                        <a:pt x="7" y="25"/>
                      </a:lnTo>
                      <a:lnTo>
                        <a:pt x="5" y="27"/>
                      </a:lnTo>
                      <a:lnTo>
                        <a:pt x="5" y="27"/>
                      </a:lnTo>
                      <a:lnTo>
                        <a:pt x="7" y="30"/>
                      </a:lnTo>
                      <a:lnTo>
                        <a:pt x="10" y="32"/>
                      </a:lnTo>
                      <a:lnTo>
                        <a:pt x="12" y="33"/>
                      </a:lnTo>
                      <a:lnTo>
                        <a:pt x="16" y="32"/>
                      </a:lnTo>
                      <a:lnTo>
                        <a:pt x="16" y="32"/>
                      </a:lnTo>
                      <a:lnTo>
                        <a:pt x="18" y="31"/>
                      </a:lnTo>
                      <a:lnTo>
                        <a:pt x="20" y="30"/>
                      </a:lnTo>
                      <a:lnTo>
                        <a:pt x="23" y="28"/>
                      </a:lnTo>
                      <a:lnTo>
                        <a:pt x="25" y="27"/>
                      </a:lnTo>
                      <a:lnTo>
                        <a:pt x="25" y="27"/>
                      </a:lnTo>
                      <a:lnTo>
                        <a:pt x="29" y="24"/>
                      </a:lnTo>
                      <a:lnTo>
                        <a:pt x="29" y="19"/>
                      </a:lnTo>
                      <a:lnTo>
                        <a:pt x="26" y="15"/>
                      </a:lnTo>
                      <a:lnTo>
                        <a:pt x="22" y="12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Freeform 52"/>
                <p:cNvSpPr>
                  <a:spLocks/>
                </p:cNvSpPr>
                <p:nvPr/>
              </p:nvSpPr>
              <p:spPr bwMode="auto">
                <a:xfrm>
                  <a:off x="964" y="4309"/>
                  <a:ext cx="18" cy="13"/>
                </a:xfrm>
                <a:custGeom>
                  <a:avLst/>
                  <a:gdLst/>
                  <a:ahLst/>
                  <a:cxnLst>
                    <a:cxn ang="0">
                      <a:pos x="31" y="12"/>
                    </a:cxn>
                    <a:cxn ang="0">
                      <a:pos x="31" y="9"/>
                    </a:cxn>
                    <a:cxn ang="0">
                      <a:pos x="30" y="7"/>
                    </a:cxn>
                    <a:cxn ang="0">
                      <a:pos x="29" y="4"/>
                    </a:cxn>
                    <a:cxn ang="0">
                      <a:pos x="29" y="1"/>
                    </a:cxn>
                    <a:cxn ang="0">
                      <a:pos x="32" y="0"/>
                    </a:cxn>
                    <a:cxn ang="0">
                      <a:pos x="36" y="0"/>
                    </a:cxn>
                    <a:cxn ang="0">
                      <a:pos x="38" y="1"/>
                    </a:cxn>
                    <a:cxn ang="0">
                      <a:pos x="39" y="4"/>
                    </a:cxn>
                    <a:cxn ang="0">
                      <a:pos x="41" y="7"/>
                    </a:cxn>
                    <a:cxn ang="0">
                      <a:pos x="43" y="12"/>
                    </a:cxn>
                    <a:cxn ang="0">
                      <a:pos x="43" y="15"/>
                    </a:cxn>
                    <a:cxn ang="0">
                      <a:pos x="40" y="18"/>
                    </a:cxn>
                    <a:cxn ang="0">
                      <a:pos x="36" y="20"/>
                    </a:cxn>
                    <a:cxn ang="0">
                      <a:pos x="31" y="21"/>
                    </a:cxn>
                    <a:cxn ang="0">
                      <a:pos x="26" y="23"/>
                    </a:cxn>
                    <a:cxn ang="0">
                      <a:pos x="22" y="24"/>
                    </a:cxn>
                    <a:cxn ang="0">
                      <a:pos x="16" y="26"/>
                    </a:cxn>
                    <a:cxn ang="0">
                      <a:pos x="11" y="28"/>
                    </a:cxn>
                    <a:cxn ang="0">
                      <a:pos x="6" y="28"/>
                    </a:cxn>
                    <a:cxn ang="0">
                      <a:pos x="1" y="29"/>
                    </a:cxn>
                    <a:cxn ang="0">
                      <a:pos x="0" y="24"/>
                    </a:cxn>
                    <a:cxn ang="0">
                      <a:pos x="2" y="22"/>
                    </a:cxn>
                    <a:cxn ang="0">
                      <a:pos x="6" y="20"/>
                    </a:cxn>
                    <a:cxn ang="0">
                      <a:pos x="11" y="19"/>
                    </a:cxn>
                    <a:cxn ang="0">
                      <a:pos x="17" y="18"/>
                    </a:cxn>
                    <a:cxn ang="0">
                      <a:pos x="23" y="16"/>
                    </a:cxn>
                    <a:cxn ang="0">
                      <a:pos x="28" y="14"/>
                    </a:cxn>
                    <a:cxn ang="0">
                      <a:pos x="31" y="12"/>
                    </a:cxn>
                  </a:cxnLst>
                  <a:rect l="0" t="0" r="r" b="b"/>
                  <a:pathLst>
                    <a:path w="43" h="29">
                      <a:moveTo>
                        <a:pt x="31" y="12"/>
                      </a:moveTo>
                      <a:lnTo>
                        <a:pt x="31" y="9"/>
                      </a:lnTo>
                      <a:lnTo>
                        <a:pt x="30" y="7"/>
                      </a:lnTo>
                      <a:lnTo>
                        <a:pt x="29" y="4"/>
                      </a:lnTo>
                      <a:lnTo>
                        <a:pt x="29" y="1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38" y="1"/>
                      </a:lnTo>
                      <a:lnTo>
                        <a:pt x="39" y="4"/>
                      </a:lnTo>
                      <a:lnTo>
                        <a:pt x="41" y="7"/>
                      </a:lnTo>
                      <a:lnTo>
                        <a:pt x="43" y="12"/>
                      </a:lnTo>
                      <a:lnTo>
                        <a:pt x="43" y="15"/>
                      </a:lnTo>
                      <a:lnTo>
                        <a:pt x="40" y="18"/>
                      </a:lnTo>
                      <a:lnTo>
                        <a:pt x="36" y="20"/>
                      </a:lnTo>
                      <a:lnTo>
                        <a:pt x="31" y="21"/>
                      </a:lnTo>
                      <a:lnTo>
                        <a:pt x="26" y="23"/>
                      </a:lnTo>
                      <a:lnTo>
                        <a:pt x="22" y="24"/>
                      </a:lnTo>
                      <a:lnTo>
                        <a:pt x="16" y="26"/>
                      </a:lnTo>
                      <a:lnTo>
                        <a:pt x="11" y="28"/>
                      </a:lnTo>
                      <a:lnTo>
                        <a:pt x="6" y="28"/>
                      </a:lnTo>
                      <a:lnTo>
                        <a:pt x="1" y="29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6" y="20"/>
                      </a:lnTo>
                      <a:lnTo>
                        <a:pt x="11" y="19"/>
                      </a:lnTo>
                      <a:lnTo>
                        <a:pt x="17" y="18"/>
                      </a:lnTo>
                      <a:lnTo>
                        <a:pt x="23" y="16"/>
                      </a:lnTo>
                      <a:lnTo>
                        <a:pt x="28" y="14"/>
                      </a:lnTo>
                      <a:lnTo>
                        <a:pt x="31" y="1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Freeform 53"/>
                <p:cNvSpPr>
                  <a:spLocks/>
                </p:cNvSpPr>
                <p:nvPr/>
              </p:nvSpPr>
              <p:spPr bwMode="auto">
                <a:xfrm>
                  <a:off x="964" y="4309"/>
                  <a:ext cx="18" cy="13"/>
                </a:xfrm>
                <a:custGeom>
                  <a:avLst/>
                  <a:gdLst/>
                  <a:ahLst/>
                  <a:cxnLst>
                    <a:cxn ang="0">
                      <a:pos x="31" y="12"/>
                    </a:cxn>
                    <a:cxn ang="0">
                      <a:pos x="31" y="12"/>
                    </a:cxn>
                    <a:cxn ang="0">
                      <a:pos x="31" y="9"/>
                    </a:cxn>
                    <a:cxn ang="0">
                      <a:pos x="30" y="7"/>
                    </a:cxn>
                    <a:cxn ang="0">
                      <a:pos x="29" y="4"/>
                    </a:cxn>
                    <a:cxn ang="0">
                      <a:pos x="29" y="1"/>
                    </a:cxn>
                    <a:cxn ang="0">
                      <a:pos x="29" y="1"/>
                    </a:cxn>
                    <a:cxn ang="0">
                      <a:pos x="32" y="0"/>
                    </a:cxn>
                    <a:cxn ang="0">
                      <a:pos x="36" y="0"/>
                    </a:cxn>
                    <a:cxn ang="0">
                      <a:pos x="38" y="1"/>
                    </a:cxn>
                    <a:cxn ang="0">
                      <a:pos x="39" y="4"/>
                    </a:cxn>
                    <a:cxn ang="0">
                      <a:pos x="39" y="4"/>
                    </a:cxn>
                    <a:cxn ang="0">
                      <a:pos x="41" y="7"/>
                    </a:cxn>
                    <a:cxn ang="0">
                      <a:pos x="43" y="12"/>
                    </a:cxn>
                    <a:cxn ang="0">
                      <a:pos x="43" y="15"/>
                    </a:cxn>
                    <a:cxn ang="0">
                      <a:pos x="40" y="18"/>
                    </a:cxn>
                    <a:cxn ang="0">
                      <a:pos x="40" y="18"/>
                    </a:cxn>
                    <a:cxn ang="0">
                      <a:pos x="36" y="20"/>
                    </a:cxn>
                    <a:cxn ang="0">
                      <a:pos x="31" y="21"/>
                    </a:cxn>
                    <a:cxn ang="0">
                      <a:pos x="26" y="23"/>
                    </a:cxn>
                    <a:cxn ang="0">
                      <a:pos x="22" y="24"/>
                    </a:cxn>
                    <a:cxn ang="0">
                      <a:pos x="16" y="26"/>
                    </a:cxn>
                    <a:cxn ang="0">
                      <a:pos x="11" y="28"/>
                    </a:cxn>
                    <a:cxn ang="0">
                      <a:pos x="6" y="28"/>
                    </a:cxn>
                    <a:cxn ang="0">
                      <a:pos x="1" y="29"/>
                    </a:cxn>
                    <a:cxn ang="0">
                      <a:pos x="1" y="29"/>
                    </a:cxn>
                    <a:cxn ang="0">
                      <a:pos x="0" y="24"/>
                    </a:cxn>
                    <a:cxn ang="0">
                      <a:pos x="2" y="22"/>
                    </a:cxn>
                    <a:cxn ang="0">
                      <a:pos x="6" y="20"/>
                    </a:cxn>
                    <a:cxn ang="0">
                      <a:pos x="11" y="19"/>
                    </a:cxn>
                    <a:cxn ang="0">
                      <a:pos x="17" y="18"/>
                    </a:cxn>
                    <a:cxn ang="0">
                      <a:pos x="23" y="16"/>
                    </a:cxn>
                    <a:cxn ang="0">
                      <a:pos x="28" y="14"/>
                    </a:cxn>
                    <a:cxn ang="0">
                      <a:pos x="31" y="12"/>
                    </a:cxn>
                  </a:cxnLst>
                  <a:rect l="0" t="0" r="r" b="b"/>
                  <a:pathLst>
                    <a:path w="43" h="29">
                      <a:moveTo>
                        <a:pt x="31" y="12"/>
                      </a:moveTo>
                      <a:lnTo>
                        <a:pt x="31" y="12"/>
                      </a:lnTo>
                      <a:lnTo>
                        <a:pt x="31" y="9"/>
                      </a:lnTo>
                      <a:lnTo>
                        <a:pt x="30" y="7"/>
                      </a:lnTo>
                      <a:lnTo>
                        <a:pt x="29" y="4"/>
                      </a:lnTo>
                      <a:lnTo>
                        <a:pt x="29" y="1"/>
                      </a:lnTo>
                      <a:lnTo>
                        <a:pt x="29" y="1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38" y="1"/>
                      </a:lnTo>
                      <a:lnTo>
                        <a:pt x="39" y="4"/>
                      </a:lnTo>
                      <a:lnTo>
                        <a:pt x="39" y="4"/>
                      </a:lnTo>
                      <a:lnTo>
                        <a:pt x="41" y="7"/>
                      </a:lnTo>
                      <a:lnTo>
                        <a:pt x="43" y="12"/>
                      </a:lnTo>
                      <a:lnTo>
                        <a:pt x="43" y="15"/>
                      </a:lnTo>
                      <a:lnTo>
                        <a:pt x="40" y="18"/>
                      </a:lnTo>
                      <a:lnTo>
                        <a:pt x="40" y="18"/>
                      </a:lnTo>
                      <a:lnTo>
                        <a:pt x="36" y="20"/>
                      </a:lnTo>
                      <a:lnTo>
                        <a:pt x="31" y="21"/>
                      </a:lnTo>
                      <a:lnTo>
                        <a:pt x="26" y="23"/>
                      </a:lnTo>
                      <a:lnTo>
                        <a:pt x="22" y="24"/>
                      </a:lnTo>
                      <a:lnTo>
                        <a:pt x="16" y="26"/>
                      </a:lnTo>
                      <a:lnTo>
                        <a:pt x="11" y="28"/>
                      </a:lnTo>
                      <a:lnTo>
                        <a:pt x="6" y="28"/>
                      </a:lnTo>
                      <a:lnTo>
                        <a:pt x="1" y="29"/>
                      </a:lnTo>
                      <a:lnTo>
                        <a:pt x="1" y="29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6" y="20"/>
                      </a:lnTo>
                      <a:lnTo>
                        <a:pt x="11" y="19"/>
                      </a:lnTo>
                      <a:lnTo>
                        <a:pt x="17" y="18"/>
                      </a:lnTo>
                      <a:lnTo>
                        <a:pt x="23" y="16"/>
                      </a:lnTo>
                      <a:lnTo>
                        <a:pt x="28" y="14"/>
                      </a:lnTo>
                      <a:lnTo>
                        <a:pt x="31" y="12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Freeform 54"/>
                <p:cNvSpPr>
                  <a:spLocks/>
                </p:cNvSpPr>
                <p:nvPr/>
              </p:nvSpPr>
              <p:spPr bwMode="auto">
                <a:xfrm>
                  <a:off x="949" y="4309"/>
                  <a:ext cx="13" cy="17"/>
                </a:xfrm>
                <a:custGeom>
                  <a:avLst/>
                  <a:gdLst/>
                  <a:ahLst/>
                  <a:cxnLst>
                    <a:cxn ang="0">
                      <a:pos x="19" y="11"/>
                    </a:cxn>
                    <a:cxn ang="0">
                      <a:pos x="19" y="5"/>
                    </a:cxn>
                    <a:cxn ang="0">
                      <a:pos x="15" y="1"/>
                    </a:cxn>
                    <a:cxn ang="0">
                      <a:pos x="12" y="0"/>
                    </a:cxn>
                    <a:cxn ang="0">
                      <a:pos x="7" y="0"/>
                    </a:cxn>
                    <a:cxn ang="0">
                      <a:pos x="6" y="1"/>
                    </a:cxn>
                    <a:cxn ang="0">
                      <a:pos x="5" y="3"/>
                    </a:cxn>
                    <a:cxn ang="0">
                      <a:pos x="4" y="5"/>
                    </a:cxn>
                    <a:cxn ang="0">
                      <a:pos x="4" y="6"/>
                    </a:cxn>
                    <a:cxn ang="0">
                      <a:pos x="7" y="9"/>
                    </a:cxn>
                    <a:cxn ang="0">
                      <a:pos x="11" y="12"/>
                    </a:cxn>
                    <a:cxn ang="0">
                      <a:pos x="12" y="15"/>
                    </a:cxn>
                    <a:cxn ang="0">
                      <a:pos x="12" y="19"/>
                    </a:cxn>
                    <a:cxn ang="0">
                      <a:pos x="10" y="20"/>
                    </a:cxn>
                    <a:cxn ang="0">
                      <a:pos x="6" y="21"/>
                    </a:cxn>
                    <a:cxn ang="0">
                      <a:pos x="4" y="22"/>
                    </a:cxn>
                    <a:cxn ang="0">
                      <a:pos x="0" y="23"/>
                    </a:cxn>
                    <a:cxn ang="0">
                      <a:pos x="0" y="24"/>
                    </a:cxn>
                    <a:cxn ang="0">
                      <a:pos x="1" y="26"/>
                    </a:cxn>
                    <a:cxn ang="0">
                      <a:pos x="4" y="28"/>
                    </a:cxn>
                    <a:cxn ang="0">
                      <a:pos x="6" y="29"/>
                    </a:cxn>
                    <a:cxn ang="0">
                      <a:pos x="6" y="29"/>
                    </a:cxn>
                    <a:cxn ang="0">
                      <a:pos x="7" y="30"/>
                    </a:cxn>
                    <a:cxn ang="0">
                      <a:pos x="7" y="31"/>
                    </a:cxn>
                    <a:cxn ang="0">
                      <a:pos x="7" y="31"/>
                    </a:cxn>
                    <a:cxn ang="0">
                      <a:pos x="10" y="33"/>
                    </a:cxn>
                    <a:cxn ang="0">
                      <a:pos x="12" y="34"/>
                    </a:cxn>
                    <a:cxn ang="0">
                      <a:pos x="14" y="34"/>
                    </a:cxn>
                    <a:cxn ang="0">
                      <a:pos x="16" y="31"/>
                    </a:cxn>
                    <a:cxn ang="0">
                      <a:pos x="16" y="34"/>
                    </a:cxn>
                    <a:cxn ang="0">
                      <a:pos x="16" y="35"/>
                    </a:cxn>
                    <a:cxn ang="0">
                      <a:pos x="16" y="37"/>
                    </a:cxn>
                    <a:cxn ang="0">
                      <a:pos x="15" y="38"/>
                    </a:cxn>
                    <a:cxn ang="0">
                      <a:pos x="18" y="38"/>
                    </a:cxn>
                    <a:cxn ang="0">
                      <a:pos x="19" y="37"/>
                    </a:cxn>
                    <a:cxn ang="0">
                      <a:pos x="21" y="37"/>
                    </a:cxn>
                    <a:cxn ang="0">
                      <a:pos x="22" y="36"/>
                    </a:cxn>
                    <a:cxn ang="0">
                      <a:pos x="23" y="30"/>
                    </a:cxn>
                    <a:cxn ang="0">
                      <a:pos x="23" y="26"/>
                    </a:cxn>
                    <a:cxn ang="0">
                      <a:pos x="22" y="20"/>
                    </a:cxn>
                    <a:cxn ang="0">
                      <a:pos x="22" y="15"/>
                    </a:cxn>
                    <a:cxn ang="0">
                      <a:pos x="23" y="13"/>
                    </a:cxn>
                    <a:cxn ang="0">
                      <a:pos x="26" y="11"/>
                    </a:cxn>
                    <a:cxn ang="0">
                      <a:pos x="29" y="8"/>
                    </a:cxn>
                    <a:cxn ang="0">
                      <a:pos x="29" y="5"/>
                    </a:cxn>
                    <a:cxn ang="0">
                      <a:pos x="28" y="4"/>
                    </a:cxn>
                    <a:cxn ang="0">
                      <a:pos x="26" y="3"/>
                    </a:cxn>
                    <a:cxn ang="0">
                      <a:pos x="22" y="4"/>
                    </a:cxn>
                    <a:cxn ang="0">
                      <a:pos x="19" y="5"/>
                    </a:cxn>
                    <a:cxn ang="0">
                      <a:pos x="19" y="5"/>
                    </a:cxn>
                    <a:cxn ang="0">
                      <a:pos x="19" y="7"/>
                    </a:cxn>
                    <a:cxn ang="0">
                      <a:pos x="19" y="8"/>
                    </a:cxn>
                    <a:cxn ang="0">
                      <a:pos x="19" y="11"/>
                    </a:cxn>
                  </a:cxnLst>
                  <a:rect l="0" t="0" r="r" b="b"/>
                  <a:pathLst>
                    <a:path w="29" h="38">
                      <a:moveTo>
                        <a:pt x="19" y="11"/>
                      </a:move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6" y="1"/>
                      </a:lnTo>
                      <a:lnTo>
                        <a:pt x="5" y="3"/>
                      </a:lnTo>
                      <a:lnTo>
                        <a:pt x="4" y="5"/>
                      </a:lnTo>
                      <a:lnTo>
                        <a:pt x="4" y="6"/>
                      </a:lnTo>
                      <a:lnTo>
                        <a:pt x="7" y="9"/>
                      </a:lnTo>
                      <a:lnTo>
                        <a:pt x="11" y="12"/>
                      </a:lnTo>
                      <a:lnTo>
                        <a:pt x="12" y="15"/>
                      </a:lnTo>
                      <a:lnTo>
                        <a:pt x="12" y="19"/>
                      </a:lnTo>
                      <a:lnTo>
                        <a:pt x="10" y="20"/>
                      </a:lnTo>
                      <a:lnTo>
                        <a:pt x="6" y="21"/>
                      </a:lnTo>
                      <a:lnTo>
                        <a:pt x="4" y="22"/>
                      </a:lnTo>
                      <a:lnTo>
                        <a:pt x="0" y="23"/>
                      </a:lnTo>
                      <a:lnTo>
                        <a:pt x="0" y="24"/>
                      </a:lnTo>
                      <a:lnTo>
                        <a:pt x="1" y="26"/>
                      </a:lnTo>
                      <a:lnTo>
                        <a:pt x="4" y="28"/>
                      </a:lnTo>
                      <a:lnTo>
                        <a:pt x="6" y="29"/>
                      </a:lnTo>
                      <a:lnTo>
                        <a:pt x="6" y="29"/>
                      </a:lnTo>
                      <a:lnTo>
                        <a:pt x="7" y="30"/>
                      </a:lnTo>
                      <a:lnTo>
                        <a:pt x="7" y="31"/>
                      </a:lnTo>
                      <a:lnTo>
                        <a:pt x="7" y="31"/>
                      </a:lnTo>
                      <a:lnTo>
                        <a:pt x="10" y="33"/>
                      </a:lnTo>
                      <a:lnTo>
                        <a:pt x="12" y="34"/>
                      </a:lnTo>
                      <a:lnTo>
                        <a:pt x="14" y="34"/>
                      </a:lnTo>
                      <a:lnTo>
                        <a:pt x="16" y="31"/>
                      </a:lnTo>
                      <a:lnTo>
                        <a:pt x="16" y="34"/>
                      </a:lnTo>
                      <a:lnTo>
                        <a:pt x="16" y="35"/>
                      </a:lnTo>
                      <a:lnTo>
                        <a:pt x="16" y="37"/>
                      </a:lnTo>
                      <a:lnTo>
                        <a:pt x="15" y="38"/>
                      </a:lnTo>
                      <a:lnTo>
                        <a:pt x="18" y="38"/>
                      </a:lnTo>
                      <a:lnTo>
                        <a:pt x="19" y="37"/>
                      </a:lnTo>
                      <a:lnTo>
                        <a:pt x="21" y="37"/>
                      </a:lnTo>
                      <a:lnTo>
                        <a:pt x="22" y="36"/>
                      </a:lnTo>
                      <a:lnTo>
                        <a:pt x="23" y="30"/>
                      </a:lnTo>
                      <a:lnTo>
                        <a:pt x="23" y="26"/>
                      </a:lnTo>
                      <a:lnTo>
                        <a:pt x="22" y="20"/>
                      </a:lnTo>
                      <a:lnTo>
                        <a:pt x="22" y="15"/>
                      </a:lnTo>
                      <a:lnTo>
                        <a:pt x="23" y="13"/>
                      </a:lnTo>
                      <a:lnTo>
                        <a:pt x="26" y="11"/>
                      </a:lnTo>
                      <a:lnTo>
                        <a:pt x="29" y="8"/>
                      </a:lnTo>
                      <a:lnTo>
                        <a:pt x="29" y="5"/>
                      </a:lnTo>
                      <a:lnTo>
                        <a:pt x="28" y="4"/>
                      </a:lnTo>
                      <a:lnTo>
                        <a:pt x="26" y="3"/>
                      </a:lnTo>
                      <a:lnTo>
                        <a:pt x="22" y="4"/>
                      </a:lnTo>
                      <a:lnTo>
                        <a:pt x="19" y="5"/>
                      </a:lnTo>
                      <a:lnTo>
                        <a:pt x="19" y="5"/>
                      </a:lnTo>
                      <a:lnTo>
                        <a:pt x="19" y="7"/>
                      </a:lnTo>
                      <a:lnTo>
                        <a:pt x="19" y="8"/>
                      </a:lnTo>
                      <a:lnTo>
                        <a:pt x="19" y="1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Freeform 55"/>
                <p:cNvSpPr>
                  <a:spLocks/>
                </p:cNvSpPr>
                <p:nvPr/>
              </p:nvSpPr>
              <p:spPr bwMode="auto">
                <a:xfrm>
                  <a:off x="949" y="4309"/>
                  <a:ext cx="13" cy="17"/>
                </a:xfrm>
                <a:custGeom>
                  <a:avLst/>
                  <a:gdLst/>
                  <a:ahLst/>
                  <a:cxnLst>
                    <a:cxn ang="0">
                      <a:pos x="19" y="11"/>
                    </a:cxn>
                    <a:cxn ang="0">
                      <a:pos x="15" y="1"/>
                    </a:cxn>
                    <a:cxn ang="0">
                      <a:pos x="7" y="0"/>
                    </a:cxn>
                    <a:cxn ang="0">
                      <a:pos x="6" y="1"/>
                    </a:cxn>
                    <a:cxn ang="0">
                      <a:pos x="4" y="5"/>
                    </a:cxn>
                    <a:cxn ang="0">
                      <a:pos x="4" y="6"/>
                    </a:cxn>
                    <a:cxn ang="0">
                      <a:pos x="11" y="12"/>
                    </a:cxn>
                    <a:cxn ang="0">
                      <a:pos x="12" y="19"/>
                    </a:cxn>
                    <a:cxn ang="0">
                      <a:pos x="10" y="20"/>
                    </a:cxn>
                    <a:cxn ang="0">
                      <a:pos x="4" y="22"/>
                    </a:cxn>
                    <a:cxn ang="0">
                      <a:pos x="0" y="23"/>
                    </a:cxn>
                    <a:cxn ang="0">
                      <a:pos x="1" y="26"/>
                    </a:cxn>
                    <a:cxn ang="0">
                      <a:pos x="6" y="29"/>
                    </a:cxn>
                    <a:cxn ang="0">
                      <a:pos x="6" y="29"/>
                    </a:cxn>
                    <a:cxn ang="0">
                      <a:pos x="7" y="31"/>
                    </a:cxn>
                    <a:cxn ang="0">
                      <a:pos x="7" y="31"/>
                    </a:cxn>
                    <a:cxn ang="0">
                      <a:pos x="12" y="34"/>
                    </a:cxn>
                    <a:cxn ang="0">
                      <a:pos x="16" y="31"/>
                    </a:cxn>
                    <a:cxn ang="0">
                      <a:pos x="16" y="34"/>
                    </a:cxn>
                    <a:cxn ang="0">
                      <a:pos x="16" y="37"/>
                    </a:cxn>
                    <a:cxn ang="0">
                      <a:pos x="15" y="38"/>
                    </a:cxn>
                    <a:cxn ang="0">
                      <a:pos x="19" y="37"/>
                    </a:cxn>
                    <a:cxn ang="0">
                      <a:pos x="22" y="36"/>
                    </a:cxn>
                    <a:cxn ang="0">
                      <a:pos x="23" y="30"/>
                    </a:cxn>
                    <a:cxn ang="0">
                      <a:pos x="22" y="20"/>
                    </a:cxn>
                    <a:cxn ang="0">
                      <a:pos x="22" y="15"/>
                    </a:cxn>
                    <a:cxn ang="0">
                      <a:pos x="26" y="11"/>
                    </a:cxn>
                    <a:cxn ang="0">
                      <a:pos x="29" y="5"/>
                    </a:cxn>
                    <a:cxn ang="0">
                      <a:pos x="28" y="4"/>
                    </a:cxn>
                    <a:cxn ang="0">
                      <a:pos x="22" y="4"/>
                    </a:cxn>
                    <a:cxn ang="0">
                      <a:pos x="19" y="5"/>
                    </a:cxn>
                    <a:cxn ang="0">
                      <a:pos x="19" y="7"/>
                    </a:cxn>
                    <a:cxn ang="0">
                      <a:pos x="19" y="11"/>
                    </a:cxn>
                  </a:cxnLst>
                  <a:rect l="0" t="0" r="r" b="b"/>
                  <a:pathLst>
                    <a:path w="29" h="38">
                      <a:moveTo>
                        <a:pt x="19" y="11"/>
                      </a:moveTo>
                      <a:lnTo>
                        <a:pt x="19" y="11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6" y="1"/>
                      </a:lnTo>
                      <a:lnTo>
                        <a:pt x="5" y="3"/>
                      </a:lnTo>
                      <a:lnTo>
                        <a:pt x="4" y="5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7" y="9"/>
                      </a:lnTo>
                      <a:lnTo>
                        <a:pt x="11" y="12"/>
                      </a:lnTo>
                      <a:lnTo>
                        <a:pt x="12" y="15"/>
                      </a:lnTo>
                      <a:lnTo>
                        <a:pt x="12" y="19"/>
                      </a:lnTo>
                      <a:lnTo>
                        <a:pt x="12" y="19"/>
                      </a:lnTo>
                      <a:lnTo>
                        <a:pt x="10" y="20"/>
                      </a:lnTo>
                      <a:lnTo>
                        <a:pt x="6" y="21"/>
                      </a:lnTo>
                      <a:lnTo>
                        <a:pt x="4" y="22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4"/>
                      </a:lnTo>
                      <a:lnTo>
                        <a:pt x="1" y="26"/>
                      </a:lnTo>
                      <a:lnTo>
                        <a:pt x="4" y="28"/>
                      </a:lnTo>
                      <a:lnTo>
                        <a:pt x="6" y="29"/>
                      </a:lnTo>
                      <a:lnTo>
                        <a:pt x="6" y="29"/>
                      </a:lnTo>
                      <a:lnTo>
                        <a:pt x="6" y="29"/>
                      </a:lnTo>
                      <a:lnTo>
                        <a:pt x="7" y="30"/>
                      </a:lnTo>
                      <a:lnTo>
                        <a:pt x="7" y="31"/>
                      </a:lnTo>
                      <a:lnTo>
                        <a:pt x="7" y="31"/>
                      </a:lnTo>
                      <a:lnTo>
                        <a:pt x="7" y="31"/>
                      </a:lnTo>
                      <a:lnTo>
                        <a:pt x="10" y="33"/>
                      </a:lnTo>
                      <a:lnTo>
                        <a:pt x="12" y="34"/>
                      </a:lnTo>
                      <a:lnTo>
                        <a:pt x="14" y="34"/>
                      </a:lnTo>
                      <a:lnTo>
                        <a:pt x="16" y="31"/>
                      </a:lnTo>
                      <a:lnTo>
                        <a:pt x="16" y="31"/>
                      </a:lnTo>
                      <a:lnTo>
                        <a:pt x="16" y="34"/>
                      </a:lnTo>
                      <a:lnTo>
                        <a:pt x="16" y="35"/>
                      </a:lnTo>
                      <a:lnTo>
                        <a:pt x="16" y="37"/>
                      </a:lnTo>
                      <a:lnTo>
                        <a:pt x="15" y="38"/>
                      </a:lnTo>
                      <a:lnTo>
                        <a:pt x="15" y="38"/>
                      </a:lnTo>
                      <a:lnTo>
                        <a:pt x="18" y="38"/>
                      </a:lnTo>
                      <a:lnTo>
                        <a:pt x="19" y="37"/>
                      </a:lnTo>
                      <a:lnTo>
                        <a:pt x="21" y="37"/>
                      </a:lnTo>
                      <a:lnTo>
                        <a:pt x="22" y="36"/>
                      </a:lnTo>
                      <a:lnTo>
                        <a:pt x="22" y="36"/>
                      </a:lnTo>
                      <a:lnTo>
                        <a:pt x="23" y="30"/>
                      </a:lnTo>
                      <a:lnTo>
                        <a:pt x="23" y="26"/>
                      </a:lnTo>
                      <a:lnTo>
                        <a:pt x="22" y="20"/>
                      </a:lnTo>
                      <a:lnTo>
                        <a:pt x="22" y="15"/>
                      </a:lnTo>
                      <a:lnTo>
                        <a:pt x="22" y="15"/>
                      </a:lnTo>
                      <a:lnTo>
                        <a:pt x="23" y="13"/>
                      </a:lnTo>
                      <a:lnTo>
                        <a:pt x="26" y="11"/>
                      </a:lnTo>
                      <a:lnTo>
                        <a:pt x="29" y="8"/>
                      </a:lnTo>
                      <a:lnTo>
                        <a:pt x="29" y="5"/>
                      </a:lnTo>
                      <a:lnTo>
                        <a:pt x="29" y="5"/>
                      </a:lnTo>
                      <a:lnTo>
                        <a:pt x="28" y="4"/>
                      </a:lnTo>
                      <a:lnTo>
                        <a:pt x="26" y="3"/>
                      </a:lnTo>
                      <a:lnTo>
                        <a:pt x="22" y="4"/>
                      </a:lnTo>
                      <a:lnTo>
                        <a:pt x="19" y="5"/>
                      </a:lnTo>
                      <a:lnTo>
                        <a:pt x="19" y="5"/>
                      </a:lnTo>
                      <a:lnTo>
                        <a:pt x="19" y="5"/>
                      </a:lnTo>
                      <a:lnTo>
                        <a:pt x="19" y="7"/>
                      </a:lnTo>
                      <a:lnTo>
                        <a:pt x="19" y="8"/>
                      </a:lnTo>
                      <a:lnTo>
                        <a:pt x="19" y="1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Freeform 56"/>
                <p:cNvSpPr>
                  <a:spLocks/>
                </p:cNvSpPr>
                <p:nvPr/>
              </p:nvSpPr>
              <p:spPr bwMode="auto">
                <a:xfrm>
                  <a:off x="943" y="431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1" y="2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4" y="2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4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Freeform 57"/>
                <p:cNvSpPr>
                  <a:spLocks/>
                </p:cNvSpPr>
                <p:nvPr/>
              </p:nvSpPr>
              <p:spPr bwMode="auto">
                <a:xfrm>
                  <a:off x="943" y="431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4" y="2"/>
                    </a:cxn>
                    <a:cxn ang="0">
                      <a:pos x="4" y="2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4" y="1"/>
                      </a:lnTo>
                      <a:lnTo>
                        <a:pt x="4" y="0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Freeform 58"/>
                <p:cNvSpPr>
                  <a:spLocks/>
                </p:cNvSpPr>
                <p:nvPr/>
              </p:nvSpPr>
              <p:spPr bwMode="auto">
                <a:xfrm>
                  <a:off x="931" y="4310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6" y="1"/>
                    </a:cxn>
                    <a:cxn ang="0">
                      <a:pos x="3" y="2"/>
                    </a:cxn>
                    <a:cxn ang="0">
                      <a:pos x="1" y="5"/>
                    </a:cxn>
                    <a:cxn ang="0">
                      <a:pos x="0" y="7"/>
                    </a:cxn>
                    <a:cxn ang="0">
                      <a:pos x="0" y="8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6" y="9"/>
                    </a:cxn>
                    <a:cxn ang="0">
                      <a:pos x="11" y="7"/>
                    </a:cxn>
                    <a:cxn ang="0">
                      <a:pos x="13" y="4"/>
                    </a:cxn>
                    <a:cxn ang="0">
                      <a:pos x="12" y="1"/>
                    </a:cxn>
                  </a:cxnLst>
                  <a:rect l="0" t="0" r="r" b="b"/>
                  <a:pathLst>
                    <a:path w="13" h="9">
                      <a:moveTo>
                        <a:pt x="12" y="1"/>
                      </a:moveTo>
                      <a:lnTo>
                        <a:pt x="10" y="0"/>
                      </a:lnTo>
                      <a:lnTo>
                        <a:pt x="6" y="1"/>
                      </a:lnTo>
                      <a:lnTo>
                        <a:pt x="3" y="2"/>
                      </a:lnTo>
                      <a:lnTo>
                        <a:pt x="1" y="5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6" y="9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Freeform 59"/>
                <p:cNvSpPr>
                  <a:spLocks/>
                </p:cNvSpPr>
                <p:nvPr/>
              </p:nvSpPr>
              <p:spPr bwMode="auto">
                <a:xfrm>
                  <a:off x="931" y="4310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12" y="1"/>
                    </a:cxn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6" y="1"/>
                    </a:cxn>
                    <a:cxn ang="0">
                      <a:pos x="3" y="2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0" y="7"/>
                    </a:cxn>
                    <a:cxn ang="0">
                      <a:pos x="0" y="8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2" y="9"/>
                    </a:cxn>
                    <a:cxn ang="0">
                      <a:pos x="6" y="9"/>
                    </a:cxn>
                    <a:cxn ang="0">
                      <a:pos x="11" y="7"/>
                    </a:cxn>
                    <a:cxn ang="0">
                      <a:pos x="13" y="4"/>
                    </a:cxn>
                    <a:cxn ang="0">
                      <a:pos x="12" y="1"/>
                    </a:cxn>
                  </a:cxnLst>
                  <a:rect l="0" t="0" r="r" b="b"/>
                  <a:pathLst>
                    <a:path w="13" h="9">
                      <a:moveTo>
                        <a:pt x="12" y="1"/>
                      </a:move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6" y="1"/>
                      </a:lnTo>
                      <a:lnTo>
                        <a:pt x="3" y="2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6" y="9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2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Freeform 60"/>
                <p:cNvSpPr>
                  <a:spLocks/>
                </p:cNvSpPr>
                <p:nvPr/>
              </p:nvSpPr>
              <p:spPr bwMode="auto">
                <a:xfrm>
                  <a:off x="912" y="4308"/>
                  <a:ext cx="20" cy="19"/>
                </a:xfrm>
                <a:custGeom>
                  <a:avLst/>
                  <a:gdLst/>
                  <a:ahLst/>
                  <a:cxnLst>
                    <a:cxn ang="0">
                      <a:pos x="42" y="44"/>
                    </a:cxn>
                    <a:cxn ang="0">
                      <a:pos x="44" y="43"/>
                    </a:cxn>
                    <a:cxn ang="0">
                      <a:pos x="46" y="43"/>
                    </a:cxn>
                    <a:cxn ang="0">
                      <a:pos x="46" y="41"/>
                    </a:cxn>
                    <a:cxn ang="0">
                      <a:pos x="46" y="41"/>
                    </a:cxn>
                    <a:cxn ang="0">
                      <a:pos x="38" y="35"/>
                    </a:cxn>
                    <a:cxn ang="0">
                      <a:pos x="31" y="26"/>
                    </a:cxn>
                    <a:cxn ang="0">
                      <a:pos x="24" y="18"/>
                    </a:cxn>
                    <a:cxn ang="0">
                      <a:pos x="18" y="11"/>
                    </a:cxn>
                    <a:cxn ang="0">
                      <a:pos x="22" y="15"/>
                    </a:cxn>
                    <a:cxn ang="0">
                      <a:pos x="21" y="14"/>
                    </a:cxn>
                    <a:cxn ang="0">
                      <a:pos x="18" y="10"/>
                    </a:cxn>
                    <a:cxn ang="0">
                      <a:pos x="14" y="6"/>
                    </a:cxn>
                    <a:cxn ang="0">
                      <a:pos x="8" y="2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8" y="15"/>
                    </a:cxn>
                    <a:cxn ang="0">
                      <a:pos x="12" y="18"/>
                    </a:cxn>
                    <a:cxn ang="0">
                      <a:pos x="16" y="22"/>
                    </a:cxn>
                    <a:cxn ang="0">
                      <a:pos x="19" y="26"/>
                    </a:cxn>
                    <a:cxn ang="0">
                      <a:pos x="22" y="30"/>
                    </a:cxn>
                    <a:cxn ang="0">
                      <a:pos x="24" y="33"/>
                    </a:cxn>
                    <a:cxn ang="0">
                      <a:pos x="27" y="37"/>
                    </a:cxn>
                    <a:cxn ang="0">
                      <a:pos x="33" y="39"/>
                    </a:cxn>
                    <a:cxn ang="0">
                      <a:pos x="38" y="41"/>
                    </a:cxn>
                    <a:cxn ang="0">
                      <a:pos x="41" y="43"/>
                    </a:cxn>
                    <a:cxn ang="0">
                      <a:pos x="42" y="44"/>
                    </a:cxn>
                  </a:cxnLst>
                  <a:rect l="0" t="0" r="r" b="b"/>
                  <a:pathLst>
                    <a:path w="46" h="44">
                      <a:moveTo>
                        <a:pt x="42" y="44"/>
                      </a:moveTo>
                      <a:lnTo>
                        <a:pt x="44" y="43"/>
                      </a:lnTo>
                      <a:lnTo>
                        <a:pt x="46" y="43"/>
                      </a:lnTo>
                      <a:lnTo>
                        <a:pt x="46" y="41"/>
                      </a:lnTo>
                      <a:lnTo>
                        <a:pt x="46" y="41"/>
                      </a:lnTo>
                      <a:lnTo>
                        <a:pt x="38" y="35"/>
                      </a:lnTo>
                      <a:lnTo>
                        <a:pt x="31" y="26"/>
                      </a:lnTo>
                      <a:lnTo>
                        <a:pt x="24" y="18"/>
                      </a:lnTo>
                      <a:lnTo>
                        <a:pt x="18" y="11"/>
                      </a:lnTo>
                      <a:lnTo>
                        <a:pt x="22" y="15"/>
                      </a:lnTo>
                      <a:lnTo>
                        <a:pt x="21" y="14"/>
                      </a:lnTo>
                      <a:lnTo>
                        <a:pt x="18" y="10"/>
                      </a:lnTo>
                      <a:lnTo>
                        <a:pt x="14" y="6"/>
                      </a:lnTo>
                      <a:lnTo>
                        <a:pt x="8" y="2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8" y="15"/>
                      </a:lnTo>
                      <a:lnTo>
                        <a:pt x="12" y="18"/>
                      </a:lnTo>
                      <a:lnTo>
                        <a:pt x="16" y="22"/>
                      </a:lnTo>
                      <a:lnTo>
                        <a:pt x="19" y="26"/>
                      </a:lnTo>
                      <a:lnTo>
                        <a:pt x="22" y="30"/>
                      </a:lnTo>
                      <a:lnTo>
                        <a:pt x="24" y="33"/>
                      </a:lnTo>
                      <a:lnTo>
                        <a:pt x="27" y="37"/>
                      </a:lnTo>
                      <a:lnTo>
                        <a:pt x="33" y="39"/>
                      </a:lnTo>
                      <a:lnTo>
                        <a:pt x="38" y="41"/>
                      </a:lnTo>
                      <a:lnTo>
                        <a:pt x="41" y="43"/>
                      </a:lnTo>
                      <a:lnTo>
                        <a:pt x="42" y="4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Freeform 61"/>
                <p:cNvSpPr>
                  <a:spLocks/>
                </p:cNvSpPr>
                <p:nvPr/>
              </p:nvSpPr>
              <p:spPr bwMode="auto">
                <a:xfrm>
                  <a:off x="912" y="4308"/>
                  <a:ext cx="20" cy="19"/>
                </a:xfrm>
                <a:custGeom>
                  <a:avLst/>
                  <a:gdLst/>
                  <a:ahLst/>
                  <a:cxnLst>
                    <a:cxn ang="0">
                      <a:pos x="42" y="44"/>
                    </a:cxn>
                    <a:cxn ang="0">
                      <a:pos x="42" y="44"/>
                    </a:cxn>
                    <a:cxn ang="0">
                      <a:pos x="44" y="43"/>
                    </a:cxn>
                    <a:cxn ang="0">
                      <a:pos x="46" y="43"/>
                    </a:cxn>
                    <a:cxn ang="0">
                      <a:pos x="46" y="41"/>
                    </a:cxn>
                    <a:cxn ang="0">
                      <a:pos x="46" y="41"/>
                    </a:cxn>
                    <a:cxn ang="0">
                      <a:pos x="46" y="41"/>
                    </a:cxn>
                    <a:cxn ang="0">
                      <a:pos x="38" y="35"/>
                    </a:cxn>
                    <a:cxn ang="0">
                      <a:pos x="31" y="26"/>
                    </a:cxn>
                    <a:cxn ang="0">
                      <a:pos x="24" y="18"/>
                    </a:cxn>
                    <a:cxn ang="0">
                      <a:pos x="18" y="11"/>
                    </a:cxn>
                    <a:cxn ang="0">
                      <a:pos x="18" y="11"/>
                    </a:cxn>
                    <a:cxn ang="0">
                      <a:pos x="22" y="15"/>
                    </a:cxn>
                    <a:cxn ang="0">
                      <a:pos x="21" y="14"/>
                    </a:cxn>
                    <a:cxn ang="0">
                      <a:pos x="18" y="10"/>
                    </a:cxn>
                    <a:cxn ang="0">
                      <a:pos x="14" y="6"/>
                    </a:cxn>
                    <a:cxn ang="0">
                      <a:pos x="8" y="2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9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8" y="15"/>
                    </a:cxn>
                    <a:cxn ang="0">
                      <a:pos x="12" y="18"/>
                    </a:cxn>
                    <a:cxn ang="0">
                      <a:pos x="16" y="22"/>
                    </a:cxn>
                    <a:cxn ang="0">
                      <a:pos x="16" y="22"/>
                    </a:cxn>
                    <a:cxn ang="0">
                      <a:pos x="19" y="26"/>
                    </a:cxn>
                    <a:cxn ang="0">
                      <a:pos x="22" y="30"/>
                    </a:cxn>
                    <a:cxn ang="0">
                      <a:pos x="24" y="33"/>
                    </a:cxn>
                    <a:cxn ang="0">
                      <a:pos x="27" y="37"/>
                    </a:cxn>
                    <a:cxn ang="0">
                      <a:pos x="27" y="37"/>
                    </a:cxn>
                    <a:cxn ang="0">
                      <a:pos x="33" y="39"/>
                    </a:cxn>
                    <a:cxn ang="0">
                      <a:pos x="38" y="41"/>
                    </a:cxn>
                    <a:cxn ang="0">
                      <a:pos x="41" y="43"/>
                    </a:cxn>
                    <a:cxn ang="0">
                      <a:pos x="42" y="44"/>
                    </a:cxn>
                  </a:cxnLst>
                  <a:rect l="0" t="0" r="r" b="b"/>
                  <a:pathLst>
                    <a:path w="46" h="44">
                      <a:moveTo>
                        <a:pt x="42" y="44"/>
                      </a:moveTo>
                      <a:lnTo>
                        <a:pt x="42" y="44"/>
                      </a:lnTo>
                      <a:lnTo>
                        <a:pt x="44" y="43"/>
                      </a:lnTo>
                      <a:lnTo>
                        <a:pt x="46" y="43"/>
                      </a:lnTo>
                      <a:lnTo>
                        <a:pt x="46" y="41"/>
                      </a:lnTo>
                      <a:lnTo>
                        <a:pt x="46" y="41"/>
                      </a:lnTo>
                      <a:lnTo>
                        <a:pt x="46" y="41"/>
                      </a:lnTo>
                      <a:lnTo>
                        <a:pt x="38" y="35"/>
                      </a:lnTo>
                      <a:lnTo>
                        <a:pt x="31" y="26"/>
                      </a:lnTo>
                      <a:lnTo>
                        <a:pt x="24" y="18"/>
                      </a:lnTo>
                      <a:lnTo>
                        <a:pt x="18" y="11"/>
                      </a:lnTo>
                      <a:lnTo>
                        <a:pt x="18" y="11"/>
                      </a:lnTo>
                      <a:lnTo>
                        <a:pt x="22" y="15"/>
                      </a:lnTo>
                      <a:lnTo>
                        <a:pt x="21" y="14"/>
                      </a:lnTo>
                      <a:lnTo>
                        <a:pt x="18" y="10"/>
                      </a:lnTo>
                      <a:lnTo>
                        <a:pt x="14" y="6"/>
                      </a:lnTo>
                      <a:lnTo>
                        <a:pt x="8" y="2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8" y="15"/>
                      </a:lnTo>
                      <a:lnTo>
                        <a:pt x="12" y="18"/>
                      </a:lnTo>
                      <a:lnTo>
                        <a:pt x="16" y="22"/>
                      </a:lnTo>
                      <a:lnTo>
                        <a:pt x="16" y="22"/>
                      </a:lnTo>
                      <a:lnTo>
                        <a:pt x="19" y="26"/>
                      </a:lnTo>
                      <a:lnTo>
                        <a:pt x="22" y="30"/>
                      </a:lnTo>
                      <a:lnTo>
                        <a:pt x="24" y="33"/>
                      </a:lnTo>
                      <a:lnTo>
                        <a:pt x="27" y="37"/>
                      </a:lnTo>
                      <a:lnTo>
                        <a:pt x="27" y="37"/>
                      </a:lnTo>
                      <a:lnTo>
                        <a:pt x="33" y="39"/>
                      </a:lnTo>
                      <a:lnTo>
                        <a:pt x="38" y="41"/>
                      </a:lnTo>
                      <a:lnTo>
                        <a:pt x="41" y="43"/>
                      </a:lnTo>
                      <a:lnTo>
                        <a:pt x="42" y="44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Freeform 62"/>
                <p:cNvSpPr>
                  <a:spLocks/>
                </p:cNvSpPr>
                <p:nvPr/>
              </p:nvSpPr>
              <p:spPr bwMode="auto">
                <a:xfrm>
                  <a:off x="903" y="4309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4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3" h="4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3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Freeform 63"/>
                <p:cNvSpPr>
                  <a:spLocks/>
                </p:cNvSpPr>
                <p:nvPr/>
              </p:nvSpPr>
              <p:spPr bwMode="auto">
                <a:xfrm>
                  <a:off x="903" y="4309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3" h="4">
                      <a:moveTo>
                        <a:pt x="2" y="1"/>
                      </a:move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3" y="1"/>
                      </a:lnTo>
                      <a:lnTo>
                        <a:pt x="2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Freeform 64"/>
                <p:cNvSpPr>
                  <a:spLocks/>
                </p:cNvSpPr>
                <p:nvPr/>
              </p:nvSpPr>
              <p:spPr bwMode="auto">
                <a:xfrm>
                  <a:off x="883" y="4295"/>
                  <a:ext cx="12" cy="14"/>
                </a:xfrm>
                <a:custGeom>
                  <a:avLst/>
                  <a:gdLst/>
                  <a:ahLst/>
                  <a:cxnLst>
                    <a:cxn ang="0">
                      <a:pos x="10" y="16"/>
                    </a:cxn>
                    <a:cxn ang="0">
                      <a:pos x="13" y="12"/>
                    </a:cxn>
                    <a:cxn ang="0">
                      <a:pos x="18" y="7"/>
                    </a:cxn>
                    <a:cxn ang="0">
                      <a:pos x="23" y="4"/>
                    </a:cxn>
                    <a:cxn ang="0">
                      <a:pos x="27" y="0"/>
                    </a:cxn>
                    <a:cxn ang="0">
                      <a:pos x="28" y="6"/>
                    </a:cxn>
                    <a:cxn ang="0">
                      <a:pos x="25" y="11"/>
                    </a:cxn>
                    <a:cxn ang="0">
                      <a:pos x="20" y="15"/>
                    </a:cxn>
                    <a:cxn ang="0">
                      <a:pos x="17" y="20"/>
                    </a:cxn>
                    <a:cxn ang="0">
                      <a:pos x="17" y="21"/>
                    </a:cxn>
                    <a:cxn ang="0">
                      <a:pos x="18" y="23"/>
                    </a:cxn>
                    <a:cxn ang="0">
                      <a:pos x="19" y="24"/>
                    </a:cxn>
                    <a:cxn ang="0">
                      <a:pos x="19" y="25"/>
                    </a:cxn>
                    <a:cxn ang="0">
                      <a:pos x="17" y="28"/>
                    </a:cxn>
                    <a:cxn ang="0">
                      <a:pos x="13" y="30"/>
                    </a:cxn>
                    <a:cxn ang="0">
                      <a:pos x="10" y="31"/>
                    </a:cxn>
                    <a:cxn ang="0">
                      <a:pos x="7" y="32"/>
                    </a:cxn>
                    <a:cxn ang="0">
                      <a:pos x="4" y="31"/>
                    </a:cxn>
                    <a:cxn ang="0">
                      <a:pos x="2" y="30"/>
                    </a:cxn>
                    <a:cxn ang="0">
                      <a:pos x="1" y="28"/>
                    </a:cxn>
                    <a:cxn ang="0">
                      <a:pos x="0" y="25"/>
                    </a:cxn>
                    <a:cxn ang="0">
                      <a:pos x="3" y="24"/>
                    </a:cxn>
                    <a:cxn ang="0">
                      <a:pos x="5" y="21"/>
                    </a:cxn>
                    <a:cxn ang="0">
                      <a:pos x="7" y="17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6"/>
                    </a:cxn>
                  </a:cxnLst>
                  <a:rect l="0" t="0" r="r" b="b"/>
                  <a:pathLst>
                    <a:path w="28" h="32">
                      <a:moveTo>
                        <a:pt x="10" y="16"/>
                      </a:moveTo>
                      <a:lnTo>
                        <a:pt x="13" y="12"/>
                      </a:lnTo>
                      <a:lnTo>
                        <a:pt x="18" y="7"/>
                      </a:lnTo>
                      <a:lnTo>
                        <a:pt x="23" y="4"/>
                      </a:lnTo>
                      <a:lnTo>
                        <a:pt x="27" y="0"/>
                      </a:lnTo>
                      <a:lnTo>
                        <a:pt x="28" y="6"/>
                      </a:lnTo>
                      <a:lnTo>
                        <a:pt x="25" y="11"/>
                      </a:lnTo>
                      <a:lnTo>
                        <a:pt x="20" y="15"/>
                      </a:lnTo>
                      <a:lnTo>
                        <a:pt x="17" y="20"/>
                      </a:lnTo>
                      <a:lnTo>
                        <a:pt x="17" y="21"/>
                      </a:lnTo>
                      <a:lnTo>
                        <a:pt x="18" y="23"/>
                      </a:lnTo>
                      <a:lnTo>
                        <a:pt x="19" y="24"/>
                      </a:lnTo>
                      <a:lnTo>
                        <a:pt x="19" y="25"/>
                      </a:lnTo>
                      <a:lnTo>
                        <a:pt x="17" y="28"/>
                      </a:lnTo>
                      <a:lnTo>
                        <a:pt x="13" y="30"/>
                      </a:lnTo>
                      <a:lnTo>
                        <a:pt x="10" y="31"/>
                      </a:lnTo>
                      <a:lnTo>
                        <a:pt x="7" y="32"/>
                      </a:lnTo>
                      <a:lnTo>
                        <a:pt x="4" y="31"/>
                      </a:lnTo>
                      <a:lnTo>
                        <a:pt x="2" y="30"/>
                      </a:lnTo>
                      <a:lnTo>
                        <a:pt x="1" y="28"/>
                      </a:lnTo>
                      <a:lnTo>
                        <a:pt x="0" y="25"/>
                      </a:lnTo>
                      <a:lnTo>
                        <a:pt x="3" y="24"/>
                      </a:lnTo>
                      <a:lnTo>
                        <a:pt x="5" y="21"/>
                      </a:lnTo>
                      <a:lnTo>
                        <a:pt x="7" y="17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Freeform 65"/>
                <p:cNvSpPr>
                  <a:spLocks/>
                </p:cNvSpPr>
                <p:nvPr/>
              </p:nvSpPr>
              <p:spPr bwMode="auto">
                <a:xfrm>
                  <a:off x="883" y="4295"/>
                  <a:ext cx="12" cy="14"/>
                </a:xfrm>
                <a:custGeom>
                  <a:avLst/>
                  <a:gdLst/>
                  <a:ahLst/>
                  <a:cxnLst>
                    <a:cxn ang="0">
                      <a:pos x="10" y="16"/>
                    </a:cxn>
                    <a:cxn ang="0">
                      <a:pos x="10" y="16"/>
                    </a:cxn>
                    <a:cxn ang="0">
                      <a:pos x="13" y="12"/>
                    </a:cxn>
                    <a:cxn ang="0">
                      <a:pos x="18" y="7"/>
                    </a:cxn>
                    <a:cxn ang="0">
                      <a:pos x="23" y="4"/>
                    </a:cxn>
                    <a:cxn ang="0">
                      <a:pos x="27" y="0"/>
                    </a:cxn>
                    <a:cxn ang="0">
                      <a:pos x="27" y="0"/>
                    </a:cxn>
                    <a:cxn ang="0">
                      <a:pos x="28" y="6"/>
                    </a:cxn>
                    <a:cxn ang="0">
                      <a:pos x="25" y="11"/>
                    </a:cxn>
                    <a:cxn ang="0">
                      <a:pos x="20" y="15"/>
                    </a:cxn>
                    <a:cxn ang="0">
                      <a:pos x="17" y="20"/>
                    </a:cxn>
                    <a:cxn ang="0">
                      <a:pos x="17" y="20"/>
                    </a:cxn>
                    <a:cxn ang="0">
                      <a:pos x="17" y="21"/>
                    </a:cxn>
                    <a:cxn ang="0">
                      <a:pos x="18" y="23"/>
                    </a:cxn>
                    <a:cxn ang="0">
                      <a:pos x="19" y="24"/>
                    </a:cxn>
                    <a:cxn ang="0">
                      <a:pos x="19" y="25"/>
                    </a:cxn>
                    <a:cxn ang="0">
                      <a:pos x="19" y="25"/>
                    </a:cxn>
                    <a:cxn ang="0">
                      <a:pos x="17" y="28"/>
                    </a:cxn>
                    <a:cxn ang="0">
                      <a:pos x="13" y="30"/>
                    </a:cxn>
                    <a:cxn ang="0">
                      <a:pos x="10" y="31"/>
                    </a:cxn>
                    <a:cxn ang="0">
                      <a:pos x="7" y="32"/>
                    </a:cxn>
                    <a:cxn ang="0">
                      <a:pos x="7" y="32"/>
                    </a:cxn>
                    <a:cxn ang="0">
                      <a:pos x="4" y="31"/>
                    </a:cxn>
                    <a:cxn ang="0">
                      <a:pos x="2" y="30"/>
                    </a:cxn>
                    <a:cxn ang="0">
                      <a:pos x="1" y="28"/>
                    </a:cxn>
                    <a:cxn ang="0">
                      <a:pos x="0" y="25"/>
                    </a:cxn>
                    <a:cxn ang="0">
                      <a:pos x="0" y="25"/>
                    </a:cxn>
                    <a:cxn ang="0">
                      <a:pos x="3" y="24"/>
                    </a:cxn>
                    <a:cxn ang="0">
                      <a:pos x="5" y="21"/>
                    </a:cxn>
                    <a:cxn ang="0">
                      <a:pos x="7" y="17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6"/>
                    </a:cxn>
                  </a:cxnLst>
                  <a:rect l="0" t="0" r="r" b="b"/>
                  <a:pathLst>
                    <a:path w="28" h="32">
                      <a:moveTo>
                        <a:pt x="10" y="16"/>
                      </a:moveTo>
                      <a:lnTo>
                        <a:pt x="10" y="16"/>
                      </a:lnTo>
                      <a:lnTo>
                        <a:pt x="13" y="12"/>
                      </a:lnTo>
                      <a:lnTo>
                        <a:pt x="18" y="7"/>
                      </a:lnTo>
                      <a:lnTo>
                        <a:pt x="23" y="4"/>
                      </a:lnTo>
                      <a:lnTo>
                        <a:pt x="27" y="0"/>
                      </a:lnTo>
                      <a:lnTo>
                        <a:pt x="27" y="0"/>
                      </a:lnTo>
                      <a:lnTo>
                        <a:pt x="28" y="6"/>
                      </a:lnTo>
                      <a:lnTo>
                        <a:pt x="25" y="11"/>
                      </a:lnTo>
                      <a:lnTo>
                        <a:pt x="20" y="15"/>
                      </a:lnTo>
                      <a:lnTo>
                        <a:pt x="17" y="20"/>
                      </a:lnTo>
                      <a:lnTo>
                        <a:pt x="17" y="20"/>
                      </a:lnTo>
                      <a:lnTo>
                        <a:pt x="17" y="21"/>
                      </a:lnTo>
                      <a:lnTo>
                        <a:pt x="18" y="23"/>
                      </a:lnTo>
                      <a:lnTo>
                        <a:pt x="19" y="24"/>
                      </a:lnTo>
                      <a:lnTo>
                        <a:pt x="19" y="25"/>
                      </a:lnTo>
                      <a:lnTo>
                        <a:pt x="19" y="25"/>
                      </a:lnTo>
                      <a:lnTo>
                        <a:pt x="17" y="28"/>
                      </a:lnTo>
                      <a:lnTo>
                        <a:pt x="13" y="30"/>
                      </a:lnTo>
                      <a:lnTo>
                        <a:pt x="10" y="31"/>
                      </a:lnTo>
                      <a:lnTo>
                        <a:pt x="7" y="32"/>
                      </a:lnTo>
                      <a:lnTo>
                        <a:pt x="7" y="32"/>
                      </a:lnTo>
                      <a:lnTo>
                        <a:pt x="4" y="31"/>
                      </a:lnTo>
                      <a:lnTo>
                        <a:pt x="2" y="30"/>
                      </a:lnTo>
                      <a:lnTo>
                        <a:pt x="1" y="28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3" y="24"/>
                      </a:lnTo>
                      <a:lnTo>
                        <a:pt x="5" y="21"/>
                      </a:lnTo>
                      <a:lnTo>
                        <a:pt x="7" y="17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6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66"/>
                <p:cNvSpPr>
                  <a:spLocks/>
                </p:cNvSpPr>
                <p:nvPr/>
              </p:nvSpPr>
              <p:spPr bwMode="auto">
                <a:xfrm>
                  <a:off x="818" y="4249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8" y="14"/>
                    </a:cxn>
                    <a:cxn ang="0">
                      <a:pos x="16" y="9"/>
                    </a:cxn>
                    <a:cxn ang="0">
                      <a:pos x="24" y="6"/>
                    </a:cxn>
                    <a:cxn ang="0">
                      <a:pos x="33" y="0"/>
                    </a:cxn>
                    <a:cxn ang="0">
                      <a:pos x="31" y="7"/>
                    </a:cxn>
                    <a:cxn ang="0">
                      <a:pos x="27" y="12"/>
                    </a:cxn>
                    <a:cxn ang="0">
                      <a:pos x="24" y="17"/>
                    </a:cxn>
                    <a:cxn ang="0">
                      <a:pos x="24" y="24"/>
                    </a:cxn>
                    <a:cxn ang="0">
                      <a:pos x="23" y="24"/>
                    </a:cxn>
                    <a:cxn ang="0">
                      <a:pos x="22" y="24"/>
                    </a:cxn>
                    <a:cxn ang="0">
                      <a:pos x="20" y="24"/>
                    </a:cxn>
                    <a:cxn ang="0">
                      <a:pos x="19" y="24"/>
                    </a:cxn>
                    <a:cxn ang="0">
                      <a:pos x="14" y="21"/>
                    </a:cxn>
                    <a:cxn ang="0">
                      <a:pos x="10" y="20"/>
                    </a:cxn>
                    <a:cxn ang="0">
                      <a:pos x="5" y="18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33" h="24">
                      <a:moveTo>
                        <a:pt x="0" y="17"/>
                      </a:moveTo>
                      <a:lnTo>
                        <a:pt x="8" y="14"/>
                      </a:lnTo>
                      <a:lnTo>
                        <a:pt x="16" y="9"/>
                      </a:lnTo>
                      <a:lnTo>
                        <a:pt x="24" y="6"/>
                      </a:lnTo>
                      <a:lnTo>
                        <a:pt x="33" y="0"/>
                      </a:lnTo>
                      <a:lnTo>
                        <a:pt x="31" y="7"/>
                      </a:lnTo>
                      <a:lnTo>
                        <a:pt x="27" y="12"/>
                      </a:lnTo>
                      <a:lnTo>
                        <a:pt x="24" y="17"/>
                      </a:lnTo>
                      <a:lnTo>
                        <a:pt x="24" y="24"/>
                      </a:lnTo>
                      <a:lnTo>
                        <a:pt x="23" y="24"/>
                      </a:lnTo>
                      <a:lnTo>
                        <a:pt x="22" y="24"/>
                      </a:lnTo>
                      <a:lnTo>
                        <a:pt x="20" y="24"/>
                      </a:lnTo>
                      <a:lnTo>
                        <a:pt x="19" y="24"/>
                      </a:lnTo>
                      <a:lnTo>
                        <a:pt x="14" y="21"/>
                      </a:lnTo>
                      <a:lnTo>
                        <a:pt x="10" y="20"/>
                      </a:lnTo>
                      <a:lnTo>
                        <a:pt x="5" y="1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Freeform 67"/>
                <p:cNvSpPr>
                  <a:spLocks/>
                </p:cNvSpPr>
                <p:nvPr/>
              </p:nvSpPr>
              <p:spPr bwMode="auto">
                <a:xfrm>
                  <a:off x="818" y="4249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0" y="17"/>
                    </a:cxn>
                    <a:cxn ang="0">
                      <a:pos x="8" y="14"/>
                    </a:cxn>
                    <a:cxn ang="0">
                      <a:pos x="16" y="9"/>
                    </a:cxn>
                    <a:cxn ang="0">
                      <a:pos x="24" y="6"/>
                    </a:cxn>
                    <a:cxn ang="0">
                      <a:pos x="33" y="0"/>
                    </a:cxn>
                    <a:cxn ang="0">
                      <a:pos x="33" y="0"/>
                    </a:cxn>
                    <a:cxn ang="0">
                      <a:pos x="31" y="7"/>
                    </a:cxn>
                    <a:cxn ang="0">
                      <a:pos x="27" y="12"/>
                    </a:cxn>
                    <a:cxn ang="0">
                      <a:pos x="24" y="17"/>
                    </a:cxn>
                    <a:cxn ang="0">
                      <a:pos x="24" y="24"/>
                    </a:cxn>
                    <a:cxn ang="0">
                      <a:pos x="24" y="24"/>
                    </a:cxn>
                    <a:cxn ang="0">
                      <a:pos x="23" y="24"/>
                    </a:cxn>
                    <a:cxn ang="0">
                      <a:pos x="22" y="24"/>
                    </a:cxn>
                    <a:cxn ang="0">
                      <a:pos x="20" y="24"/>
                    </a:cxn>
                    <a:cxn ang="0">
                      <a:pos x="19" y="24"/>
                    </a:cxn>
                    <a:cxn ang="0">
                      <a:pos x="19" y="24"/>
                    </a:cxn>
                    <a:cxn ang="0">
                      <a:pos x="14" y="21"/>
                    </a:cxn>
                    <a:cxn ang="0">
                      <a:pos x="10" y="20"/>
                    </a:cxn>
                    <a:cxn ang="0">
                      <a:pos x="5" y="18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33" h="24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8" y="14"/>
                      </a:lnTo>
                      <a:lnTo>
                        <a:pt x="16" y="9"/>
                      </a:lnTo>
                      <a:lnTo>
                        <a:pt x="24" y="6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31" y="7"/>
                      </a:lnTo>
                      <a:lnTo>
                        <a:pt x="27" y="12"/>
                      </a:lnTo>
                      <a:lnTo>
                        <a:pt x="24" y="17"/>
                      </a:lnTo>
                      <a:lnTo>
                        <a:pt x="24" y="24"/>
                      </a:lnTo>
                      <a:lnTo>
                        <a:pt x="24" y="24"/>
                      </a:lnTo>
                      <a:lnTo>
                        <a:pt x="23" y="24"/>
                      </a:lnTo>
                      <a:lnTo>
                        <a:pt x="22" y="24"/>
                      </a:lnTo>
                      <a:lnTo>
                        <a:pt x="20" y="24"/>
                      </a:lnTo>
                      <a:lnTo>
                        <a:pt x="19" y="24"/>
                      </a:lnTo>
                      <a:lnTo>
                        <a:pt x="19" y="24"/>
                      </a:lnTo>
                      <a:lnTo>
                        <a:pt x="14" y="21"/>
                      </a:lnTo>
                      <a:lnTo>
                        <a:pt x="10" y="20"/>
                      </a:lnTo>
                      <a:lnTo>
                        <a:pt x="5" y="18"/>
                      </a:lnTo>
                      <a:lnTo>
                        <a:pt x="0" y="17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Freeform 68"/>
                <p:cNvSpPr>
                  <a:spLocks/>
                </p:cNvSpPr>
                <p:nvPr/>
              </p:nvSpPr>
              <p:spPr bwMode="auto">
                <a:xfrm>
                  <a:off x="802" y="4227"/>
                  <a:ext cx="23" cy="10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5" y="3"/>
                    </a:cxn>
                    <a:cxn ang="0">
                      <a:pos x="9" y="1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1" y="0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41" y="2"/>
                    </a:cxn>
                    <a:cxn ang="0">
                      <a:pos x="41" y="3"/>
                    </a:cxn>
                    <a:cxn ang="0">
                      <a:pos x="48" y="3"/>
                    </a:cxn>
                    <a:cxn ang="0">
                      <a:pos x="52" y="4"/>
                    </a:cxn>
                    <a:cxn ang="0">
                      <a:pos x="54" y="9"/>
                    </a:cxn>
                    <a:cxn ang="0">
                      <a:pos x="53" y="13"/>
                    </a:cxn>
                    <a:cxn ang="0">
                      <a:pos x="50" y="16"/>
                    </a:cxn>
                    <a:cxn ang="0">
                      <a:pos x="46" y="14"/>
                    </a:cxn>
                    <a:cxn ang="0">
                      <a:pos x="42" y="13"/>
                    </a:cxn>
                    <a:cxn ang="0">
                      <a:pos x="36" y="12"/>
                    </a:cxn>
                    <a:cxn ang="0">
                      <a:pos x="36" y="16"/>
                    </a:cxn>
                    <a:cxn ang="0">
                      <a:pos x="36" y="18"/>
                    </a:cxn>
                    <a:cxn ang="0">
                      <a:pos x="34" y="20"/>
                    </a:cxn>
                    <a:cxn ang="0">
                      <a:pos x="33" y="21"/>
                    </a:cxn>
                    <a:cxn ang="0">
                      <a:pos x="30" y="23"/>
                    </a:cxn>
                    <a:cxn ang="0">
                      <a:pos x="27" y="23"/>
                    </a:cxn>
                    <a:cxn ang="0">
                      <a:pos x="24" y="23"/>
                    </a:cxn>
                    <a:cxn ang="0">
                      <a:pos x="22" y="21"/>
                    </a:cxn>
                    <a:cxn ang="0">
                      <a:pos x="20" y="20"/>
                    </a:cxn>
                    <a:cxn ang="0">
                      <a:pos x="20" y="18"/>
                    </a:cxn>
                    <a:cxn ang="0">
                      <a:pos x="19" y="14"/>
                    </a:cxn>
                    <a:cxn ang="0">
                      <a:pos x="18" y="12"/>
                    </a:cxn>
                    <a:cxn ang="0">
                      <a:pos x="16" y="12"/>
                    </a:cxn>
                    <a:cxn ang="0">
                      <a:pos x="15" y="12"/>
                    </a:cxn>
                    <a:cxn ang="0">
                      <a:pos x="14" y="12"/>
                    </a:cxn>
                    <a:cxn ang="0">
                      <a:pos x="14" y="12"/>
                    </a:cxn>
                    <a:cxn ang="0">
                      <a:pos x="14" y="11"/>
                    </a:cxn>
                    <a:cxn ang="0">
                      <a:pos x="14" y="10"/>
                    </a:cxn>
                    <a:cxn ang="0">
                      <a:pos x="14" y="8"/>
                    </a:cxn>
                    <a:cxn ang="0">
                      <a:pos x="14" y="5"/>
                    </a:cxn>
                    <a:cxn ang="0">
                      <a:pos x="12" y="8"/>
                    </a:cxn>
                    <a:cxn ang="0">
                      <a:pos x="11" y="10"/>
                    </a:cxn>
                    <a:cxn ang="0">
                      <a:pos x="9" y="12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7" y="9"/>
                    </a:cxn>
                    <a:cxn ang="0">
                      <a:pos x="6" y="8"/>
                    </a:cxn>
                    <a:cxn ang="0">
                      <a:pos x="6" y="6"/>
                    </a:cxn>
                    <a:cxn ang="0">
                      <a:pos x="5" y="6"/>
                    </a:cxn>
                    <a:cxn ang="0">
                      <a:pos x="3" y="5"/>
                    </a:cxn>
                    <a:cxn ang="0">
                      <a:pos x="0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54" h="23">
                      <a:moveTo>
                        <a:pt x="0" y="5"/>
                      </a:moveTo>
                      <a:lnTo>
                        <a:pt x="5" y="3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6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41" y="1"/>
                      </a:lnTo>
                      <a:lnTo>
                        <a:pt x="41" y="2"/>
                      </a:lnTo>
                      <a:lnTo>
                        <a:pt x="41" y="3"/>
                      </a:lnTo>
                      <a:lnTo>
                        <a:pt x="48" y="3"/>
                      </a:lnTo>
                      <a:lnTo>
                        <a:pt x="52" y="4"/>
                      </a:lnTo>
                      <a:lnTo>
                        <a:pt x="54" y="9"/>
                      </a:lnTo>
                      <a:lnTo>
                        <a:pt x="53" y="13"/>
                      </a:lnTo>
                      <a:lnTo>
                        <a:pt x="50" y="16"/>
                      </a:lnTo>
                      <a:lnTo>
                        <a:pt x="46" y="14"/>
                      </a:lnTo>
                      <a:lnTo>
                        <a:pt x="42" y="13"/>
                      </a:lnTo>
                      <a:lnTo>
                        <a:pt x="36" y="12"/>
                      </a:lnTo>
                      <a:lnTo>
                        <a:pt x="36" y="16"/>
                      </a:lnTo>
                      <a:lnTo>
                        <a:pt x="36" y="18"/>
                      </a:lnTo>
                      <a:lnTo>
                        <a:pt x="34" y="20"/>
                      </a:lnTo>
                      <a:lnTo>
                        <a:pt x="33" y="21"/>
                      </a:lnTo>
                      <a:lnTo>
                        <a:pt x="30" y="23"/>
                      </a:lnTo>
                      <a:lnTo>
                        <a:pt x="27" y="23"/>
                      </a:lnTo>
                      <a:lnTo>
                        <a:pt x="24" y="23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0" y="18"/>
                      </a:lnTo>
                      <a:lnTo>
                        <a:pt x="19" y="14"/>
                      </a:lnTo>
                      <a:lnTo>
                        <a:pt x="18" y="12"/>
                      </a:lnTo>
                      <a:lnTo>
                        <a:pt x="16" y="12"/>
                      </a:lnTo>
                      <a:lnTo>
                        <a:pt x="15" y="12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14" y="11"/>
                      </a:lnTo>
                      <a:lnTo>
                        <a:pt x="14" y="10"/>
                      </a:lnTo>
                      <a:lnTo>
                        <a:pt x="14" y="8"/>
                      </a:lnTo>
                      <a:lnTo>
                        <a:pt x="14" y="5"/>
                      </a:lnTo>
                      <a:lnTo>
                        <a:pt x="12" y="8"/>
                      </a:lnTo>
                      <a:lnTo>
                        <a:pt x="11" y="10"/>
                      </a:lnTo>
                      <a:lnTo>
                        <a:pt x="9" y="12"/>
                      </a:lnTo>
                      <a:lnTo>
                        <a:pt x="7" y="12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6" y="8"/>
                      </a:lnTo>
                      <a:lnTo>
                        <a:pt x="6" y="6"/>
                      </a:lnTo>
                      <a:lnTo>
                        <a:pt x="5" y="6"/>
                      </a:lnTo>
                      <a:lnTo>
                        <a:pt x="3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Freeform 69"/>
                <p:cNvSpPr>
                  <a:spLocks/>
                </p:cNvSpPr>
                <p:nvPr/>
              </p:nvSpPr>
              <p:spPr bwMode="auto">
                <a:xfrm>
                  <a:off x="802" y="4227"/>
                  <a:ext cx="23" cy="10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9" y="1"/>
                    </a:cxn>
                    <a:cxn ang="0">
                      <a:pos x="20" y="0"/>
                    </a:cxn>
                    <a:cxn ang="0">
                      <a:pos x="30" y="0"/>
                    </a:cxn>
                    <a:cxn ang="0">
                      <a:pos x="41" y="0"/>
                    </a:cxn>
                    <a:cxn ang="0">
                      <a:pos x="41" y="0"/>
                    </a:cxn>
                    <a:cxn ang="0">
                      <a:pos x="41" y="2"/>
                    </a:cxn>
                    <a:cxn ang="0">
                      <a:pos x="41" y="3"/>
                    </a:cxn>
                    <a:cxn ang="0">
                      <a:pos x="52" y="4"/>
                    </a:cxn>
                    <a:cxn ang="0">
                      <a:pos x="53" y="13"/>
                    </a:cxn>
                    <a:cxn ang="0">
                      <a:pos x="50" y="16"/>
                    </a:cxn>
                    <a:cxn ang="0">
                      <a:pos x="42" y="13"/>
                    </a:cxn>
                    <a:cxn ang="0">
                      <a:pos x="36" y="12"/>
                    </a:cxn>
                    <a:cxn ang="0">
                      <a:pos x="36" y="18"/>
                    </a:cxn>
                    <a:cxn ang="0">
                      <a:pos x="33" y="21"/>
                    </a:cxn>
                    <a:cxn ang="0">
                      <a:pos x="30" y="23"/>
                    </a:cxn>
                    <a:cxn ang="0">
                      <a:pos x="24" y="23"/>
                    </a:cxn>
                    <a:cxn ang="0">
                      <a:pos x="22" y="21"/>
                    </a:cxn>
                    <a:cxn ang="0">
                      <a:pos x="20" y="18"/>
                    </a:cxn>
                    <a:cxn ang="0">
                      <a:pos x="18" y="12"/>
                    </a:cxn>
                    <a:cxn ang="0">
                      <a:pos x="16" y="12"/>
                    </a:cxn>
                    <a:cxn ang="0">
                      <a:pos x="14" y="12"/>
                    </a:cxn>
                    <a:cxn ang="0">
                      <a:pos x="14" y="12"/>
                    </a:cxn>
                    <a:cxn ang="0">
                      <a:pos x="14" y="10"/>
                    </a:cxn>
                    <a:cxn ang="0">
                      <a:pos x="14" y="5"/>
                    </a:cxn>
                    <a:cxn ang="0">
                      <a:pos x="12" y="8"/>
                    </a:cxn>
                    <a:cxn ang="0">
                      <a:pos x="9" y="12"/>
                    </a:cxn>
                    <a:cxn ang="0">
                      <a:pos x="7" y="12"/>
                    </a:cxn>
                    <a:cxn ang="0">
                      <a:pos x="7" y="9"/>
                    </a:cxn>
                    <a:cxn ang="0">
                      <a:pos x="6" y="6"/>
                    </a:cxn>
                    <a:cxn ang="0">
                      <a:pos x="5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54" h="23">
                      <a:moveTo>
                        <a:pt x="0" y="5"/>
                      </a:moveTo>
                      <a:lnTo>
                        <a:pt x="0" y="5"/>
                      </a:lnTo>
                      <a:lnTo>
                        <a:pt x="5" y="3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6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41" y="1"/>
                      </a:lnTo>
                      <a:lnTo>
                        <a:pt x="41" y="2"/>
                      </a:lnTo>
                      <a:lnTo>
                        <a:pt x="41" y="3"/>
                      </a:lnTo>
                      <a:lnTo>
                        <a:pt x="41" y="3"/>
                      </a:lnTo>
                      <a:lnTo>
                        <a:pt x="48" y="3"/>
                      </a:lnTo>
                      <a:lnTo>
                        <a:pt x="52" y="4"/>
                      </a:lnTo>
                      <a:lnTo>
                        <a:pt x="54" y="9"/>
                      </a:lnTo>
                      <a:lnTo>
                        <a:pt x="53" y="13"/>
                      </a:lnTo>
                      <a:lnTo>
                        <a:pt x="53" y="13"/>
                      </a:lnTo>
                      <a:lnTo>
                        <a:pt x="50" y="16"/>
                      </a:lnTo>
                      <a:lnTo>
                        <a:pt x="46" y="14"/>
                      </a:lnTo>
                      <a:lnTo>
                        <a:pt x="42" y="13"/>
                      </a:lnTo>
                      <a:lnTo>
                        <a:pt x="36" y="12"/>
                      </a:lnTo>
                      <a:lnTo>
                        <a:pt x="36" y="12"/>
                      </a:lnTo>
                      <a:lnTo>
                        <a:pt x="36" y="16"/>
                      </a:lnTo>
                      <a:lnTo>
                        <a:pt x="36" y="18"/>
                      </a:lnTo>
                      <a:lnTo>
                        <a:pt x="34" y="20"/>
                      </a:lnTo>
                      <a:lnTo>
                        <a:pt x="33" y="21"/>
                      </a:lnTo>
                      <a:lnTo>
                        <a:pt x="33" y="21"/>
                      </a:lnTo>
                      <a:lnTo>
                        <a:pt x="30" y="23"/>
                      </a:lnTo>
                      <a:lnTo>
                        <a:pt x="27" y="23"/>
                      </a:lnTo>
                      <a:lnTo>
                        <a:pt x="24" y="23"/>
                      </a:lnTo>
                      <a:lnTo>
                        <a:pt x="22" y="21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0" y="18"/>
                      </a:lnTo>
                      <a:lnTo>
                        <a:pt x="19" y="14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6" y="12"/>
                      </a:lnTo>
                      <a:lnTo>
                        <a:pt x="15" y="12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14" y="11"/>
                      </a:lnTo>
                      <a:lnTo>
                        <a:pt x="14" y="10"/>
                      </a:lnTo>
                      <a:lnTo>
                        <a:pt x="14" y="8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2" y="8"/>
                      </a:lnTo>
                      <a:lnTo>
                        <a:pt x="11" y="10"/>
                      </a:lnTo>
                      <a:lnTo>
                        <a:pt x="9" y="12"/>
                      </a:lnTo>
                      <a:lnTo>
                        <a:pt x="7" y="12"/>
                      </a:lnTo>
                      <a:lnTo>
                        <a:pt x="7" y="12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6" y="8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5" y="6"/>
                      </a:lnTo>
                      <a:lnTo>
                        <a:pt x="3" y="5"/>
                      </a:lnTo>
                      <a:lnTo>
                        <a:pt x="0" y="5"/>
                      </a:lnTo>
                      <a:lnTo>
                        <a:pt x="0" y="5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Freeform 70"/>
                <p:cNvSpPr>
                  <a:spLocks/>
                </p:cNvSpPr>
                <p:nvPr/>
              </p:nvSpPr>
              <p:spPr bwMode="auto">
                <a:xfrm>
                  <a:off x="855" y="4276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3" y="4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2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Freeform 71"/>
                <p:cNvSpPr>
                  <a:spLocks/>
                </p:cNvSpPr>
                <p:nvPr/>
              </p:nvSpPr>
              <p:spPr bwMode="auto">
                <a:xfrm>
                  <a:off x="855" y="4276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2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lnTo>
                        <a:pt x="3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4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3" y="2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3" name="Group 11"/>
            <p:cNvGrpSpPr>
              <a:grpSpLocks/>
            </p:cNvGrpSpPr>
            <p:nvPr/>
          </p:nvGrpSpPr>
          <p:grpSpPr bwMode="auto">
            <a:xfrm>
              <a:off x="1994751" y="5363286"/>
              <a:ext cx="1084263" cy="703262"/>
              <a:chOff x="180" y="3435"/>
              <a:chExt cx="683" cy="443"/>
            </a:xfrm>
            <a:grpFill/>
          </p:grpSpPr>
          <p:sp>
            <p:nvSpPr>
              <p:cNvPr id="294" name="Freeform 12"/>
              <p:cNvSpPr>
                <a:spLocks/>
              </p:cNvSpPr>
              <p:nvPr/>
            </p:nvSpPr>
            <p:spPr bwMode="auto">
              <a:xfrm>
                <a:off x="713" y="3701"/>
                <a:ext cx="150" cy="177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20" y="153"/>
                  </a:cxn>
                  <a:cxn ang="0">
                    <a:pos x="20" y="191"/>
                  </a:cxn>
                  <a:cxn ang="0">
                    <a:pos x="78" y="229"/>
                  </a:cxn>
                  <a:cxn ang="0">
                    <a:pos x="96" y="191"/>
                  </a:cxn>
                  <a:cxn ang="0">
                    <a:pos x="194" y="134"/>
                  </a:cxn>
                  <a:cxn ang="0">
                    <a:pos x="155" y="58"/>
                  </a:cxn>
                  <a:cxn ang="0">
                    <a:pos x="38" y="0"/>
                  </a:cxn>
                  <a:cxn ang="0">
                    <a:pos x="38" y="58"/>
                  </a:cxn>
                  <a:cxn ang="0">
                    <a:pos x="0" y="76"/>
                  </a:cxn>
                </a:cxnLst>
                <a:rect l="0" t="0" r="r" b="b"/>
                <a:pathLst>
                  <a:path w="194" h="229">
                    <a:moveTo>
                      <a:pt x="0" y="76"/>
                    </a:moveTo>
                    <a:lnTo>
                      <a:pt x="20" y="153"/>
                    </a:lnTo>
                    <a:lnTo>
                      <a:pt x="20" y="191"/>
                    </a:lnTo>
                    <a:lnTo>
                      <a:pt x="78" y="229"/>
                    </a:lnTo>
                    <a:lnTo>
                      <a:pt x="96" y="191"/>
                    </a:lnTo>
                    <a:lnTo>
                      <a:pt x="194" y="134"/>
                    </a:lnTo>
                    <a:lnTo>
                      <a:pt x="155" y="58"/>
                    </a:lnTo>
                    <a:lnTo>
                      <a:pt x="38" y="0"/>
                    </a:lnTo>
                    <a:lnTo>
                      <a:pt x="38" y="58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Freeform 13"/>
              <p:cNvSpPr>
                <a:spLocks/>
              </p:cNvSpPr>
              <p:nvPr/>
            </p:nvSpPr>
            <p:spPr bwMode="auto">
              <a:xfrm>
                <a:off x="713" y="3701"/>
                <a:ext cx="150" cy="177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20" y="153"/>
                  </a:cxn>
                  <a:cxn ang="0">
                    <a:pos x="20" y="191"/>
                  </a:cxn>
                  <a:cxn ang="0">
                    <a:pos x="78" y="229"/>
                  </a:cxn>
                  <a:cxn ang="0">
                    <a:pos x="96" y="191"/>
                  </a:cxn>
                  <a:cxn ang="0">
                    <a:pos x="194" y="134"/>
                  </a:cxn>
                  <a:cxn ang="0">
                    <a:pos x="155" y="58"/>
                  </a:cxn>
                  <a:cxn ang="0">
                    <a:pos x="38" y="0"/>
                  </a:cxn>
                  <a:cxn ang="0">
                    <a:pos x="38" y="58"/>
                  </a:cxn>
                  <a:cxn ang="0">
                    <a:pos x="0" y="76"/>
                  </a:cxn>
                </a:cxnLst>
                <a:rect l="0" t="0" r="r" b="b"/>
                <a:pathLst>
                  <a:path w="194" h="229">
                    <a:moveTo>
                      <a:pt x="0" y="76"/>
                    </a:moveTo>
                    <a:lnTo>
                      <a:pt x="20" y="153"/>
                    </a:lnTo>
                    <a:lnTo>
                      <a:pt x="20" y="191"/>
                    </a:lnTo>
                    <a:lnTo>
                      <a:pt x="78" y="229"/>
                    </a:lnTo>
                    <a:lnTo>
                      <a:pt x="96" y="191"/>
                    </a:lnTo>
                    <a:lnTo>
                      <a:pt x="194" y="134"/>
                    </a:lnTo>
                    <a:lnTo>
                      <a:pt x="155" y="58"/>
                    </a:lnTo>
                    <a:lnTo>
                      <a:pt x="38" y="0"/>
                    </a:lnTo>
                    <a:lnTo>
                      <a:pt x="38" y="58"/>
                    </a:lnTo>
                    <a:lnTo>
                      <a:pt x="0" y="76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Freeform 14"/>
              <p:cNvSpPr>
                <a:spLocks/>
              </p:cNvSpPr>
              <p:nvPr/>
            </p:nvSpPr>
            <p:spPr bwMode="auto">
              <a:xfrm>
                <a:off x="639" y="3598"/>
                <a:ext cx="90" cy="59"/>
              </a:xfrm>
              <a:custGeom>
                <a:avLst/>
                <a:gdLst/>
                <a:ahLst/>
                <a:cxnLst>
                  <a:cxn ang="0">
                    <a:pos x="39" y="77"/>
                  </a:cxn>
                  <a:cxn ang="0">
                    <a:pos x="95" y="77"/>
                  </a:cxn>
                  <a:cxn ang="0">
                    <a:pos x="115" y="39"/>
                  </a:cxn>
                  <a:cxn ang="0">
                    <a:pos x="57" y="19"/>
                  </a:cxn>
                  <a:cxn ang="0">
                    <a:pos x="39" y="19"/>
                  </a:cxn>
                  <a:cxn ang="0">
                    <a:pos x="18" y="0"/>
                  </a:cxn>
                  <a:cxn ang="0">
                    <a:pos x="0" y="19"/>
                  </a:cxn>
                  <a:cxn ang="0">
                    <a:pos x="18" y="58"/>
                  </a:cxn>
                  <a:cxn ang="0">
                    <a:pos x="39" y="77"/>
                  </a:cxn>
                </a:cxnLst>
                <a:rect l="0" t="0" r="r" b="b"/>
                <a:pathLst>
                  <a:path w="115" h="77">
                    <a:moveTo>
                      <a:pt x="39" y="77"/>
                    </a:moveTo>
                    <a:lnTo>
                      <a:pt x="95" y="77"/>
                    </a:lnTo>
                    <a:lnTo>
                      <a:pt x="115" y="39"/>
                    </a:lnTo>
                    <a:lnTo>
                      <a:pt x="57" y="19"/>
                    </a:lnTo>
                    <a:lnTo>
                      <a:pt x="39" y="19"/>
                    </a:lnTo>
                    <a:lnTo>
                      <a:pt x="18" y="0"/>
                    </a:lnTo>
                    <a:lnTo>
                      <a:pt x="0" y="19"/>
                    </a:lnTo>
                    <a:lnTo>
                      <a:pt x="18" y="58"/>
                    </a:lnTo>
                    <a:lnTo>
                      <a:pt x="39" y="77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Freeform 15"/>
              <p:cNvSpPr>
                <a:spLocks/>
              </p:cNvSpPr>
              <p:nvPr/>
            </p:nvSpPr>
            <p:spPr bwMode="auto">
              <a:xfrm>
                <a:off x="639" y="3598"/>
                <a:ext cx="90" cy="59"/>
              </a:xfrm>
              <a:custGeom>
                <a:avLst/>
                <a:gdLst/>
                <a:ahLst/>
                <a:cxnLst>
                  <a:cxn ang="0">
                    <a:pos x="39" y="77"/>
                  </a:cxn>
                  <a:cxn ang="0">
                    <a:pos x="95" y="77"/>
                  </a:cxn>
                  <a:cxn ang="0">
                    <a:pos x="115" y="39"/>
                  </a:cxn>
                  <a:cxn ang="0">
                    <a:pos x="57" y="19"/>
                  </a:cxn>
                  <a:cxn ang="0">
                    <a:pos x="39" y="19"/>
                  </a:cxn>
                  <a:cxn ang="0">
                    <a:pos x="18" y="0"/>
                  </a:cxn>
                  <a:cxn ang="0">
                    <a:pos x="0" y="19"/>
                  </a:cxn>
                  <a:cxn ang="0">
                    <a:pos x="18" y="58"/>
                  </a:cxn>
                  <a:cxn ang="0">
                    <a:pos x="39" y="77"/>
                  </a:cxn>
                </a:cxnLst>
                <a:rect l="0" t="0" r="r" b="b"/>
                <a:pathLst>
                  <a:path w="115" h="77">
                    <a:moveTo>
                      <a:pt x="39" y="77"/>
                    </a:moveTo>
                    <a:lnTo>
                      <a:pt x="95" y="77"/>
                    </a:lnTo>
                    <a:lnTo>
                      <a:pt x="115" y="39"/>
                    </a:lnTo>
                    <a:lnTo>
                      <a:pt x="57" y="19"/>
                    </a:lnTo>
                    <a:lnTo>
                      <a:pt x="39" y="19"/>
                    </a:lnTo>
                    <a:lnTo>
                      <a:pt x="18" y="0"/>
                    </a:lnTo>
                    <a:lnTo>
                      <a:pt x="0" y="19"/>
                    </a:lnTo>
                    <a:lnTo>
                      <a:pt x="18" y="58"/>
                    </a:lnTo>
                    <a:lnTo>
                      <a:pt x="39" y="77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16"/>
              <p:cNvSpPr>
                <a:spLocks/>
              </p:cNvSpPr>
              <p:nvPr/>
            </p:nvSpPr>
            <p:spPr bwMode="auto">
              <a:xfrm>
                <a:off x="625" y="3657"/>
                <a:ext cx="29" cy="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38" y="0"/>
                  </a:cxn>
                  <a:cxn ang="0">
                    <a:pos x="38" y="19"/>
                  </a:cxn>
                  <a:cxn ang="0">
                    <a:pos x="0" y="19"/>
                  </a:cxn>
                </a:cxnLst>
                <a:rect l="0" t="0" r="r" b="b"/>
                <a:pathLst>
                  <a:path w="38" h="19">
                    <a:moveTo>
                      <a:pt x="0" y="19"/>
                    </a:moveTo>
                    <a:lnTo>
                      <a:pt x="38" y="0"/>
                    </a:lnTo>
                    <a:lnTo>
                      <a:pt x="38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Freeform 17"/>
              <p:cNvSpPr>
                <a:spLocks/>
              </p:cNvSpPr>
              <p:nvPr/>
            </p:nvSpPr>
            <p:spPr bwMode="auto">
              <a:xfrm>
                <a:off x="625" y="3657"/>
                <a:ext cx="29" cy="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38" y="0"/>
                  </a:cxn>
                  <a:cxn ang="0">
                    <a:pos x="38" y="19"/>
                  </a:cxn>
                  <a:cxn ang="0">
                    <a:pos x="0" y="19"/>
                  </a:cxn>
                </a:cxnLst>
                <a:rect l="0" t="0" r="r" b="b"/>
                <a:pathLst>
                  <a:path w="38" h="19">
                    <a:moveTo>
                      <a:pt x="0" y="19"/>
                    </a:moveTo>
                    <a:lnTo>
                      <a:pt x="38" y="0"/>
                    </a:lnTo>
                    <a:lnTo>
                      <a:pt x="38" y="19"/>
                    </a:lnTo>
                    <a:lnTo>
                      <a:pt x="0" y="19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Freeform 18"/>
              <p:cNvSpPr>
                <a:spLocks/>
              </p:cNvSpPr>
              <p:nvPr/>
            </p:nvSpPr>
            <p:spPr bwMode="auto">
              <a:xfrm>
                <a:off x="597" y="3615"/>
                <a:ext cx="30" cy="29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6" y="1"/>
                  </a:cxn>
                  <a:cxn ang="0">
                    <a:pos x="32" y="6"/>
                  </a:cxn>
                  <a:cxn ang="0">
                    <a:pos x="36" y="12"/>
                  </a:cxn>
                  <a:cxn ang="0">
                    <a:pos x="38" y="19"/>
                  </a:cxn>
                  <a:cxn ang="0">
                    <a:pos x="36" y="27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19" y="37"/>
                  </a:cxn>
                  <a:cxn ang="0">
                    <a:pos x="11" y="36"/>
                  </a:cxn>
                  <a:cxn ang="0">
                    <a:pos x="5" y="33"/>
                  </a:cxn>
                  <a:cxn ang="0">
                    <a:pos x="1" y="27"/>
                  </a:cxn>
                  <a:cxn ang="0">
                    <a:pos x="0" y="19"/>
                  </a:cxn>
                  <a:cxn ang="0">
                    <a:pos x="1" y="12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9" y="0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6" y="1"/>
                    </a:lnTo>
                    <a:lnTo>
                      <a:pt x="32" y="6"/>
                    </a:lnTo>
                    <a:lnTo>
                      <a:pt x="36" y="12"/>
                    </a:lnTo>
                    <a:lnTo>
                      <a:pt x="38" y="19"/>
                    </a:lnTo>
                    <a:lnTo>
                      <a:pt x="36" y="27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19" y="37"/>
                    </a:lnTo>
                    <a:lnTo>
                      <a:pt x="11" y="36"/>
                    </a:lnTo>
                    <a:lnTo>
                      <a:pt x="5" y="33"/>
                    </a:lnTo>
                    <a:lnTo>
                      <a:pt x="1" y="27"/>
                    </a:lnTo>
                    <a:lnTo>
                      <a:pt x="0" y="19"/>
                    </a:lnTo>
                    <a:lnTo>
                      <a:pt x="1" y="12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19"/>
              <p:cNvSpPr>
                <a:spLocks/>
              </p:cNvSpPr>
              <p:nvPr/>
            </p:nvSpPr>
            <p:spPr bwMode="auto">
              <a:xfrm>
                <a:off x="597" y="3615"/>
                <a:ext cx="30" cy="29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26" y="1"/>
                  </a:cxn>
                  <a:cxn ang="0">
                    <a:pos x="32" y="6"/>
                  </a:cxn>
                  <a:cxn ang="0">
                    <a:pos x="36" y="12"/>
                  </a:cxn>
                  <a:cxn ang="0">
                    <a:pos x="38" y="19"/>
                  </a:cxn>
                  <a:cxn ang="0">
                    <a:pos x="38" y="19"/>
                  </a:cxn>
                  <a:cxn ang="0">
                    <a:pos x="36" y="27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19" y="37"/>
                  </a:cxn>
                  <a:cxn ang="0">
                    <a:pos x="19" y="37"/>
                  </a:cxn>
                  <a:cxn ang="0">
                    <a:pos x="11" y="36"/>
                  </a:cxn>
                  <a:cxn ang="0">
                    <a:pos x="5" y="33"/>
                  </a:cxn>
                  <a:cxn ang="0">
                    <a:pos x="1" y="27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1" y="12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9" y="0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19" y="0"/>
                    </a:lnTo>
                    <a:lnTo>
                      <a:pt x="26" y="1"/>
                    </a:lnTo>
                    <a:lnTo>
                      <a:pt x="32" y="6"/>
                    </a:lnTo>
                    <a:lnTo>
                      <a:pt x="36" y="1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6" y="27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1" y="36"/>
                    </a:lnTo>
                    <a:lnTo>
                      <a:pt x="5" y="33"/>
                    </a:lnTo>
                    <a:lnTo>
                      <a:pt x="1" y="27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12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9" y="0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Freeform 20"/>
              <p:cNvSpPr>
                <a:spLocks/>
              </p:cNvSpPr>
              <p:nvPr/>
            </p:nvSpPr>
            <p:spPr bwMode="auto">
              <a:xfrm>
                <a:off x="551" y="3569"/>
                <a:ext cx="74" cy="29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77" y="38"/>
                  </a:cxn>
                  <a:cxn ang="0">
                    <a:pos x="95" y="0"/>
                  </a:cxn>
                  <a:cxn ang="0">
                    <a:pos x="19" y="0"/>
                  </a:cxn>
                  <a:cxn ang="0">
                    <a:pos x="0" y="38"/>
                  </a:cxn>
                </a:cxnLst>
                <a:rect l="0" t="0" r="r" b="b"/>
                <a:pathLst>
                  <a:path w="95" h="38">
                    <a:moveTo>
                      <a:pt x="0" y="38"/>
                    </a:moveTo>
                    <a:lnTo>
                      <a:pt x="77" y="38"/>
                    </a:lnTo>
                    <a:lnTo>
                      <a:pt x="95" y="0"/>
                    </a:lnTo>
                    <a:lnTo>
                      <a:pt x="19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Freeform 21"/>
              <p:cNvSpPr>
                <a:spLocks/>
              </p:cNvSpPr>
              <p:nvPr/>
            </p:nvSpPr>
            <p:spPr bwMode="auto">
              <a:xfrm>
                <a:off x="551" y="3569"/>
                <a:ext cx="74" cy="29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77" y="38"/>
                  </a:cxn>
                  <a:cxn ang="0">
                    <a:pos x="95" y="0"/>
                  </a:cxn>
                  <a:cxn ang="0">
                    <a:pos x="19" y="0"/>
                  </a:cxn>
                  <a:cxn ang="0">
                    <a:pos x="0" y="38"/>
                  </a:cxn>
                </a:cxnLst>
                <a:rect l="0" t="0" r="r" b="b"/>
                <a:pathLst>
                  <a:path w="95" h="38">
                    <a:moveTo>
                      <a:pt x="0" y="38"/>
                    </a:moveTo>
                    <a:lnTo>
                      <a:pt x="77" y="38"/>
                    </a:lnTo>
                    <a:lnTo>
                      <a:pt x="95" y="0"/>
                    </a:lnTo>
                    <a:lnTo>
                      <a:pt x="19" y="0"/>
                    </a:lnTo>
                    <a:lnTo>
                      <a:pt x="0" y="38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Freeform 22"/>
              <p:cNvSpPr>
                <a:spLocks/>
              </p:cNvSpPr>
              <p:nvPr/>
            </p:nvSpPr>
            <p:spPr bwMode="auto">
              <a:xfrm>
                <a:off x="240" y="3435"/>
                <a:ext cx="74" cy="4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8" y="59"/>
                  </a:cxn>
                  <a:cxn ang="0">
                    <a:pos x="76" y="59"/>
                  </a:cxn>
                  <a:cxn ang="0">
                    <a:pos x="96" y="20"/>
                  </a:cxn>
                  <a:cxn ang="0">
                    <a:pos x="57" y="0"/>
                  </a:cxn>
                  <a:cxn ang="0">
                    <a:pos x="19" y="20"/>
                  </a:cxn>
                  <a:cxn ang="0">
                    <a:pos x="0" y="38"/>
                  </a:cxn>
                </a:cxnLst>
                <a:rect l="0" t="0" r="r" b="b"/>
                <a:pathLst>
                  <a:path w="96" h="59">
                    <a:moveTo>
                      <a:pt x="0" y="38"/>
                    </a:moveTo>
                    <a:lnTo>
                      <a:pt x="38" y="59"/>
                    </a:lnTo>
                    <a:lnTo>
                      <a:pt x="76" y="59"/>
                    </a:lnTo>
                    <a:lnTo>
                      <a:pt x="96" y="20"/>
                    </a:lnTo>
                    <a:lnTo>
                      <a:pt x="57" y="0"/>
                    </a:lnTo>
                    <a:lnTo>
                      <a:pt x="19" y="2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Freeform 23"/>
              <p:cNvSpPr>
                <a:spLocks/>
              </p:cNvSpPr>
              <p:nvPr/>
            </p:nvSpPr>
            <p:spPr bwMode="auto">
              <a:xfrm>
                <a:off x="240" y="3435"/>
                <a:ext cx="74" cy="4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8" y="59"/>
                  </a:cxn>
                  <a:cxn ang="0">
                    <a:pos x="76" y="59"/>
                  </a:cxn>
                  <a:cxn ang="0">
                    <a:pos x="96" y="20"/>
                  </a:cxn>
                  <a:cxn ang="0">
                    <a:pos x="57" y="0"/>
                  </a:cxn>
                  <a:cxn ang="0">
                    <a:pos x="19" y="20"/>
                  </a:cxn>
                  <a:cxn ang="0">
                    <a:pos x="0" y="38"/>
                  </a:cxn>
                </a:cxnLst>
                <a:rect l="0" t="0" r="r" b="b"/>
                <a:pathLst>
                  <a:path w="96" h="59">
                    <a:moveTo>
                      <a:pt x="0" y="38"/>
                    </a:moveTo>
                    <a:lnTo>
                      <a:pt x="38" y="59"/>
                    </a:lnTo>
                    <a:lnTo>
                      <a:pt x="76" y="59"/>
                    </a:lnTo>
                    <a:lnTo>
                      <a:pt x="96" y="20"/>
                    </a:lnTo>
                    <a:lnTo>
                      <a:pt x="57" y="0"/>
                    </a:lnTo>
                    <a:lnTo>
                      <a:pt x="19" y="20"/>
                    </a:lnTo>
                    <a:lnTo>
                      <a:pt x="0" y="38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Freeform 24"/>
              <p:cNvSpPr>
                <a:spLocks/>
              </p:cNvSpPr>
              <p:nvPr/>
            </p:nvSpPr>
            <p:spPr bwMode="auto">
              <a:xfrm>
                <a:off x="180" y="3435"/>
                <a:ext cx="31" cy="46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0" y="38"/>
                  </a:cxn>
                  <a:cxn ang="0">
                    <a:pos x="0" y="59"/>
                  </a:cxn>
                </a:cxnLst>
                <a:rect l="0" t="0" r="r" b="b"/>
                <a:pathLst>
                  <a:path w="39" h="59">
                    <a:moveTo>
                      <a:pt x="0" y="59"/>
                    </a:moveTo>
                    <a:lnTo>
                      <a:pt x="39" y="20"/>
                    </a:lnTo>
                    <a:lnTo>
                      <a:pt x="39" y="0"/>
                    </a:lnTo>
                    <a:lnTo>
                      <a:pt x="0" y="38"/>
                    </a:lnTo>
                    <a:lnTo>
                      <a:pt x="0" y="59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Freeform 25"/>
              <p:cNvSpPr>
                <a:spLocks/>
              </p:cNvSpPr>
              <p:nvPr/>
            </p:nvSpPr>
            <p:spPr bwMode="auto">
              <a:xfrm>
                <a:off x="180" y="3435"/>
                <a:ext cx="31" cy="46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0" y="38"/>
                  </a:cxn>
                  <a:cxn ang="0">
                    <a:pos x="0" y="59"/>
                  </a:cxn>
                </a:cxnLst>
                <a:rect l="0" t="0" r="r" b="b"/>
                <a:pathLst>
                  <a:path w="39" h="59">
                    <a:moveTo>
                      <a:pt x="0" y="59"/>
                    </a:moveTo>
                    <a:lnTo>
                      <a:pt x="39" y="20"/>
                    </a:lnTo>
                    <a:lnTo>
                      <a:pt x="39" y="0"/>
                    </a:lnTo>
                    <a:lnTo>
                      <a:pt x="0" y="38"/>
                    </a:lnTo>
                    <a:lnTo>
                      <a:pt x="0" y="59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Freeform 26"/>
              <p:cNvSpPr>
                <a:spLocks/>
              </p:cNvSpPr>
              <p:nvPr/>
            </p:nvSpPr>
            <p:spPr bwMode="auto">
              <a:xfrm>
                <a:off x="432" y="3509"/>
                <a:ext cx="76" cy="60"/>
              </a:xfrm>
              <a:custGeom>
                <a:avLst/>
                <a:gdLst/>
                <a:ahLst/>
                <a:cxnLst>
                  <a:cxn ang="0">
                    <a:pos x="39" y="77"/>
                  </a:cxn>
                  <a:cxn ang="0">
                    <a:pos x="97" y="77"/>
                  </a:cxn>
                  <a:cxn ang="0">
                    <a:pos x="97" y="39"/>
                  </a:cxn>
                  <a:cxn ang="0">
                    <a:pos x="58" y="0"/>
                  </a:cxn>
                  <a:cxn ang="0">
                    <a:pos x="0" y="18"/>
                  </a:cxn>
                  <a:cxn ang="0">
                    <a:pos x="39" y="77"/>
                  </a:cxn>
                </a:cxnLst>
                <a:rect l="0" t="0" r="r" b="b"/>
                <a:pathLst>
                  <a:path w="97" h="77">
                    <a:moveTo>
                      <a:pt x="39" y="77"/>
                    </a:moveTo>
                    <a:lnTo>
                      <a:pt x="97" y="77"/>
                    </a:lnTo>
                    <a:lnTo>
                      <a:pt x="97" y="39"/>
                    </a:lnTo>
                    <a:lnTo>
                      <a:pt x="58" y="0"/>
                    </a:lnTo>
                    <a:lnTo>
                      <a:pt x="0" y="18"/>
                    </a:lnTo>
                    <a:lnTo>
                      <a:pt x="39" y="77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Freeform 27"/>
              <p:cNvSpPr>
                <a:spLocks/>
              </p:cNvSpPr>
              <p:nvPr/>
            </p:nvSpPr>
            <p:spPr bwMode="auto">
              <a:xfrm>
                <a:off x="432" y="3509"/>
                <a:ext cx="76" cy="60"/>
              </a:xfrm>
              <a:custGeom>
                <a:avLst/>
                <a:gdLst/>
                <a:ahLst/>
                <a:cxnLst>
                  <a:cxn ang="0">
                    <a:pos x="39" y="77"/>
                  </a:cxn>
                  <a:cxn ang="0">
                    <a:pos x="97" y="77"/>
                  </a:cxn>
                  <a:cxn ang="0">
                    <a:pos x="97" y="39"/>
                  </a:cxn>
                  <a:cxn ang="0">
                    <a:pos x="58" y="0"/>
                  </a:cxn>
                  <a:cxn ang="0">
                    <a:pos x="0" y="18"/>
                  </a:cxn>
                  <a:cxn ang="0">
                    <a:pos x="39" y="77"/>
                  </a:cxn>
                </a:cxnLst>
                <a:rect l="0" t="0" r="r" b="b"/>
                <a:pathLst>
                  <a:path w="97" h="77">
                    <a:moveTo>
                      <a:pt x="39" y="77"/>
                    </a:moveTo>
                    <a:lnTo>
                      <a:pt x="97" y="77"/>
                    </a:lnTo>
                    <a:lnTo>
                      <a:pt x="97" y="39"/>
                    </a:lnTo>
                    <a:lnTo>
                      <a:pt x="58" y="0"/>
                    </a:lnTo>
                    <a:lnTo>
                      <a:pt x="0" y="18"/>
                    </a:lnTo>
                    <a:lnTo>
                      <a:pt x="39" y="77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626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The Battlefield</a:t>
            </a:r>
            <a:endParaRPr lang="en-US" sz="4800" dirty="0"/>
          </a:p>
        </p:txBody>
      </p:sp>
      <p:sp>
        <p:nvSpPr>
          <p:cNvPr id="168" name="Freeform 28"/>
          <p:cNvSpPr>
            <a:spLocks/>
          </p:cNvSpPr>
          <p:nvPr/>
        </p:nvSpPr>
        <p:spPr bwMode="auto">
          <a:xfrm rot="21394386">
            <a:off x="2501886" y="3312338"/>
            <a:ext cx="1232372" cy="942713"/>
          </a:xfrm>
          <a:custGeom>
            <a:avLst/>
            <a:gdLst/>
            <a:ahLst/>
            <a:cxnLst>
              <a:cxn ang="0">
                <a:pos x="0" y="406"/>
              </a:cxn>
              <a:cxn ang="0">
                <a:pos x="54" y="0"/>
              </a:cxn>
              <a:cxn ang="0">
                <a:pos x="437" y="42"/>
              </a:cxn>
              <a:cxn ang="0">
                <a:pos x="592" y="54"/>
              </a:cxn>
              <a:cxn ang="0">
                <a:pos x="586" y="155"/>
              </a:cxn>
              <a:cxn ang="0">
                <a:pos x="568" y="466"/>
              </a:cxn>
              <a:cxn ang="0">
                <a:pos x="485" y="460"/>
              </a:cxn>
              <a:cxn ang="0">
                <a:pos x="0" y="406"/>
              </a:cxn>
              <a:cxn ang="0">
                <a:pos x="0" y="406"/>
              </a:cxn>
            </a:cxnLst>
            <a:rect l="0" t="0" r="r" b="b"/>
            <a:pathLst>
              <a:path w="592" h="466">
                <a:moveTo>
                  <a:pt x="0" y="406"/>
                </a:moveTo>
                <a:lnTo>
                  <a:pt x="54" y="0"/>
                </a:lnTo>
                <a:lnTo>
                  <a:pt x="437" y="42"/>
                </a:lnTo>
                <a:lnTo>
                  <a:pt x="592" y="54"/>
                </a:lnTo>
                <a:lnTo>
                  <a:pt x="586" y="155"/>
                </a:lnTo>
                <a:lnTo>
                  <a:pt x="568" y="466"/>
                </a:lnTo>
                <a:lnTo>
                  <a:pt x="485" y="460"/>
                </a:lnTo>
                <a:lnTo>
                  <a:pt x="0" y="406"/>
                </a:lnTo>
                <a:lnTo>
                  <a:pt x="0" y="40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Freeform 72"/>
          <p:cNvSpPr>
            <a:spLocks/>
          </p:cNvSpPr>
          <p:nvPr/>
        </p:nvSpPr>
        <p:spPr bwMode="auto">
          <a:xfrm rot="21394386">
            <a:off x="1317730" y="1542205"/>
            <a:ext cx="1007666" cy="1592253"/>
          </a:xfrm>
          <a:custGeom>
            <a:avLst/>
            <a:gdLst/>
            <a:ahLst/>
            <a:cxnLst>
              <a:cxn ang="0">
                <a:pos x="36" y="519"/>
              </a:cxn>
              <a:cxn ang="0">
                <a:pos x="48" y="495"/>
              </a:cxn>
              <a:cxn ang="0">
                <a:pos x="54" y="489"/>
              </a:cxn>
              <a:cxn ang="0">
                <a:pos x="48" y="477"/>
              </a:cxn>
              <a:cxn ang="0">
                <a:pos x="36" y="465"/>
              </a:cxn>
              <a:cxn ang="0">
                <a:pos x="60" y="423"/>
              </a:cxn>
              <a:cxn ang="0">
                <a:pos x="78" y="412"/>
              </a:cxn>
              <a:cxn ang="0">
                <a:pos x="84" y="400"/>
              </a:cxn>
              <a:cxn ang="0">
                <a:pos x="120" y="328"/>
              </a:cxn>
              <a:cxn ang="0">
                <a:pos x="102" y="322"/>
              </a:cxn>
              <a:cxn ang="0">
                <a:pos x="96" y="304"/>
              </a:cxn>
              <a:cxn ang="0">
                <a:pos x="96" y="286"/>
              </a:cxn>
              <a:cxn ang="0">
                <a:pos x="96" y="274"/>
              </a:cxn>
              <a:cxn ang="0">
                <a:pos x="96" y="262"/>
              </a:cxn>
              <a:cxn ang="0">
                <a:pos x="156" y="0"/>
              </a:cxn>
              <a:cxn ang="0">
                <a:pos x="197" y="119"/>
              </a:cxn>
              <a:cxn ang="0">
                <a:pos x="215" y="161"/>
              </a:cxn>
              <a:cxn ang="0">
                <a:pos x="209" y="173"/>
              </a:cxn>
              <a:cxn ang="0">
                <a:pos x="221" y="191"/>
              </a:cxn>
              <a:cxn ang="0">
                <a:pos x="251" y="238"/>
              </a:cxn>
              <a:cxn ang="0">
                <a:pos x="257" y="262"/>
              </a:cxn>
              <a:cxn ang="0">
                <a:pos x="269" y="268"/>
              </a:cxn>
              <a:cxn ang="0">
                <a:pos x="293" y="280"/>
              </a:cxn>
              <a:cxn ang="0">
                <a:pos x="275" y="316"/>
              </a:cxn>
              <a:cxn ang="0">
                <a:pos x="269" y="340"/>
              </a:cxn>
              <a:cxn ang="0">
                <a:pos x="269" y="346"/>
              </a:cxn>
              <a:cxn ang="0">
                <a:pos x="257" y="364"/>
              </a:cxn>
              <a:cxn ang="0">
                <a:pos x="257" y="382"/>
              </a:cxn>
              <a:cxn ang="0">
                <a:pos x="275" y="394"/>
              </a:cxn>
              <a:cxn ang="0">
                <a:pos x="299" y="376"/>
              </a:cxn>
              <a:cxn ang="0">
                <a:pos x="305" y="382"/>
              </a:cxn>
              <a:cxn ang="0">
                <a:pos x="311" y="388"/>
              </a:cxn>
              <a:cxn ang="0">
                <a:pos x="311" y="423"/>
              </a:cxn>
              <a:cxn ang="0">
                <a:pos x="323" y="447"/>
              </a:cxn>
              <a:cxn ang="0">
                <a:pos x="317" y="459"/>
              </a:cxn>
              <a:cxn ang="0">
                <a:pos x="335" y="477"/>
              </a:cxn>
              <a:cxn ang="0">
                <a:pos x="341" y="489"/>
              </a:cxn>
              <a:cxn ang="0">
                <a:pos x="341" y="507"/>
              </a:cxn>
              <a:cxn ang="0">
                <a:pos x="353" y="525"/>
              </a:cxn>
              <a:cxn ang="0">
                <a:pos x="365" y="513"/>
              </a:cxn>
              <a:cxn ang="0">
                <a:pos x="389" y="519"/>
              </a:cxn>
              <a:cxn ang="0">
                <a:pos x="401" y="513"/>
              </a:cxn>
              <a:cxn ang="0">
                <a:pos x="425" y="519"/>
              </a:cxn>
              <a:cxn ang="0">
                <a:pos x="437" y="519"/>
              </a:cxn>
              <a:cxn ang="0">
                <a:pos x="455" y="513"/>
              </a:cxn>
              <a:cxn ang="0">
                <a:pos x="473" y="519"/>
              </a:cxn>
              <a:cxn ang="0">
                <a:pos x="484" y="537"/>
              </a:cxn>
              <a:cxn ang="0">
                <a:pos x="449" y="788"/>
              </a:cxn>
              <a:cxn ang="0">
                <a:pos x="0" y="704"/>
              </a:cxn>
            </a:cxnLst>
            <a:rect l="0" t="0" r="r" b="b"/>
            <a:pathLst>
              <a:path w="484" h="788">
                <a:moveTo>
                  <a:pt x="0" y="704"/>
                </a:moveTo>
                <a:lnTo>
                  <a:pt x="36" y="519"/>
                </a:lnTo>
                <a:lnTo>
                  <a:pt x="48" y="507"/>
                </a:lnTo>
                <a:lnTo>
                  <a:pt x="48" y="495"/>
                </a:lnTo>
                <a:lnTo>
                  <a:pt x="54" y="495"/>
                </a:lnTo>
                <a:lnTo>
                  <a:pt x="54" y="489"/>
                </a:lnTo>
                <a:lnTo>
                  <a:pt x="54" y="483"/>
                </a:lnTo>
                <a:lnTo>
                  <a:pt x="48" y="477"/>
                </a:lnTo>
                <a:lnTo>
                  <a:pt x="42" y="471"/>
                </a:lnTo>
                <a:lnTo>
                  <a:pt x="36" y="465"/>
                </a:lnTo>
                <a:lnTo>
                  <a:pt x="42" y="453"/>
                </a:lnTo>
                <a:lnTo>
                  <a:pt x="60" y="423"/>
                </a:lnTo>
                <a:lnTo>
                  <a:pt x="72" y="423"/>
                </a:lnTo>
                <a:lnTo>
                  <a:pt x="78" y="412"/>
                </a:lnTo>
                <a:lnTo>
                  <a:pt x="78" y="406"/>
                </a:lnTo>
                <a:lnTo>
                  <a:pt x="84" y="400"/>
                </a:lnTo>
                <a:lnTo>
                  <a:pt x="120" y="346"/>
                </a:lnTo>
                <a:lnTo>
                  <a:pt x="120" y="328"/>
                </a:lnTo>
                <a:lnTo>
                  <a:pt x="108" y="322"/>
                </a:lnTo>
                <a:lnTo>
                  <a:pt x="102" y="322"/>
                </a:lnTo>
                <a:lnTo>
                  <a:pt x="96" y="310"/>
                </a:lnTo>
                <a:lnTo>
                  <a:pt x="96" y="304"/>
                </a:lnTo>
                <a:lnTo>
                  <a:pt x="96" y="292"/>
                </a:lnTo>
                <a:lnTo>
                  <a:pt x="96" y="286"/>
                </a:lnTo>
                <a:lnTo>
                  <a:pt x="96" y="280"/>
                </a:lnTo>
                <a:lnTo>
                  <a:pt x="96" y="274"/>
                </a:lnTo>
                <a:lnTo>
                  <a:pt x="96" y="262"/>
                </a:lnTo>
                <a:lnTo>
                  <a:pt x="96" y="262"/>
                </a:lnTo>
                <a:lnTo>
                  <a:pt x="156" y="0"/>
                </a:lnTo>
                <a:lnTo>
                  <a:pt x="156" y="0"/>
                </a:lnTo>
                <a:lnTo>
                  <a:pt x="215" y="17"/>
                </a:lnTo>
                <a:lnTo>
                  <a:pt x="197" y="119"/>
                </a:lnTo>
                <a:lnTo>
                  <a:pt x="209" y="143"/>
                </a:lnTo>
                <a:lnTo>
                  <a:pt x="215" y="161"/>
                </a:lnTo>
                <a:lnTo>
                  <a:pt x="209" y="173"/>
                </a:lnTo>
                <a:lnTo>
                  <a:pt x="209" y="173"/>
                </a:lnTo>
                <a:lnTo>
                  <a:pt x="215" y="179"/>
                </a:lnTo>
                <a:lnTo>
                  <a:pt x="221" y="191"/>
                </a:lnTo>
                <a:lnTo>
                  <a:pt x="239" y="209"/>
                </a:lnTo>
                <a:lnTo>
                  <a:pt x="251" y="238"/>
                </a:lnTo>
                <a:lnTo>
                  <a:pt x="251" y="250"/>
                </a:lnTo>
                <a:lnTo>
                  <a:pt x="257" y="262"/>
                </a:lnTo>
                <a:lnTo>
                  <a:pt x="269" y="262"/>
                </a:lnTo>
                <a:lnTo>
                  <a:pt x="269" y="268"/>
                </a:lnTo>
                <a:lnTo>
                  <a:pt x="287" y="274"/>
                </a:lnTo>
                <a:lnTo>
                  <a:pt x="293" y="280"/>
                </a:lnTo>
                <a:lnTo>
                  <a:pt x="275" y="310"/>
                </a:lnTo>
                <a:lnTo>
                  <a:pt x="275" y="316"/>
                </a:lnTo>
                <a:lnTo>
                  <a:pt x="269" y="322"/>
                </a:lnTo>
                <a:lnTo>
                  <a:pt x="269" y="340"/>
                </a:lnTo>
                <a:lnTo>
                  <a:pt x="269" y="340"/>
                </a:lnTo>
                <a:lnTo>
                  <a:pt x="269" y="346"/>
                </a:lnTo>
                <a:lnTo>
                  <a:pt x="257" y="358"/>
                </a:lnTo>
                <a:lnTo>
                  <a:pt x="257" y="364"/>
                </a:lnTo>
                <a:lnTo>
                  <a:pt x="257" y="370"/>
                </a:lnTo>
                <a:lnTo>
                  <a:pt x="257" y="382"/>
                </a:lnTo>
                <a:lnTo>
                  <a:pt x="269" y="394"/>
                </a:lnTo>
                <a:lnTo>
                  <a:pt x="275" y="394"/>
                </a:lnTo>
                <a:lnTo>
                  <a:pt x="293" y="376"/>
                </a:lnTo>
                <a:lnTo>
                  <a:pt x="299" y="376"/>
                </a:lnTo>
                <a:lnTo>
                  <a:pt x="299" y="376"/>
                </a:lnTo>
                <a:lnTo>
                  <a:pt x="305" y="382"/>
                </a:lnTo>
                <a:lnTo>
                  <a:pt x="305" y="382"/>
                </a:lnTo>
                <a:lnTo>
                  <a:pt x="311" y="388"/>
                </a:lnTo>
                <a:lnTo>
                  <a:pt x="305" y="400"/>
                </a:lnTo>
                <a:lnTo>
                  <a:pt x="311" y="423"/>
                </a:lnTo>
                <a:lnTo>
                  <a:pt x="311" y="435"/>
                </a:lnTo>
                <a:lnTo>
                  <a:pt x="323" y="447"/>
                </a:lnTo>
                <a:lnTo>
                  <a:pt x="323" y="453"/>
                </a:lnTo>
                <a:lnTo>
                  <a:pt x="317" y="459"/>
                </a:lnTo>
                <a:lnTo>
                  <a:pt x="323" y="477"/>
                </a:lnTo>
                <a:lnTo>
                  <a:pt x="335" y="477"/>
                </a:lnTo>
                <a:lnTo>
                  <a:pt x="341" y="483"/>
                </a:lnTo>
                <a:lnTo>
                  <a:pt x="341" y="489"/>
                </a:lnTo>
                <a:lnTo>
                  <a:pt x="341" y="507"/>
                </a:lnTo>
                <a:lnTo>
                  <a:pt x="341" y="507"/>
                </a:lnTo>
                <a:lnTo>
                  <a:pt x="347" y="519"/>
                </a:lnTo>
                <a:lnTo>
                  <a:pt x="353" y="525"/>
                </a:lnTo>
                <a:lnTo>
                  <a:pt x="359" y="513"/>
                </a:lnTo>
                <a:lnTo>
                  <a:pt x="365" y="513"/>
                </a:lnTo>
                <a:lnTo>
                  <a:pt x="383" y="519"/>
                </a:lnTo>
                <a:lnTo>
                  <a:pt x="389" y="519"/>
                </a:lnTo>
                <a:lnTo>
                  <a:pt x="395" y="513"/>
                </a:lnTo>
                <a:lnTo>
                  <a:pt x="401" y="513"/>
                </a:lnTo>
                <a:lnTo>
                  <a:pt x="401" y="519"/>
                </a:lnTo>
                <a:lnTo>
                  <a:pt x="425" y="519"/>
                </a:lnTo>
                <a:lnTo>
                  <a:pt x="431" y="519"/>
                </a:lnTo>
                <a:lnTo>
                  <a:pt x="437" y="519"/>
                </a:lnTo>
                <a:lnTo>
                  <a:pt x="455" y="519"/>
                </a:lnTo>
                <a:lnTo>
                  <a:pt x="455" y="513"/>
                </a:lnTo>
                <a:lnTo>
                  <a:pt x="461" y="507"/>
                </a:lnTo>
                <a:lnTo>
                  <a:pt x="473" y="519"/>
                </a:lnTo>
                <a:lnTo>
                  <a:pt x="478" y="531"/>
                </a:lnTo>
                <a:lnTo>
                  <a:pt x="484" y="537"/>
                </a:lnTo>
                <a:lnTo>
                  <a:pt x="449" y="788"/>
                </a:lnTo>
                <a:lnTo>
                  <a:pt x="449" y="788"/>
                </a:lnTo>
                <a:lnTo>
                  <a:pt x="221" y="752"/>
                </a:lnTo>
                <a:lnTo>
                  <a:pt x="0" y="704"/>
                </a:lnTo>
                <a:lnTo>
                  <a:pt x="0" y="70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Freeform 73"/>
          <p:cNvSpPr>
            <a:spLocks/>
          </p:cNvSpPr>
          <p:nvPr/>
        </p:nvSpPr>
        <p:spPr bwMode="auto">
          <a:xfrm rot="21394386">
            <a:off x="1711952" y="1529843"/>
            <a:ext cx="1732694" cy="1076132"/>
          </a:xfrm>
          <a:custGeom>
            <a:avLst/>
            <a:gdLst/>
            <a:ahLst/>
            <a:cxnLst>
              <a:cxn ang="0">
                <a:pos x="293" y="466"/>
              </a:cxn>
              <a:cxn ang="0">
                <a:pos x="281" y="514"/>
              </a:cxn>
              <a:cxn ang="0">
                <a:pos x="264" y="490"/>
              </a:cxn>
              <a:cxn ang="0">
                <a:pos x="258" y="502"/>
              </a:cxn>
              <a:cxn ang="0">
                <a:pos x="234" y="502"/>
              </a:cxn>
              <a:cxn ang="0">
                <a:pos x="204" y="502"/>
              </a:cxn>
              <a:cxn ang="0">
                <a:pos x="198" y="496"/>
              </a:cxn>
              <a:cxn ang="0">
                <a:pos x="186" y="502"/>
              </a:cxn>
              <a:cxn ang="0">
                <a:pos x="162" y="496"/>
              </a:cxn>
              <a:cxn ang="0">
                <a:pos x="150" y="502"/>
              </a:cxn>
              <a:cxn ang="0">
                <a:pos x="144" y="490"/>
              </a:cxn>
              <a:cxn ang="0">
                <a:pos x="144" y="466"/>
              </a:cxn>
              <a:cxn ang="0">
                <a:pos x="126" y="460"/>
              </a:cxn>
              <a:cxn ang="0">
                <a:pos x="126" y="436"/>
              </a:cxn>
              <a:cxn ang="0">
                <a:pos x="114" y="418"/>
              </a:cxn>
              <a:cxn ang="0">
                <a:pos x="108" y="383"/>
              </a:cxn>
              <a:cxn ang="0">
                <a:pos x="108" y="365"/>
              </a:cxn>
              <a:cxn ang="0">
                <a:pos x="102" y="359"/>
              </a:cxn>
              <a:cxn ang="0">
                <a:pos x="96" y="359"/>
              </a:cxn>
              <a:cxn ang="0">
                <a:pos x="72" y="377"/>
              </a:cxn>
              <a:cxn ang="0">
                <a:pos x="60" y="353"/>
              </a:cxn>
              <a:cxn ang="0">
                <a:pos x="60" y="341"/>
              </a:cxn>
              <a:cxn ang="0">
                <a:pos x="72" y="323"/>
              </a:cxn>
              <a:cxn ang="0">
                <a:pos x="72" y="305"/>
              </a:cxn>
              <a:cxn ang="0">
                <a:pos x="78" y="293"/>
              </a:cxn>
              <a:cxn ang="0">
                <a:pos x="90" y="257"/>
              </a:cxn>
              <a:cxn ang="0">
                <a:pos x="72" y="245"/>
              </a:cxn>
              <a:cxn ang="0">
                <a:pos x="54" y="233"/>
              </a:cxn>
              <a:cxn ang="0">
                <a:pos x="42" y="192"/>
              </a:cxn>
              <a:cxn ang="0">
                <a:pos x="18" y="162"/>
              </a:cxn>
              <a:cxn ang="0">
                <a:pos x="12" y="156"/>
              </a:cxn>
              <a:cxn ang="0">
                <a:pos x="12" y="126"/>
              </a:cxn>
              <a:cxn ang="0">
                <a:pos x="18" y="0"/>
              </a:cxn>
              <a:cxn ang="0">
                <a:pos x="299" y="48"/>
              </a:cxn>
              <a:cxn ang="0">
                <a:pos x="832" y="120"/>
              </a:cxn>
              <a:cxn ang="0">
                <a:pos x="802" y="532"/>
              </a:cxn>
            </a:cxnLst>
            <a:rect l="0" t="0" r="r" b="b"/>
            <a:pathLst>
              <a:path w="832" h="532">
                <a:moveTo>
                  <a:pt x="802" y="532"/>
                </a:moveTo>
                <a:lnTo>
                  <a:pt x="293" y="466"/>
                </a:lnTo>
                <a:lnTo>
                  <a:pt x="287" y="520"/>
                </a:lnTo>
                <a:lnTo>
                  <a:pt x="281" y="514"/>
                </a:lnTo>
                <a:lnTo>
                  <a:pt x="276" y="502"/>
                </a:lnTo>
                <a:lnTo>
                  <a:pt x="264" y="490"/>
                </a:lnTo>
                <a:lnTo>
                  <a:pt x="258" y="496"/>
                </a:lnTo>
                <a:lnTo>
                  <a:pt x="258" y="502"/>
                </a:lnTo>
                <a:lnTo>
                  <a:pt x="240" y="502"/>
                </a:lnTo>
                <a:lnTo>
                  <a:pt x="234" y="502"/>
                </a:lnTo>
                <a:lnTo>
                  <a:pt x="228" y="502"/>
                </a:lnTo>
                <a:lnTo>
                  <a:pt x="204" y="502"/>
                </a:lnTo>
                <a:lnTo>
                  <a:pt x="204" y="496"/>
                </a:lnTo>
                <a:lnTo>
                  <a:pt x="198" y="496"/>
                </a:lnTo>
                <a:lnTo>
                  <a:pt x="192" y="502"/>
                </a:lnTo>
                <a:lnTo>
                  <a:pt x="186" y="502"/>
                </a:lnTo>
                <a:lnTo>
                  <a:pt x="168" y="496"/>
                </a:lnTo>
                <a:lnTo>
                  <a:pt x="162" y="496"/>
                </a:lnTo>
                <a:lnTo>
                  <a:pt x="156" y="508"/>
                </a:lnTo>
                <a:lnTo>
                  <a:pt x="150" y="502"/>
                </a:lnTo>
                <a:lnTo>
                  <a:pt x="144" y="490"/>
                </a:lnTo>
                <a:lnTo>
                  <a:pt x="144" y="490"/>
                </a:lnTo>
                <a:lnTo>
                  <a:pt x="144" y="472"/>
                </a:lnTo>
                <a:lnTo>
                  <a:pt x="144" y="466"/>
                </a:lnTo>
                <a:lnTo>
                  <a:pt x="138" y="460"/>
                </a:lnTo>
                <a:lnTo>
                  <a:pt x="126" y="460"/>
                </a:lnTo>
                <a:lnTo>
                  <a:pt x="120" y="442"/>
                </a:lnTo>
                <a:lnTo>
                  <a:pt x="126" y="436"/>
                </a:lnTo>
                <a:lnTo>
                  <a:pt x="126" y="430"/>
                </a:lnTo>
                <a:lnTo>
                  <a:pt x="114" y="418"/>
                </a:lnTo>
                <a:lnTo>
                  <a:pt x="114" y="406"/>
                </a:lnTo>
                <a:lnTo>
                  <a:pt x="108" y="383"/>
                </a:lnTo>
                <a:lnTo>
                  <a:pt x="114" y="371"/>
                </a:lnTo>
                <a:lnTo>
                  <a:pt x="108" y="365"/>
                </a:lnTo>
                <a:lnTo>
                  <a:pt x="108" y="365"/>
                </a:lnTo>
                <a:lnTo>
                  <a:pt x="102" y="359"/>
                </a:lnTo>
                <a:lnTo>
                  <a:pt x="102" y="359"/>
                </a:lnTo>
                <a:lnTo>
                  <a:pt x="96" y="359"/>
                </a:lnTo>
                <a:lnTo>
                  <a:pt x="78" y="377"/>
                </a:lnTo>
                <a:lnTo>
                  <a:pt x="72" y="377"/>
                </a:lnTo>
                <a:lnTo>
                  <a:pt x="60" y="365"/>
                </a:lnTo>
                <a:lnTo>
                  <a:pt x="60" y="353"/>
                </a:lnTo>
                <a:lnTo>
                  <a:pt x="60" y="347"/>
                </a:lnTo>
                <a:lnTo>
                  <a:pt x="60" y="341"/>
                </a:lnTo>
                <a:lnTo>
                  <a:pt x="72" y="329"/>
                </a:lnTo>
                <a:lnTo>
                  <a:pt x="72" y="323"/>
                </a:lnTo>
                <a:lnTo>
                  <a:pt x="72" y="323"/>
                </a:lnTo>
                <a:lnTo>
                  <a:pt x="72" y="305"/>
                </a:lnTo>
                <a:lnTo>
                  <a:pt x="78" y="299"/>
                </a:lnTo>
                <a:lnTo>
                  <a:pt x="78" y="293"/>
                </a:lnTo>
                <a:lnTo>
                  <a:pt x="96" y="263"/>
                </a:lnTo>
                <a:lnTo>
                  <a:pt x="90" y="257"/>
                </a:lnTo>
                <a:lnTo>
                  <a:pt x="72" y="251"/>
                </a:lnTo>
                <a:lnTo>
                  <a:pt x="72" y="245"/>
                </a:lnTo>
                <a:lnTo>
                  <a:pt x="60" y="245"/>
                </a:lnTo>
                <a:lnTo>
                  <a:pt x="54" y="233"/>
                </a:lnTo>
                <a:lnTo>
                  <a:pt x="54" y="221"/>
                </a:lnTo>
                <a:lnTo>
                  <a:pt x="42" y="192"/>
                </a:lnTo>
                <a:lnTo>
                  <a:pt x="24" y="174"/>
                </a:lnTo>
                <a:lnTo>
                  <a:pt x="18" y="162"/>
                </a:lnTo>
                <a:lnTo>
                  <a:pt x="12" y="156"/>
                </a:lnTo>
                <a:lnTo>
                  <a:pt x="12" y="156"/>
                </a:lnTo>
                <a:lnTo>
                  <a:pt x="18" y="144"/>
                </a:lnTo>
                <a:lnTo>
                  <a:pt x="12" y="126"/>
                </a:lnTo>
                <a:lnTo>
                  <a:pt x="0" y="102"/>
                </a:lnTo>
                <a:lnTo>
                  <a:pt x="18" y="0"/>
                </a:lnTo>
                <a:lnTo>
                  <a:pt x="96" y="12"/>
                </a:lnTo>
                <a:lnTo>
                  <a:pt x="299" y="48"/>
                </a:lnTo>
                <a:lnTo>
                  <a:pt x="509" y="84"/>
                </a:lnTo>
                <a:lnTo>
                  <a:pt x="832" y="120"/>
                </a:lnTo>
                <a:lnTo>
                  <a:pt x="808" y="430"/>
                </a:lnTo>
                <a:lnTo>
                  <a:pt x="802" y="532"/>
                </a:lnTo>
                <a:lnTo>
                  <a:pt x="802" y="53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Freeform 74"/>
          <p:cNvSpPr>
            <a:spLocks/>
          </p:cNvSpPr>
          <p:nvPr/>
        </p:nvSpPr>
        <p:spPr bwMode="auto">
          <a:xfrm rot="21394386">
            <a:off x="2252335" y="2458226"/>
            <a:ext cx="1183217" cy="955000"/>
          </a:xfrm>
          <a:custGeom>
            <a:avLst/>
            <a:gdLst/>
            <a:ahLst/>
            <a:cxnLst>
              <a:cxn ang="0">
                <a:pos x="532" y="472"/>
              </a:cxn>
              <a:cxn ang="0">
                <a:pos x="550" y="263"/>
              </a:cxn>
              <a:cxn ang="0">
                <a:pos x="568" y="66"/>
              </a:cxn>
              <a:cxn ang="0">
                <a:pos x="59" y="0"/>
              </a:cxn>
              <a:cxn ang="0">
                <a:pos x="53" y="54"/>
              </a:cxn>
              <a:cxn ang="0">
                <a:pos x="18" y="305"/>
              </a:cxn>
              <a:cxn ang="0">
                <a:pos x="18" y="305"/>
              </a:cxn>
              <a:cxn ang="0">
                <a:pos x="0" y="406"/>
              </a:cxn>
              <a:cxn ang="0">
                <a:pos x="149" y="430"/>
              </a:cxn>
              <a:cxn ang="0">
                <a:pos x="532" y="472"/>
              </a:cxn>
              <a:cxn ang="0">
                <a:pos x="532" y="472"/>
              </a:cxn>
              <a:cxn ang="0">
                <a:pos x="532" y="472"/>
              </a:cxn>
            </a:cxnLst>
            <a:rect l="0" t="0" r="r" b="b"/>
            <a:pathLst>
              <a:path w="568" h="472">
                <a:moveTo>
                  <a:pt x="532" y="472"/>
                </a:moveTo>
                <a:lnTo>
                  <a:pt x="550" y="263"/>
                </a:lnTo>
                <a:lnTo>
                  <a:pt x="568" y="66"/>
                </a:lnTo>
                <a:lnTo>
                  <a:pt x="59" y="0"/>
                </a:lnTo>
                <a:lnTo>
                  <a:pt x="53" y="54"/>
                </a:lnTo>
                <a:lnTo>
                  <a:pt x="18" y="305"/>
                </a:lnTo>
                <a:lnTo>
                  <a:pt x="18" y="305"/>
                </a:lnTo>
                <a:lnTo>
                  <a:pt x="0" y="406"/>
                </a:lnTo>
                <a:lnTo>
                  <a:pt x="149" y="430"/>
                </a:lnTo>
                <a:lnTo>
                  <a:pt x="532" y="472"/>
                </a:lnTo>
                <a:lnTo>
                  <a:pt x="532" y="472"/>
                </a:lnTo>
                <a:lnTo>
                  <a:pt x="532" y="47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Freeform 75"/>
          <p:cNvSpPr>
            <a:spLocks/>
          </p:cNvSpPr>
          <p:nvPr/>
        </p:nvSpPr>
        <p:spPr bwMode="auto">
          <a:xfrm rot="21394386">
            <a:off x="3395548" y="1689706"/>
            <a:ext cx="1120019" cy="675874"/>
          </a:xfrm>
          <a:custGeom>
            <a:avLst/>
            <a:gdLst/>
            <a:ahLst/>
            <a:cxnLst>
              <a:cxn ang="0">
                <a:pos x="0" y="310"/>
              </a:cxn>
              <a:cxn ang="0">
                <a:pos x="24" y="0"/>
              </a:cxn>
              <a:cxn ang="0">
                <a:pos x="263" y="18"/>
              </a:cxn>
              <a:cxn ang="0">
                <a:pos x="490" y="24"/>
              </a:cxn>
              <a:cxn ang="0">
                <a:pos x="490" y="30"/>
              </a:cxn>
              <a:cxn ang="0">
                <a:pos x="502" y="54"/>
              </a:cxn>
              <a:cxn ang="0">
                <a:pos x="496" y="60"/>
              </a:cxn>
              <a:cxn ang="0">
                <a:pos x="496" y="77"/>
              </a:cxn>
              <a:cxn ang="0">
                <a:pos x="496" y="107"/>
              </a:cxn>
              <a:cxn ang="0">
                <a:pos x="502" y="137"/>
              </a:cxn>
              <a:cxn ang="0">
                <a:pos x="514" y="149"/>
              </a:cxn>
              <a:cxn ang="0">
                <a:pos x="520" y="179"/>
              </a:cxn>
              <a:cxn ang="0">
                <a:pos x="520" y="233"/>
              </a:cxn>
              <a:cxn ang="0">
                <a:pos x="520" y="239"/>
              </a:cxn>
              <a:cxn ang="0">
                <a:pos x="520" y="257"/>
              </a:cxn>
              <a:cxn ang="0">
                <a:pos x="520" y="269"/>
              </a:cxn>
              <a:cxn ang="0">
                <a:pos x="538" y="304"/>
              </a:cxn>
              <a:cxn ang="0">
                <a:pos x="532" y="316"/>
              </a:cxn>
              <a:cxn ang="0">
                <a:pos x="532" y="334"/>
              </a:cxn>
              <a:cxn ang="0">
                <a:pos x="0" y="310"/>
              </a:cxn>
              <a:cxn ang="0">
                <a:pos x="0" y="310"/>
              </a:cxn>
            </a:cxnLst>
            <a:rect l="0" t="0" r="r" b="b"/>
            <a:pathLst>
              <a:path w="538" h="334">
                <a:moveTo>
                  <a:pt x="0" y="310"/>
                </a:moveTo>
                <a:lnTo>
                  <a:pt x="24" y="0"/>
                </a:lnTo>
                <a:lnTo>
                  <a:pt x="263" y="18"/>
                </a:lnTo>
                <a:lnTo>
                  <a:pt x="490" y="24"/>
                </a:lnTo>
                <a:lnTo>
                  <a:pt x="490" y="30"/>
                </a:lnTo>
                <a:lnTo>
                  <a:pt x="502" y="54"/>
                </a:lnTo>
                <a:lnTo>
                  <a:pt x="496" y="60"/>
                </a:lnTo>
                <a:lnTo>
                  <a:pt x="496" y="77"/>
                </a:lnTo>
                <a:lnTo>
                  <a:pt x="496" y="107"/>
                </a:lnTo>
                <a:lnTo>
                  <a:pt x="502" y="137"/>
                </a:lnTo>
                <a:lnTo>
                  <a:pt x="514" y="149"/>
                </a:lnTo>
                <a:lnTo>
                  <a:pt x="520" y="179"/>
                </a:lnTo>
                <a:lnTo>
                  <a:pt x="520" y="233"/>
                </a:lnTo>
                <a:lnTo>
                  <a:pt x="520" y="239"/>
                </a:lnTo>
                <a:lnTo>
                  <a:pt x="520" y="257"/>
                </a:lnTo>
                <a:lnTo>
                  <a:pt x="520" y="269"/>
                </a:lnTo>
                <a:lnTo>
                  <a:pt x="538" y="304"/>
                </a:lnTo>
                <a:lnTo>
                  <a:pt x="532" y="316"/>
                </a:lnTo>
                <a:lnTo>
                  <a:pt x="532" y="334"/>
                </a:lnTo>
                <a:lnTo>
                  <a:pt x="0" y="310"/>
                </a:lnTo>
                <a:lnTo>
                  <a:pt x="0" y="31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Freeform 76"/>
          <p:cNvSpPr>
            <a:spLocks/>
          </p:cNvSpPr>
          <p:nvPr/>
        </p:nvSpPr>
        <p:spPr bwMode="auto">
          <a:xfrm rot="21394386">
            <a:off x="3385126" y="2318125"/>
            <a:ext cx="1183217" cy="772427"/>
          </a:xfrm>
          <a:custGeom>
            <a:avLst/>
            <a:gdLst/>
            <a:ahLst/>
            <a:cxnLst>
              <a:cxn ang="0">
                <a:pos x="0" y="299"/>
              </a:cxn>
              <a:cxn ang="0">
                <a:pos x="18" y="102"/>
              </a:cxn>
              <a:cxn ang="0">
                <a:pos x="24" y="0"/>
              </a:cxn>
              <a:cxn ang="0">
                <a:pos x="556" y="24"/>
              </a:cxn>
              <a:cxn ang="0">
                <a:pos x="556" y="30"/>
              </a:cxn>
              <a:cxn ang="0">
                <a:pos x="556" y="42"/>
              </a:cxn>
              <a:cxn ang="0">
                <a:pos x="538" y="54"/>
              </a:cxn>
              <a:cxn ang="0">
                <a:pos x="544" y="66"/>
              </a:cxn>
              <a:cxn ang="0">
                <a:pos x="568" y="90"/>
              </a:cxn>
              <a:cxn ang="0">
                <a:pos x="568" y="275"/>
              </a:cxn>
              <a:cxn ang="0">
                <a:pos x="562" y="275"/>
              </a:cxn>
              <a:cxn ang="0">
                <a:pos x="556" y="275"/>
              </a:cxn>
              <a:cxn ang="0">
                <a:pos x="562" y="281"/>
              </a:cxn>
              <a:cxn ang="0">
                <a:pos x="562" y="287"/>
              </a:cxn>
              <a:cxn ang="0">
                <a:pos x="562" y="299"/>
              </a:cxn>
              <a:cxn ang="0">
                <a:pos x="562" y="305"/>
              </a:cxn>
              <a:cxn ang="0">
                <a:pos x="568" y="317"/>
              </a:cxn>
              <a:cxn ang="0">
                <a:pos x="562" y="323"/>
              </a:cxn>
              <a:cxn ang="0">
                <a:pos x="562" y="335"/>
              </a:cxn>
              <a:cxn ang="0">
                <a:pos x="556" y="353"/>
              </a:cxn>
              <a:cxn ang="0">
                <a:pos x="562" y="371"/>
              </a:cxn>
              <a:cxn ang="0">
                <a:pos x="568" y="382"/>
              </a:cxn>
              <a:cxn ang="0">
                <a:pos x="568" y="382"/>
              </a:cxn>
              <a:cxn ang="0">
                <a:pos x="550" y="371"/>
              </a:cxn>
              <a:cxn ang="0">
                <a:pos x="514" y="353"/>
              </a:cxn>
              <a:cxn ang="0">
                <a:pos x="508" y="347"/>
              </a:cxn>
              <a:cxn ang="0">
                <a:pos x="496" y="347"/>
              </a:cxn>
              <a:cxn ang="0">
                <a:pos x="484" y="359"/>
              </a:cxn>
              <a:cxn ang="0">
                <a:pos x="472" y="359"/>
              </a:cxn>
              <a:cxn ang="0">
                <a:pos x="460" y="359"/>
              </a:cxn>
              <a:cxn ang="0">
                <a:pos x="454" y="341"/>
              </a:cxn>
              <a:cxn ang="0">
                <a:pos x="448" y="335"/>
              </a:cxn>
              <a:cxn ang="0">
                <a:pos x="436" y="341"/>
              </a:cxn>
              <a:cxn ang="0">
                <a:pos x="424" y="341"/>
              </a:cxn>
              <a:cxn ang="0">
                <a:pos x="412" y="323"/>
              </a:cxn>
              <a:cxn ang="0">
                <a:pos x="0" y="299"/>
              </a:cxn>
              <a:cxn ang="0">
                <a:pos x="0" y="299"/>
              </a:cxn>
            </a:cxnLst>
            <a:rect l="0" t="0" r="r" b="b"/>
            <a:pathLst>
              <a:path w="568" h="382">
                <a:moveTo>
                  <a:pt x="0" y="299"/>
                </a:moveTo>
                <a:lnTo>
                  <a:pt x="18" y="102"/>
                </a:lnTo>
                <a:lnTo>
                  <a:pt x="24" y="0"/>
                </a:lnTo>
                <a:lnTo>
                  <a:pt x="556" y="24"/>
                </a:lnTo>
                <a:lnTo>
                  <a:pt x="556" y="30"/>
                </a:lnTo>
                <a:lnTo>
                  <a:pt x="556" y="42"/>
                </a:lnTo>
                <a:lnTo>
                  <a:pt x="538" y="54"/>
                </a:lnTo>
                <a:lnTo>
                  <a:pt x="544" y="66"/>
                </a:lnTo>
                <a:lnTo>
                  <a:pt x="568" y="90"/>
                </a:lnTo>
                <a:lnTo>
                  <a:pt x="568" y="275"/>
                </a:lnTo>
                <a:lnTo>
                  <a:pt x="562" y="275"/>
                </a:lnTo>
                <a:lnTo>
                  <a:pt x="556" y="275"/>
                </a:lnTo>
                <a:lnTo>
                  <a:pt x="562" y="281"/>
                </a:lnTo>
                <a:lnTo>
                  <a:pt x="562" y="287"/>
                </a:lnTo>
                <a:lnTo>
                  <a:pt x="562" y="299"/>
                </a:lnTo>
                <a:lnTo>
                  <a:pt x="562" y="305"/>
                </a:lnTo>
                <a:lnTo>
                  <a:pt x="568" y="317"/>
                </a:lnTo>
                <a:lnTo>
                  <a:pt x="562" y="323"/>
                </a:lnTo>
                <a:lnTo>
                  <a:pt x="562" y="335"/>
                </a:lnTo>
                <a:lnTo>
                  <a:pt x="556" y="353"/>
                </a:lnTo>
                <a:lnTo>
                  <a:pt x="562" y="371"/>
                </a:lnTo>
                <a:lnTo>
                  <a:pt x="568" y="382"/>
                </a:lnTo>
                <a:lnTo>
                  <a:pt x="568" y="382"/>
                </a:lnTo>
                <a:lnTo>
                  <a:pt x="550" y="371"/>
                </a:lnTo>
                <a:lnTo>
                  <a:pt x="514" y="353"/>
                </a:lnTo>
                <a:lnTo>
                  <a:pt x="508" y="347"/>
                </a:lnTo>
                <a:lnTo>
                  <a:pt x="496" y="347"/>
                </a:lnTo>
                <a:lnTo>
                  <a:pt x="484" y="359"/>
                </a:lnTo>
                <a:lnTo>
                  <a:pt x="472" y="359"/>
                </a:lnTo>
                <a:lnTo>
                  <a:pt x="460" y="359"/>
                </a:lnTo>
                <a:lnTo>
                  <a:pt x="454" y="341"/>
                </a:lnTo>
                <a:lnTo>
                  <a:pt x="448" y="335"/>
                </a:lnTo>
                <a:lnTo>
                  <a:pt x="436" y="341"/>
                </a:lnTo>
                <a:lnTo>
                  <a:pt x="424" y="341"/>
                </a:lnTo>
                <a:lnTo>
                  <a:pt x="412" y="323"/>
                </a:lnTo>
                <a:lnTo>
                  <a:pt x="0" y="299"/>
                </a:lnTo>
                <a:lnTo>
                  <a:pt x="0" y="29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" name="Freeform 77"/>
          <p:cNvSpPr>
            <a:spLocks/>
          </p:cNvSpPr>
          <p:nvPr/>
        </p:nvSpPr>
        <p:spPr bwMode="auto">
          <a:xfrm rot="21394386">
            <a:off x="3381349" y="2916936"/>
            <a:ext cx="1393879" cy="675874"/>
          </a:xfrm>
          <a:custGeom>
            <a:avLst/>
            <a:gdLst/>
            <a:ahLst/>
            <a:cxnLst>
              <a:cxn ang="0">
                <a:pos x="0" y="209"/>
              </a:cxn>
              <a:cxn ang="0">
                <a:pos x="18" y="0"/>
              </a:cxn>
              <a:cxn ang="0">
                <a:pos x="430" y="24"/>
              </a:cxn>
              <a:cxn ang="0">
                <a:pos x="442" y="42"/>
              </a:cxn>
              <a:cxn ang="0">
                <a:pos x="454" y="42"/>
              </a:cxn>
              <a:cxn ang="0">
                <a:pos x="466" y="36"/>
              </a:cxn>
              <a:cxn ang="0">
                <a:pos x="472" y="42"/>
              </a:cxn>
              <a:cxn ang="0">
                <a:pos x="478" y="60"/>
              </a:cxn>
              <a:cxn ang="0">
                <a:pos x="490" y="60"/>
              </a:cxn>
              <a:cxn ang="0">
                <a:pos x="502" y="60"/>
              </a:cxn>
              <a:cxn ang="0">
                <a:pos x="514" y="48"/>
              </a:cxn>
              <a:cxn ang="0">
                <a:pos x="526" y="48"/>
              </a:cxn>
              <a:cxn ang="0">
                <a:pos x="532" y="54"/>
              </a:cxn>
              <a:cxn ang="0">
                <a:pos x="568" y="72"/>
              </a:cxn>
              <a:cxn ang="0">
                <a:pos x="586" y="83"/>
              </a:cxn>
              <a:cxn ang="0">
                <a:pos x="586" y="95"/>
              </a:cxn>
              <a:cxn ang="0">
                <a:pos x="592" y="101"/>
              </a:cxn>
              <a:cxn ang="0">
                <a:pos x="592" y="107"/>
              </a:cxn>
              <a:cxn ang="0">
                <a:pos x="592" y="125"/>
              </a:cxn>
              <a:cxn ang="0">
                <a:pos x="598" y="131"/>
              </a:cxn>
              <a:cxn ang="0">
                <a:pos x="604" y="149"/>
              </a:cxn>
              <a:cxn ang="0">
                <a:pos x="610" y="155"/>
              </a:cxn>
              <a:cxn ang="0">
                <a:pos x="610" y="161"/>
              </a:cxn>
              <a:cxn ang="0">
                <a:pos x="610" y="173"/>
              </a:cxn>
              <a:cxn ang="0">
                <a:pos x="622" y="179"/>
              </a:cxn>
              <a:cxn ang="0">
                <a:pos x="622" y="191"/>
              </a:cxn>
              <a:cxn ang="0">
                <a:pos x="622" y="197"/>
              </a:cxn>
              <a:cxn ang="0">
                <a:pos x="622" y="215"/>
              </a:cxn>
              <a:cxn ang="0">
                <a:pos x="628" y="221"/>
              </a:cxn>
              <a:cxn ang="0">
                <a:pos x="634" y="227"/>
              </a:cxn>
              <a:cxn ang="0">
                <a:pos x="628" y="233"/>
              </a:cxn>
              <a:cxn ang="0">
                <a:pos x="628" y="245"/>
              </a:cxn>
              <a:cxn ang="0">
                <a:pos x="634" y="251"/>
              </a:cxn>
              <a:cxn ang="0">
                <a:pos x="634" y="257"/>
              </a:cxn>
              <a:cxn ang="0">
                <a:pos x="634" y="269"/>
              </a:cxn>
              <a:cxn ang="0">
                <a:pos x="640" y="275"/>
              </a:cxn>
              <a:cxn ang="0">
                <a:pos x="646" y="286"/>
              </a:cxn>
              <a:cxn ang="0">
                <a:pos x="652" y="292"/>
              </a:cxn>
              <a:cxn ang="0">
                <a:pos x="658" y="304"/>
              </a:cxn>
              <a:cxn ang="0">
                <a:pos x="664" y="316"/>
              </a:cxn>
              <a:cxn ang="0">
                <a:pos x="670" y="322"/>
              </a:cxn>
              <a:cxn ang="0">
                <a:pos x="670" y="334"/>
              </a:cxn>
              <a:cxn ang="0">
                <a:pos x="670" y="334"/>
              </a:cxn>
              <a:cxn ang="0">
                <a:pos x="149" y="322"/>
              </a:cxn>
              <a:cxn ang="0">
                <a:pos x="155" y="221"/>
              </a:cxn>
              <a:cxn ang="0">
                <a:pos x="0" y="209"/>
              </a:cxn>
              <a:cxn ang="0">
                <a:pos x="0" y="209"/>
              </a:cxn>
              <a:cxn ang="0">
                <a:pos x="0" y="209"/>
              </a:cxn>
            </a:cxnLst>
            <a:rect l="0" t="0" r="r" b="b"/>
            <a:pathLst>
              <a:path w="670" h="334">
                <a:moveTo>
                  <a:pt x="0" y="209"/>
                </a:moveTo>
                <a:lnTo>
                  <a:pt x="18" y="0"/>
                </a:lnTo>
                <a:lnTo>
                  <a:pt x="430" y="24"/>
                </a:lnTo>
                <a:lnTo>
                  <a:pt x="442" y="42"/>
                </a:lnTo>
                <a:lnTo>
                  <a:pt x="454" y="42"/>
                </a:lnTo>
                <a:lnTo>
                  <a:pt x="466" y="36"/>
                </a:lnTo>
                <a:lnTo>
                  <a:pt x="472" y="42"/>
                </a:lnTo>
                <a:lnTo>
                  <a:pt x="478" y="60"/>
                </a:lnTo>
                <a:lnTo>
                  <a:pt x="490" y="60"/>
                </a:lnTo>
                <a:lnTo>
                  <a:pt x="502" y="60"/>
                </a:lnTo>
                <a:lnTo>
                  <a:pt x="514" y="48"/>
                </a:lnTo>
                <a:lnTo>
                  <a:pt x="526" y="48"/>
                </a:lnTo>
                <a:lnTo>
                  <a:pt x="532" y="54"/>
                </a:lnTo>
                <a:lnTo>
                  <a:pt x="568" y="72"/>
                </a:lnTo>
                <a:lnTo>
                  <a:pt x="586" y="83"/>
                </a:lnTo>
                <a:lnTo>
                  <a:pt x="586" y="95"/>
                </a:lnTo>
                <a:lnTo>
                  <a:pt x="592" y="101"/>
                </a:lnTo>
                <a:lnTo>
                  <a:pt x="592" y="107"/>
                </a:lnTo>
                <a:lnTo>
                  <a:pt x="592" y="125"/>
                </a:lnTo>
                <a:lnTo>
                  <a:pt x="598" y="131"/>
                </a:lnTo>
                <a:lnTo>
                  <a:pt x="604" y="149"/>
                </a:lnTo>
                <a:lnTo>
                  <a:pt x="610" y="155"/>
                </a:lnTo>
                <a:lnTo>
                  <a:pt x="610" y="161"/>
                </a:lnTo>
                <a:lnTo>
                  <a:pt x="610" y="173"/>
                </a:lnTo>
                <a:lnTo>
                  <a:pt x="622" y="179"/>
                </a:lnTo>
                <a:lnTo>
                  <a:pt x="622" y="191"/>
                </a:lnTo>
                <a:lnTo>
                  <a:pt x="622" y="197"/>
                </a:lnTo>
                <a:lnTo>
                  <a:pt x="622" y="215"/>
                </a:lnTo>
                <a:lnTo>
                  <a:pt x="628" y="221"/>
                </a:lnTo>
                <a:lnTo>
                  <a:pt x="634" y="227"/>
                </a:lnTo>
                <a:lnTo>
                  <a:pt x="628" y="233"/>
                </a:lnTo>
                <a:lnTo>
                  <a:pt x="628" y="245"/>
                </a:lnTo>
                <a:lnTo>
                  <a:pt x="634" y="251"/>
                </a:lnTo>
                <a:lnTo>
                  <a:pt x="634" y="257"/>
                </a:lnTo>
                <a:lnTo>
                  <a:pt x="634" y="269"/>
                </a:lnTo>
                <a:lnTo>
                  <a:pt x="640" y="275"/>
                </a:lnTo>
                <a:lnTo>
                  <a:pt x="646" y="286"/>
                </a:lnTo>
                <a:lnTo>
                  <a:pt x="652" y="292"/>
                </a:lnTo>
                <a:lnTo>
                  <a:pt x="658" y="304"/>
                </a:lnTo>
                <a:lnTo>
                  <a:pt x="664" y="316"/>
                </a:lnTo>
                <a:lnTo>
                  <a:pt x="670" y="322"/>
                </a:lnTo>
                <a:lnTo>
                  <a:pt x="670" y="334"/>
                </a:lnTo>
                <a:lnTo>
                  <a:pt x="670" y="334"/>
                </a:lnTo>
                <a:lnTo>
                  <a:pt x="149" y="322"/>
                </a:lnTo>
                <a:lnTo>
                  <a:pt x="155" y="221"/>
                </a:lnTo>
                <a:lnTo>
                  <a:pt x="0" y="209"/>
                </a:lnTo>
                <a:lnTo>
                  <a:pt x="0" y="209"/>
                </a:lnTo>
                <a:lnTo>
                  <a:pt x="0" y="20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Freeform 78"/>
          <p:cNvSpPr>
            <a:spLocks/>
          </p:cNvSpPr>
          <p:nvPr/>
        </p:nvSpPr>
        <p:spPr bwMode="auto">
          <a:xfrm rot="21394386">
            <a:off x="3691350" y="3555283"/>
            <a:ext cx="1244661" cy="653051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539" y="12"/>
              </a:cxn>
              <a:cxn ang="0">
                <a:pos x="575" y="42"/>
              </a:cxn>
              <a:cxn ang="0">
                <a:pos x="563" y="54"/>
              </a:cxn>
              <a:cxn ang="0">
                <a:pos x="563" y="66"/>
              </a:cxn>
              <a:cxn ang="0">
                <a:pos x="563" y="72"/>
              </a:cxn>
              <a:cxn ang="0">
                <a:pos x="575" y="78"/>
              </a:cxn>
              <a:cxn ang="0">
                <a:pos x="581" y="96"/>
              </a:cxn>
              <a:cxn ang="0">
                <a:pos x="587" y="96"/>
              </a:cxn>
              <a:cxn ang="0">
                <a:pos x="593" y="102"/>
              </a:cxn>
              <a:cxn ang="0">
                <a:pos x="598" y="102"/>
              </a:cxn>
              <a:cxn ang="0">
                <a:pos x="598" y="323"/>
              </a:cxn>
              <a:cxn ang="0">
                <a:pos x="0" y="311"/>
              </a:cxn>
              <a:cxn ang="0">
                <a:pos x="18" y="0"/>
              </a:cxn>
              <a:cxn ang="0">
                <a:pos x="18" y="0"/>
              </a:cxn>
            </a:cxnLst>
            <a:rect l="0" t="0" r="r" b="b"/>
            <a:pathLst>
              <a:path w="598" h="323">
                <a:moveTo>
                  <a:pt x="18" y="0"/>
                </a:moveTo>
                <a:lnTo>
                  <a:pt x="539" y="12"/>
                </a:lnTo>
                <a:lnTo>
                  <a:pt x="575" y="42"/>
                </a:lnTo>
                <a:lnTo>
                  <a:pt x="563" y="54"/>
                </a:lnTo>
                <a:lnTo>
                  <a:pt x="563" y="66"/>
                </a:lnTo>
                <a:lnTo>
                  <a:pt x="563" y="72"/>
                </a:lnTo>
                <a:lnTo>
                  <a:pt x="575" y="78"/>
                </a:lnTo>
                <a:lnTo>
                  <a:pt x="581" y="96"/>
                </a:lnTo>
                <a:lnTo>
                  <a:pt x="587" y="96"/>
                </a:lnTo>
                <a:lnTo>
                  <a:pt x="593" y="102"/>
                </a:lnTo>
                <a:lnTo>
                  <a:pt x="598" y="102"/>
                </a:lnTo>
                <a:lnTo>
                  <a:pt x="598" y="323"/>
                </a:lnTo>
                <a:lnTo>
                  <a:pt x="0" y="311"/>
                </a:lnTo>
                <a:lnTo>
                  <a:pt x="18" y="0"/>
                </a:lnTo>
                <a:lnTo>
                  <a:pt x="18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Freeform 79"/>
          <p:cNvSpPr>
            <a:spLocks/>
          </p:cNvSpPr>
          <p:nvPr/>
        </p:nvSpPr>
        <p:spPr bwMode="auto">
          <a:xfrm rot="21394386">
            <a:off x="3558780" y="4174280"/>
            <a:ext cx="1455323" cy="737316"/>
          </a:xfrm>
          <a:custGeom>
            <a:avLst/>
            <a:gdLst/>
            <a:ahLst/>
            <a:cxnLst>
              <a:cxn ang="0">
                <a:pos x="83" y="6"/>
              </a:cxn>
              <a:cxn ang="0">
                <a:pos x="0" y="54"/>
              </a:cxn>
              <a:cxn ang="0">
                <a:pos x="239" y="268"/>
              </a:cxn>
              <a:cxn ang="0">
                <a:pos x="251" y="268"/>
              </a:cxn>
              <a:cxn ang="0">
                <a:pos x="269" y="286"/>
              </a:cxn>
              <a:cxn ang="0">
                <a:pos x="293" y="280"/>
              </a:cxn>
              <a:cxn ang="0">
                <a:pos x="305" y="292"/>
              </a:cxn>
              <a:cxn ang="0">
                <a:pos x="305" y="304"/>
              </a:cxn>
              <a:cxn ang="0">
                <a:pos x="329" y="310"/>
              </a:cxn>
              <a:cxn ang="0">
                <a:pos x="347" y="316"/>
              </a:cxn>
              <a:cxn ang="0">
                <a:pos x="353" y="310"/>
              </a:cxn>
              <a:cxn ang="0">
                <a:pos x="365" y="322"/>
              </a:cxn>
              <a:cxn ang="0">
                <a:pos x="394" y="316"/>
              </a:cxn>
              <a:cxn ang="0">
                <a:pos x="400" y="328"/>
              </a:cxn>
              <a:cxn ang="0">
                <a:pos x="406" y="340"/>
              </a:cxn>
              <a:cxn ang="0">
                <a:pos x="424" y="334"/>
              </a:cxn>
              <a:cxn ang="0">
                <a:pos x="454" y="346"/>
              </a:cxn>
              <a:cxn ang="0">
                <a:pos x="466" y="340"/>
              </a:cxn>
              <a:cxn ang="0">
                <a:pos x="472" y="346"/>
              </a:cxn>
              <a:cxn ang="0">
                <a:pos x="472" y="358"/>
              </a:cxn>
              <a:cxn ang="0">
                <a:pos x="478" y="352"/>
              </a:cxn>
              <a:cxn ang="0">
                <a:pos x="496" y="340"/>
              </a:cxn>
              <a:cxn ang="0">
                <a:pos x="496" y="346"/>
              </a:cxn>
              <a:cxn ang="0">
                <a:pos x="514" y="346"/>
              </a:cxn>
              <a:cxn ang="0">
                <a:pos x="520" y="346"/>
              </a:cxn>
              <a:cxn ang="0">
                <a:pos x="520" y="346"/>
              </a:cxn>
              <a:cxn ang="0">
                <a:pos x="544" y="364"/>
              </a:cxn>
              <a:cxn ang="0">
                <a:pos x="562" y="346"/>
              </a:cxn>
              <a:cxn ang="0">
                <a:pos x="598" y="340"/>
              </a:cxn>
              <a:cxn ang="0">
                <a:pos x="610" y="340"/>
              </a:cxn>
              <a:cxn ang="0">
                <a:pos x="640" y="340"/>
              </a:cxn>
              <a:cxn ang="0">
                <a:pos x="681" y="358"/>
              </a:cxn>
              <a:cxn ang="0">
                <a:pos x="693" y="364"/>
              </a:cxn>
              <a:cxn ang="0">
                <a:pos x="699" y="185"/>
              </a:cxn>
              <a:cxn ang="0">
                <a:pos x="681" y="18"/>
              </a:cxn>
            </a:cxnLst>
            <a:rect l="0" t="0" r="r" b="b"/>
            <a:pathLst>
              <a:path w="699" h="364">
                <a:moveTo>
                  <a:pt x="681" y="18"/>
                </a:moveTo>
                <a:lnTo>
                  <a:pt x="83" y="6"/>
                </a:lnTo>
                <a:lnTo>
                  <a:pt x="0" y="0"/>
                </a:lnTo>
                <a:lnTo>
                  <a:pt x="0" y="54"/>
                </a:lnTo>
                <a:lnTo>
                  <a:pt x="245" y="65"/>
                </a:lnTo>
                <a:lnTo>
                  <a:pt x="239" y="268"/>
                </a:lnTo>
                <a:lnTo>
                  <a:pt x="245" y="268"/>
                </a:lnTo>
                <a:lnTo>
                  <a:pt x="251" y="268"/>
                </a:lnTo>
                <a:lnTo>
                  <a:pt x="263" y="286"/>
                </a:lnTo>
                <a:lnTo>
                  <a:pt x="269" y="286"/>
                </a:lnTo>
                <a:lnTo>
                  <a:pt x="287" y="286"/>
                </a:lnTo>
                <a:lnTo>
                  <a:pt x="293" y="280"/>
                </a:lnTo>
                <a:lnTo>
                  <a:pt x="299" y="286"/>
                </a:lnTo>
                <a:lnTo>
                  <a:pt x="305" y="292"/>
                </a:lnTo>
                <a:lnTo>
                  <a:pt x="305" y="298"/>
                </a:lnTo>
                <a:lnTo>
                  <a:pt x="305" y="304"/>
                </a:lnTo>
                <a:lnTo>
                  <a:pt x="311" y="304"/>
                </a:lnTo>
                <a:lnTo>
                  <a:pt x="329" y="310"/>
                </a:lnTo>
                <a:lnTo>
                  <a:pt x="341" y="316"/>
                </a:lnTo>
                <a:lnTo>
                  <a:pt x="347" y="316"/>
                </a:lnTo>
                <a:lnTo>
                  <a:pt x="347" y="310"/>
                </a:lnTo>
                <a:lnTo>
                  <a:pt x="353" y="310"/>
                </a:lnTo>
                <a:lnTo>
                  <a:pt x="359" y="316"/>
                </a:lnTo>
                <a:lnTo>
                  <a:pt x="365" y="322"/>
                </a:lnTo>
                <a:lnTo>
                  <a:pt x="371" y="316"/>
                </a:lnTo>
                <a:lnTo>
                  <a:pt x="394" y="316"/>
                </a:lnTo>
                <a:lnTo>
                  <a:pt x="394" y="322"/>
                </a:lnTo>
                <a:lnTo>
                  <a:pt x="400" y="328"/>
                </a:lnTo>
                <a:lnTo>
                  <a:pt x="406" y="334"/>
                </a:lnTo>
                <a:lnTo>
                  <a:pt x="406" y="340"/>
                </a:lnTo>
                <a:lnTo>
                  <a:pt x="424" y="346"/>
                </a:lnTo>
                <a:lnTo>
                  <a:pt x="424" y="334"/>
                </a:lnTo>
                <a:lnTo>
                  <a:pt x="430" y="334"/>
                </a:lnTo>
                <a:lnTo>
                  <a:pt x="454" y="346"/>
                </a:lnTo>
                <a:lnTo>
                  <a:pt x="454" y="346"/>
                </a:lnTo>
                <a:lnTo>
                  <a:pt x="466" y="340"/>
                </a:lnTo>
                <a:lnTo>
                  <a:pt x="472" y="340"/>
                </a:lnTo>
                <a:lnTo>
                  <a:pt x="472" y="346"/>
                </a:lnTo>
                <a:lnTo>
                  <a:pt x="472" y="352"/>
                </a:lnTo>
                <a:lnTo>
                  <a:pt x="472" y="358"/>
                </a:lnTo>
                <a:lnTo>
                  <a:pt x="478" y="358"/>
                </a:lnTo>
                <a:lnTo>
                  <a:pt x="478" y="352"/>
                </a:lnTo>
                <a:lnTo>
                  <a:pt x="484" y="340"/>
                </a:lnTo>
                <a:lnTo>
                  <a:pt x="496" y="340"/>
                </a:lnTo>
                <a:lnTo>
                  <a:pt x="496" y="340"/>
                </a:lnTo>
                <a:lnTo>
                  <a:pt x="496" y="346"/>
                </a:lnTo>
                <a:lnTo>
                  <a:pt x="508" y="346"/>
                </a:lnTo>
                <a:lnTo>
                  <a:pt x="514" y="346"/>
                </a:lnTo>
                <a:lnTo>
                  <a:pt x="514" y="346"/>
                </a:lnTo>
                <a:lnTo>
                  <a:pt x="520" y="346"/>
                </a:lnTo>
                <a:lnTo>
                  <a:pt x="520" y="346"/>
                </a:lnTo>
                <a:lnTo>
                  <a:pt x="520" y="346"/>
                </a:lnTo>
                <a:lnTo>
                  <a:pt x="532" y="352"/>
                </a:lnTo>
                <a:lnTo>
                  <a:pt x="544" y="364"/>
                </a:lnTo>
                <a:lnTo>
                  <a:pt x="556" y="352"/>
                </a:lnTo>
                <a:lnTo>
                  <a:pt x="562" y="346"/>
                </a:lnTo>
                <a:lnTo>
                  <a:pt x="580" y="346"/>
                </a:lnTo>
                <a:lnTo>
                  <a:pt x="598" y="340"/>
                </a:lnTo>
                <a:lnTo>
                  <a:pt x="604" y="340"/>
                </a:lnTo>
                <a:lnTo>
                  <a:pt x="610" y="340"/>
                </a:lnTo>
                <a:lnTo>
                  <a:pt x="628" y="340"/>
                </a:lnTo>
                <a:lnTo>
                  <a:pt x="640" y="340"/>
                </a:lnTo>
                <a:lnTo>
                  <a:pt x="640" y="334"/>
                </a:lnTo>
                <a:lnTo>
                  <a:pt x="681" y="358"/>
                </a:lnTo>
                <a:lnTo>
                  <a:pt x="687" y="358"/>
                </a:lnTo>
                <a:lnTo>
                  <a:pt x="693" y="364"/>
                </a:lnTo>
                <a:lnTo>
                  <a:pt x="699" y="364"/>
                </a:lnTo>
                <a:lnTo>
                  <a:pt x="699" y="185"/>
                </a:lnTo>
                <a:lnTo>
                  <a:pt x="681" y="71"/>
                </a:lnTo>
                <a:lnTo>
                  <a:pt x="681" y="18"/>
                </a:lnTo>
                <a:lnTo>
                  <a:pt x="681" y="1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" name="Freeform 80"/>
          <p:cNvSpPr>
            <a:spLocks/>
          </p:cNvSpPr>
          <p:nvPr/>
        </p:nvSpPr>
        <p:spPr bwMode="auto">
          <a:xfrm rot="21394386">
            <a:off x="2875286" y="4297949"/>
            <a:ext cx="2378724" cy="2245304"/>
          </a:xfrm>
          <a:custGeom>
            <a:avLst/>
            <a:gdLst/>
            <a:ahLst/>
            <a:cxnLst>
              <a:cxn ang="0">
                <a:pos x="1034" y="304"/>
              </a:cxn>
              <a:cxn ang="0">
                <a:pos x="963" y="286"/>
              </a:cxn>
              <a:cxn ang="0">
                <a:pos x="915" y="292"/>
              </a:cxn>
              <a:cxn ang="0">
                <a:pos x="873" y="292"/>
              </a:cxn>
              <a:cxn ang="0">
                <a:pos x="867" y="292"/>
              </a:cxn>
              <a:cxn ang="0">
                <a:pos x="849" y="286"/>
              </a:cxn>
              <a:cxn ang="0">
                <a:pos x="825" y="304"/>
              </a:cxn>
              <a:cxn ang="0">
                <a:pos x="819" y="286"/>
              </a:cxn>
              <a:cxn ang="0">
                <a:pos x="777" y="280"/>
              </a:cxn>
              <a:cxn ang="0">
                <a:pos x="753" y="274"/>
              </a:cxn>
              <a:cxn ang="0">
                <a:pos x="718" y="268"/>
              </a:cxn>
              <a:cxn ang="0">
                <a:pos x="700" y="262"/>
              </a:cxn>
              <a:cxn ang="0">
                <a:pos x="658" y="250"/>
              </a:cxn>
              <a:cxn ang="0">
                <a:pos x="646" y="226"/>
              </a:cxn>
              <a:cxn ang="0">
                <a:pos x="604" y="214"/>
              </a:cxn>
              <a:cxn ang="0">
                <a:pos x="353" y="0"/>
              </a:cxn>
              <a:cxn ang="0">
                <a:pos x="0" y="435"/>
              </a:cxn>
              <a:cxn ang="0">
                <a:pos x="6" y="453"/>
              </a:cxn>
              <a:cxn ang="0">
                <a:pos x="36" y="489"/>
              </a:cxn>
              <a:cxn ang="0">
                <a:pos x="137" y="597"/>
              </a:cxn>
              <a:cxn ang="0">
                <a:pos x="155" y="632"/>
              </a:cxn>
              <a:cxn ang="0">
                <a:pos x="227" y="740"/>
              </a:cxn>
              <a:cxn ang="0">
                <a:pos x="299" y="752"/>
              </a:cxn>
              <a:cxn ang="0">
                <a:pos x="341" y="692"/>
              </a:cxn>
              <a:cxn ang="0">
                <a:pos x="365" y="680"/>
              </a:cxn>
              <a:cxn ang="0">
                <a:pos x="407" y="698"/>
              </a:cxn>
              <a:cxn ang="0">
                <a:pos x="448" y="716"/>
              </a:cxn>
              <a:cxn ang="0">
                <a:pos x="466" y="728"/>
              </a:cxn>
              <a:cxn ang="0">
                <a:pos x="508" y="782"/>
              </a:cxn>
              <a:cxn ang="0">
                <a:pos x="568" y="895"/>
              </a:cxn>
              <a:cxn ang="0">
                <a:pos x="604" y="937"/>
              </a:cxn>
              <a:cxn ang="0">
                <a:pos x="616" y="997"/>
              </a:cxn>
              <a:cxn ang="0">
                <a:pos x="670" y="1062"/>
              </a:cxn>
              <a:cxn ang="0">
                <a:pos x="765" y="1092"/>
              </a:cxn>
              <a:cxn ang="0">
                <a:pos x="813" y="1098"/>
              </a:cxn>
              <a:cxn ang="0">
                <a:pos x="807" y="1086"/>
              </a:cxn>
              <a:cxn ang="0">
                <a:pos x="789" y="979"/>
              </a:cxn>
              <a:cxn ang="0">
                <a:pos x="783" y="967"/>
              </a:cxn>
              <a:cxn ang="0">
                <a:pos x="807" y="925"/>
              </a:cxn>
              <a:cxn ang="0">
                <a:pos x="813" y="907"/>
              </a:cxn>
              <a:cxn ang="0">
                <a:pos x="825" y="871"/>
              </a:cxn>
              <a:cxn ang="0">
                <a:pos x="843" y="877"/>
              </a:cxn>
              <a:cxn ang="0">
                <a:pos x="849" y="859"/>
              </a:cxn>
              <a:cxn ang="0">
                <a:pos x="861" y="859"/>
              </a:cxn>
              <a:cxn ang="0">
                <a:pos x="885" y="841"/>
              </a:cxn>
              <a:cxn ang="0">
                <a:pos x="897" y="823"/>
              </a:cxn>
              <a:cxn ang="0">
                <a:pos x="909" y="829"/>
              </a:cxn>
              <a:cxn ang="0">
                <a:pos x="999" y="782"/>
              </a:cxn>
              <a:cxn ang="0">
                <a:pos x="1017" y="734"/>
              </a:cxn>
              <a:cxn ang="0">
                <a:pos x="1034" y="728"/>
              </a:cxn>
              <a:cxn ang="0">
                <a:pos x="1094" y="716"/>
              </a:cxn>
              <a:cxn ang="0">
                <a:pos x="1112" y="710"/>
              </a:cxn>
              <a:cxn ang="0">
                <a:pos x="1118" y="686"/>
              </a:cxn>
              <a:cxn ang="0">
                <a:pos x="1124" y="644"/>
              </a:cxn>
              <a:cxn ang="0">
                <a:pos x="1136" y="609"/>
              </a:cxn>
              <a:cxn ang="0">
                <a:pos x="1130" y="549"/>
              </a:cxn>
              <a:cxn ang="0">
                <a:pos x="1118" y="531"/>
              </a:cxn>
              <a:cxn ang="0">
                <a:pos x="1106" y="495"/>
              </a:cxn>
              <a:cxn ang="0">
                <a:pos x="1088" y="322"/>
              </a:cxn>
              <a:cxn ang="0">
                <a:pos x="1052" y="310"/>
              </a:cxn>
            </a:cxnLst>
            <a:rect l="0" t="0" r="r" b="b"/>
            <a:pathLst>
              <a:path w="1142" h="1110">
                <a:moveTo>
                  <a:pt x="1052" y="310"/>
                </a:moveTo>
                <a:lnTo>
                  <a:pt x="1046" y="310"/>
                </a:lnTo>
                <a:lnTo>
                  <a:pt x="1040" y="304"/>
                </a:lnTo>
                <a:lnTo>
                  <a:pt x="1034" y="304"/>
                </a:lnTo>
                <a:lnTo>
                  <a:pt x="993" y="280"/>
                </a:lnTo>
                <a:lnTo>
                  <a:pt x="993" y="286"/>
                </a:lnTo>
                <a:lnTo>
                  <a:pt x="981" y="286"/>
                </a:lnTo>
                <a:lnTo>
                  <a:pt x="963" y="286"/>
                </a:lnTo>
                <a:lnTo>
                  <a:pt x="957" y="286"/>
                </a:lnTo>
                <a:lnTo>
                  <a:pt x="951" y="286"/>
                </a:lnTo>
                <a:lnTo>
                  <a:pt x="933" y="292"/>
                </a:lnTo>
                <a:lnTo>
                  <a:pt x="915" y="292"/>
                </a:lnTo>
                <a:lnTo>
                  <a:pt x="909" y="298"/>
                </a:lnTo>
                <a:lnTo>
                  <a:pt x="897" y="310"/>
                </a:lnTo>
                <a:lnTo>
                  <a:pt x="885" y="298"/>
                </a:lnTo>
                <a:lnTo>
                  <a:pt x="873" y="292"/>
                </a:lnTo>
                <a:lnTo>
                  <a:pt x="873" y="292"/>
                </a:lnTo>
                <a:lnTo>
                  <a:pt x="873" y="292"/>
                </a:lnTo>
                <a:lnTo>
                  <a:pt x="867" y="292"/>
                </a:lnTo>
                <a:lnTo>
                  <a:pt x="867" y="292"/>
                </a:lnTo>
                <a:lnTo>
                  <a:pt x="861" y="292"/>
                </a:lnTo>
                <a:lnTo>
                  <a:pt x="849" y="292"/>
                </a:lnTo>
                <a:lnTo>
                  <a:pt x="849" y="286"/>
                </a:lnTo>
                <a:lnTo>
                  <a:pt x="849" y="286"/>
                </a:lnTo>
                <a:lnTo>
                  <a:pt x="837" y="286"/>
                </a:lnTo>
                <a:lnTo>
                  <a:pt x="831" y="298"/>
                </a:lnTo>
                <a:lnTo>
                  <a:pt x="831" y="304"/>
                </a:lnTo>
                <a:lnTo>
                  <a:pt x="825" y="304"/>
                </a:lnTo>
                <a:lnTo>
                  <a:pt x="825" y="298"/>
                </a:lnTo>
                <a:lnTo>
                  <a:pt x="825" y="292"/>
                </a:lnTo>
                <a:lnTo>
                  <a:pt x="825" y="286"/>
                </a:lnTo>
                <a:lnTo>
                  <a:pt x="819" y="286"/>
                </a:lnTo>
                <a:lnTo>
                  <a:pt x="807" y="292"/>
                </a:lnTo>
                <a:lnTo>
                  <a:pt x="807" y="292"/>
                </a:lnTo>
                <a:lnTo>
                  <a:pt x="783" y="280"/>
                </a:lnTo>
                <a:lnTo>
                  <a:pt x="777" y="280"/>
                </a:lnTo>
                <a:lnTo>
                  <a:pt x="777" y="292"/>
                </a:lnTo>
                <a:lnTo>
                  <a:pt x="759" y="286"/>
                </a:lnTo>
                <a:lnTo>
                  <a:pt x="759" y="280"/>
                </a:lnTo>
                <a:lnTo>
                  <a:pt x="753" y="274"/>
                </a:lnTo>
                <a:lnTo>
                  <a:pt x="747" y="268"/>
                </a:lnTo>
                <a:lnTo>
                  <a:pt x="747" y="262"/>
                </a:lnTo>
                <a:lnTo>
                  <a:pt x="724" y="262"/>
                </a:lnTo>
                <a:lnTo>
                  <a:pt x="718" y="268"/>
                </a:lnTo>
                <a:lnTo>
                  <a:pt x="712" y="262"/>
                </a:lnTo>
                <a:lnTo>
                  <a:pt x="706" y="256"/>
                </a:lnTo>
                <a:lnTo>
                  <a:pt x="700" y="256"/>
                </a:lnTo>
                <a:lnTo>
                  <a:pt x="700" y="262"/>
                </a:lnTo>
                <a:lnTo>
                  <a:pt x="694" y="262"/>
                </a:lnTo>
                <a:lnTo>
                  <a:pt x="682" y="256"/>
                </a:lnTo>
                <a:lnTo>
                  <a:pt x="664" y="250"/>
                </a:lnTo>
                <a:lnTo>
                  <a:pt x="658" y="250"/>
                </a:lnTo>
                <a:lnTo>
                  <a:pt x="658" y="244"/>
                </a:lnTo>
                <a:lnTo>
                  <a:pt x="658" y="238"/>
                </a:lnTo>
                <a:lnTo>
                  <a:pt x="652" y="232"/>
                </a:lnTo>
                <a:lnTo>
                  <a:pt x="646" y="226"/>
                </a:lnTo>
                <a:lnTo>
                  <a:pt x="640" y="232"/>
                </a:lnTo>
                <a:lnTo>
                  <a:pt x="622" y="232"/>
                </a:lnTo>
                <a:lnTo>
                  <a:pt x="616" y="232"/>
                </a:lnTo>
                <a:lnTo>
                  <a:pt x="604" y="214"/>
                </a:lnTo>
                <a:lnTo>
                  <a:pt x="598" y="214"/>
                </a:lnTo>
                <a:lnTo>
                  <a:pt x="592" y="214"/>
                </a:lnTo>
                <a:lnTo>
                  <a:pt x="598" y="11"/>
                </a:lnTo>
                <a:lnTo>
                  <a:pt x="353" y="0"/>
                </a:lnTo>
                <a:lnTo>
                  <a:pt x="347" y="0"/>
                </a:lnTo>
                <a:lnTo>
                  <a:pt x="311" y="459"/>
                </a:lnTo>
                <a:lnTo>
                  <a:pt x="6" y="429"/>
                </a:lnTo>
                <a:lnTo>
                  <a:pt x="0" y="435"/>
                </a:lnTo>
                <a:lnTo>
                  <a:pt x="6" y="435"/>
                </a:lnTo>
                <a:lnTo>
                  <a:pt x="6" y="441"/>
                </a:lnTo>
                <a:lnTo>
                  <a:pt x="0" y="447"/>
                </a:lnTo>
                <a:lnTo>
                  <a:pt x="6" y="453"/>
                </a:lnTo>
                <a:lnTo>
                  <a:pt x="6" y="453"/>
                </a:lnTo>
                <a:lnTo>
                  <a:pt x="24" y="465"/>
                </a:lnTo>
                <a:lnTo>
                  <a:pt x="30" y="477"/>
                </a:lnTo>
                <a:lnTo>
                  <a:pt x="36" y="489"/>
                </a:lnTo>
                <a:lnTo>
                  <a:pt x="48" y="501"/>
                </a:lnTo>
                <a:lnTo>
                  <a:pt x="96" y="555"/>
                </a:lnTo>
                <a:lnTo>
                  <a:pt x="137" y="591"/>
                </a:lnTo>
                <a:lnTo>
                  <a:pt x="137" y="597"/>
                </a:lnTo>
                <a:lnTo>
                  <a:pt x="143" y="603"/>
                </a:lnTo>
                <a:lnTo>
                  <a:pt x="143" y="614"/>
                </a:lnTo>
                <a:lnTo>
                  <a:pt x="143" y="614"/>
                </a:lnTo>
                <a:lnTo>
                  <a:pt x="155" y="632"/>
                </a:lnTo>
                <a:lnTo>
                  <a:pt x="155" y="662"/>
                </a:lnTo>
                <a:lnTo>
                  <a:pt x="155" y="674"/>
                </a:lnTo>
                <a:lnTo>
                  <a:pt x="167" y="698"/>
                </a:lnTo>
                <a:lnTo>
                  <a:pt x="227" y="740"/>
                </a:lnTo>
                <a:lnTo>
                  <a:pt x="269" y="764"/>
                </a:lnTo>
                <a:lnTo>
                  <a:pt x="281" y="770"/>
                </a:lnTo>
                <a:lnTo>
                  <a:pt x="287" y="764"/>
                </a:lnTo>
                <a:lnTo>
                  <a:pt x="299" y="752"/>
                </a:lnTo>
                <a:lnTo>
                  <a:pt x="305" y="746"/>
                </a:lnTo>
                <a:lnTo>
                  <a:pt x="323" y="704"/>
                </a:lnTo>
                <a:lnTo>
                  <a:pt x="329" y="692"/>
                </a:lnTo>
                <a:lnTo>
                  <a:pt x="341" y="692"/>
                </a:lnTo>
                <a:lnTo>
                  <a:pt x="353" y="692"/>
                </a:lnTo>
                <a:lnTo>
                  <a:pt x="353" y="692"/>
                </a:lnTo>
                <a:lnTo>
                  <a:pt x="359" y="686"/>
                </a:lnTo>
                <a:lnTo>
                  <a:pt x="365" y="680"/>
                </a:lnTo>
                <a:lnTo>
                  <a:pt x="371" y="686"/>
                </a:lnTo>
                <a:lnTo>
                  <a:pt x="377" y="692"/>
                </a:lnTo>
                <a:lnTo>
                  <a:pt x="401" y="692"/>
                </a:lnTo>
                <a:lnTo>
                  <a:pt x="407" y="698"/>
                </a:lnTo>
                <a:lnTo>
                  <a:pt x="425" y="704"/>
                </a:lnTo>
                <a:lnTo>
                  <a:pt x="430" y="698"/>
                </a:lnTo>
                <a:lnTo>
                  <a:pt x="448" y="710"/>
                </a:lnTo>
                <a:lnTo>
                  <a:pt x="448" y="716"/>
                </a:lnTo>
                <a:lnTo>
                  <a:pt x="454" y="722"/>
                </a:lnTo>
                <a:lnTo>
                  <a:pt x="454" y="722"/>
                </a:lnTo>
                <a:lnTo>
                  <a:pt x="460" y="728"/>
                </a:lnTo>
                <a:lnTo>
                  <a:pt x="466" y="728"/>
                </a:lnTo>
                <a:lnTo>
                  <a:pt x="478" y="746"/>
                </a:lnTo>
                <a:lnTo>
                  <a:pt x="496" y="758"/>
                </a:lnTo>
                <a:lnTo>
                  <a:pt x="508" y="776"/>
                </a:lnTo>
                <a:lnTo>
                  <a:pt x="508" y="782"/>
                </a:lnTo>
                <a:lnTo>
                  <a:pt x="532" y="841"/>
                </a:lnTo>
                <a:lnTo>
                  <a:pt x="538" y="853"/>
                </a:lnTo>
                <a:lnTo>
                  <a:pt x="568" y="889"/>
                </a:lnTo>
                <a:lnTo>
                  <a:pt x="568" y="895"/>
                </a:lnTo>
                <a:lnTo>
                  <a:pt x="586" y="919"/>
                </a:lnTo>
                <a:lnTo>
                  <a:pt x="592" y="919"/>
                </a:lnTo>
                <a:lnTo>
                  <a:pt x="604" y="931"/>
                </a:lnTo>
                <a:lnTo>
                  <a:pt x="604" y="937"/>
                </a:lnTo>
                <a:lnTo>
                  <a:pt x="604" y="961"/>
                </a:lnTo>
                <a:lnTo>
                  <a:pt x="610" y="967"/>
                </a:lnTo>
                <a:lnTo>
                  <a:pt x="610" y="991"/>
                </a:lnTo>
                <a:lnTo>
                  <a:pt x="616" y="997"/>
                </a:lnTo>
                <a:lnTo>
                  <a:pt x="640" y="1038"/>
                </a:lnTo>
                <a:lnTo>
                  <a:pt x="640" y="1050"/>
                </a:lnTo>
                <a:lnTo>
                  <a:pt x="652" y="1050"/>
                </a:lnTo>
                <a:lnTo>
                  <a:pt x="670" y="1062"/>
                </a:lnTo>
                <a:lnTo>
                  <a:pt x="688" y="1068"/>
                </a:lnTo>
                <a:lnTo>
                  <a:pt x="718" y="1086"/>
                </a:lnTo>
                <a:lnTo>
                  <a:pt x="759" y="1092"/>
                </a:lnTo>
                <a:lnTo>
                  <a:pt x="765" y="1092"/>
                </a:lnTo>
                <a:lnTo>
                  <a:pt x="783" y="1104"/>
                </a:lnTo>
                <a:lnTo>
                  <a:pt x="795" y="1110"/>
                </a:lnTo>
                <a:lnTo>
                  <a:pt x="807" y="1098"/>
                </a:lnTo>
                <a:lnTo>
                  <a:pt x="813" y="1098"/>
                </a:lnTo>
                <a:lnTo>
                  <a:pt x="819" y="1098"/>
                </a:lnTo>
                <a:lnTo>
                  <a:pt x="819" y="1092"/>
                </a:lnTo>
                <a:lnTo>
                  <a:pt x="807" y="1086"/>
                </a:lnTo>
                <a:lnTo>
                  <a:pt x="807" y="1086"/>
                </a:lnTo>
                <a:lnTo>
                  <a:pt x="801" y="1074"/>
                </a:lnTo>
                <a:lnTo>
                  <a:pt x="789" y="1026"/>
                </a:lnTo>
                <a:lnTo>
                  <a:pt x="783" y="1009"/>
                </a:lnTo>
                <a:lnTo>
                  <a:pt x="789" y="979"/>
                </a:lnTo>
                <a:lnTo>
                  <a:pt x="789" y="967"/>
                </a:lnTo>
                <a:lnTo>
                  <a:pt x="789" y="967"/>
                </a:lnTo>
                <a:lnTo>
                  <a:pt x="783" y="967"/>
                </a:lnTo>
                <a:lnTo>
                  <a:pt x="783" y="967"/>
                </a:lnTo>
                <a:lnTo>
                  <a:pt x="783" y="961"/>
                </a:lnTo>
                <a:lnTo>
                  <a:pt x="783" y="961"/>
                </a:lnTo>
                <a:lnTo>
                  <a:pt x="801" y="955"/>
                </a:lnTo>
                <a:lnTo>
                  <a:pt x="807" y="925"/>
                </a:lnTo>
                <a:lnTo>
                  <a:pt x="801" y="925"/>
                </a:lnTo>
                <a:lnTo>
                  <a:pt x="795" y="913"/>
                </a:lnTo>
                <a:lnTo>
                  <a:pt x="801" y="901"/>
                </a:lnTo>
                <a:lnTo>
                  <a:pt x="813" y="907"/>
                </a:lnTo>
                <a:lnTo>
                  <a:pt x="825" y="901"/>
                </a:lnTo>
                <a:lnTo>
                  <a:pt x="831" y="883"/>
                </a:lnTo>
                <a:lnTo>
                  <a:pt x="825" y="877"/>
                </a:lnTo>
                <a:lnTo>
                  <a:pt x="825" y="871"/>
                </a:lnTo>
                <a:lnTo>
                  <a:pt x="831" y="877"/>
                </a:lnTo>
                <a:lnTo>
                  <a:pt x="837" y="877"/>
                </a:lnTo>
                <a:lnTo>
                  <a:pt x="837" y="871"/>
                </a:lnTo>
                <a:lnTo>
                  <a:pt x="843" y="877"/>
                </a:lnTo>
                <a:lnTo>
                  <a:pt x="849" y="877"/>
                </a:lnTo>
                <a:lnTo>
                  <a:pt x="849" y="871"/>
                </a:lnTo>
                <a:lnTo>
                  <a:pt x="849" y="871"/>
                </a:lnTo>
                <a:lnTo>
                  <a:pt x="849" y="859"/>
                </a:lnTo>
                <a:lnTo>
                  <a:pt x="855" y="853"/>
                </a:lnTo>
                <a:lnTo>
                  <a:pt x="855" y="853"/>
                </a:lnTo>
                <a:lnTo>
                  <a:pt x="861" y="853"/>
                </a:lnTo>
                <a:lnTo>
                  <a:pt x="861" y="859"/>
                </a:lnTo>
                <a:lnTo>
                  <a:pt x="885" y="853"/>
                </a:lnTo>
                <a:lnTo>
                  <a:pt x="885" y="847"/>
                </a:lnTo>
                <a:lnTo>
                  <a:pt x="891" y="847"/>
                </a:lnTo>
                <a:lnTo>
                  <a:pt x="885" y="841"/>
                </a:lnTo>
                <a:lnTo>
                  <a:pt x="873" y="835"/>
                </a:lnTo>
                <a:lnTo>
                  <a:pt x="873" y="829"/>
                </a:lnTo>
                <a:lnTo>
                  <a:pt x="897" y="823"/>
                </a:lnTo>
                <a:lnTo>
                  <a:pt x="897" y="823"/>
                </a:lnTo>
                <a:lnTo>
                  <a:pt x="903" y="817"/>
                </a:lnTo>
                <a:lnTo>
                  <a:pt x="909" y="823"/>
                </a:lnTo>
                <a:lnTo>
                  <a:pt x="903" y="823"/>
                </a:lnTo>
                <a:lnTo>
                  <a:pt x="909" y="829"/>
                </a:lnTo>
                <a:lnTo>
                  <a:pt x="909" y="829"/>
                </a:lnTo>
                <a:lnTo>
                  <a:pt x="915" y="829"/>
                </a:lnTo>
                <a:lnTo>
                  <a:pt x="945" y="817"/>
                </a:lnTo>
                <a:lnTo>
                  <a:pt x="999" y="782"/>
                </a:lnTo>
                <a:lnTo>
                  <a:pt x="999" y="770"/>
                </a:lnTo>
                <a:lnTo>
                  <a:pt x="1023" y="752"/>
                </a:lnTo>
                <a:lnTo>
                  <a:pt x="1023" y="746"/>
                </a:lnTo>
                <a:lnTo>
                  <a:pt x="1017" y="734"/>
                </a:lnTo>
                <a:lnTo>
                  <a:pt x="1017" y="722"/>
                </a:lnTo>
                <a:lnTo>
                  <a:pt x="1034" y="716"/>
                </a:lnTo>
                <a:lnTo>
                  <a:pt x="1034" y="716"/>
                </a:lnTo>
                <a:lnTo>
                  <a:pt x="1034" y="728"/>
                </a:lnTo>
                <a:lnTo>
                  <a:pt x="1034" y="734"/>
                </a:lnTo>
                <a:lnTo>
                  <a:pt x="1052" y="728"/>
                </a:lnTo>
                <a:lnTo>
                  <a:pt x="1058" y="734"/>
                </a:lnTo>
                <a:lnTo>
                  <a:pt x="1094" y="716"/>
                </a:lnTo>
                <a:lnTo>
                  <a:pt x="1118" y="716"/>
                </a:lnTo>
                <a:lnTo>
                  <a:pt x="1118" y="716"/>
                </a:lnTo>
                <a:lnTo>
                  <a:pt x="1112" y="710"/>
                </a:lnTo>
                <a:lnTo>
                  <a:pt x="1112" y="710"/>
                </a:lnTo>
                <a:lnTo>
                  <a:pt x="1112" y="704"/>
                </a:lnTo>
                <a:lnTo>
                  <a:pt x="1112" y="698"/>
                </a:lnTo>
                <a:lnTo>
                  <a:pt x="1112" y="692"/>
                </a:lnTo>
                <a:lnTo>
                  <a:pt x="1118" y="686"/>
                </a:lnTo>
                <a:lnTo>
                  <a:pt x="1130" y="662"/>
                </a:lnTo>
                <a:lnTo>
                  <a:pt x="1124" y="656"/>
                </a:lnTo>
                <a:lnTo>
                  <a:pt x="1124" y="644"/>
                </a:lnTo>
                <a:lnTo>
                  <a:pt x="1124" y="644"/>
                </a:lnTo>
                <a:lnTo>
                  <a:pt x="1124" y="638"/>
                </a:lnTo>
                <a:lnTo>
                  <a:pt x="1124" y="620"/>
                </a:lnTo>
                <a:lnTo>
                  <a:pt x="1130" y="614"/>
                </a:lnTo>
                <a:lnTo>
                  <a:pt x="1136" y="609"/>
                </a:lnTo>
                <a:lnTo>
                  <a:pt x="1142" y="591"/>
                </a:lnTo>
                <a:lnTo>
                  <a:pt x="1142" y="579"/>
                </a:lnTo>
                <a:lnTo>
                  <a:pt x="1136" y="561"/>
                </a:lnTo>
                <a:lnTo>
                  <a:pt x="1130" y="549"/>
                </a:lnTo>
                <a:lnTo>
                  <a:pt x="1124" y="549"/>
                </a:lnTo>
                <a:lnTo>
                  <a:pt x="1130" y="543"/>
                </a:lnTo>
                <a:lnTo>
                  <a:pt x="1124" y="537"/>
                </a:lnTo>
                <a:lnTo>
                  <a:pt x="1118" y="531"/>
                </a:lnTo>
                <a:lnTo>
                  <a:pt x="1112" y="525"/>
                </a:lnTo>
                <a:lnTo>
                  <a:pt x="1112" y="519"/>
                </a:lnTo>
                <a:lnTo>
                  <a:pt x="1118" y="513"/>
                </a:lnTo>
                <a:lnTo>
                  <a:pt x="1106" y="495"/>
                </a:lnTo>
                <a:lnTo>
                  <a:pt x="1094" y="483"/>
                </a:lnTo>
                <a:lnTo>
                  <a:pt x="1094" y="477"/>
                </a:lnTo>
                <a:lnTo>
                  <a:pt x="1088" y="376"/>
                </a:lnTo>
                <a:lnTo>
                  <a:pt x="1088" y="322"/>
                </a:lnTo>
                <a:lnTo>
                  <a:pt x="1076" y="316"/>
                </a:lnTo>
                <a:lnTo>
                  <a:pt x="1064" y="322"/>
                </a:lnTo>
                <a:lnTo>
                  <a:pt x="1064" y="322"/>
                </a:lnTo>
                <a:lnTo>
                  <a:pt x="1052" y="310"/>
                </a:lnTo>
                <a:lnTo>
                  <a:pt x="1052" y="31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" name="Freeform 81"/>
          <p:cNvSpPr>
            <a:spLocks/>
          </p:cNvSpPr>
          <p:nvPr/>
        </p:nvSpPr>
        <p:spPr bwMode="auto">
          <a:xfrm rot="21394386">
            <a:off x="6009791" y="2990169"/>
            <a:ext cx="510855" cy="883025"/>
          </a:xfrm>
          <a:custGeom>
            <a:avLst/>
            <a:gdLst/>
            <a:ahLst/>
            <a:cxnLst>
              <a:cxn ang="0">
                <a:pos x="6" y="30"/>
              </a:cxn>
              <a:cxn ang="0">
                <a:pos x="30" y="275"/>
              </a:cxn>
              <a:cxn ang="0">
                <a:pos x="24" y="275"/>
              </a:cxn>
              <a:cxn ang="0">
                <a:pos x="24" y="287"/>
              </a:cxn>
              <a:cxn ang="0">
                <a:pos x="24" y="299"/>
              </a:cxn>
              <a:cxn ang="0">
                <a:pos x="30" y="317"/>
              </a:cxn>
              <a:cxn ang="0">
                <a:pos x="36" y="341"/>
              </a:cxn>
              <a:cxn ang="0">
                <a:pos x="24" y="359"/>
              </a:cxn>
              <a:cxn ang="0">
                <a:pos x="24" y="365"/>
              </a:cxn>
              <a:cxn ang="0">
                <a:pos x="18" y="382"/>
              </a:cxn>
              <a:cxn ang="0">
                <a:pos x="6" y="394"/>
              </a:cxn>
              <a:cxn ang="0">
                <a:pos x="6" y="406"/>
              </a:cxn>
              <a:cxn ang="0">
                <a:pos x="0" y="424"/>
              </a:cxn>
              <a:cxn ang="0">
                <a:pos x="0" y="430"/>
              </a:cxn>
              <a:cxn ang="0">
                <a:pos x="0" y="436"/>
              </a:cxn>
              <a:cxn ang="0">
                <a:pos x="0" y="436"/>
              </a:cxn>
              <a:cxn ang="0">
                <a:pos x="6" y="436"/>
              </a:cxn>
              <a:cxn ang="0">
                <a:pos x="12" y="430"/>
              </a:cxn>
              <a:cxn ang="0">
                <a:pos x="12" y="430"/>
              </a:cxn>
              <a:cxn ang="0">
                <a:pos x="18" y="424"/>
              </a:cxn>
              <a:cxn ang="0">
                <a:pos x="30" y="424"/>
              </a:cxn>
              <a:cxn ang="0">
                <a:pos x="48" y="418"/>
              </a:cxn>
              <a:cxn ang="0">
                <a:pos x="72" y="430"/>
              </a:cxn>
              <a:cxn ang="0">
                <a:pos x="78" y="430"/>
              </a:cxn>
              <a:cxn ang="0">
                <a:pos x="83" y="430"/>
              </a:cxn>
              <a:cxn ang="0">
                <a:pos x="83" y="412"/>
              </a:cxn>
              <a:cxn ang="0">
                <a:pos x="101" y="406"/>
              </a:cxn>
              <a:cxn ang="0">
                <a:pos x="107" y="418"/>
              </a:cxn>
              <a:cxn ang="0">
                <a:pos x="113" y="418"/>
              </a:cxn>
              <a:cxn ang="0">
                <a:pos x="119" y="412"/>
              </a:cxn>
              <a:cxn ang="0">
                <a:pos x="125" y="394"/>
              </a:cxn>
              <a:cxn ang="0">
                <a:pos x="131" y="388"/>
              </a:cxn>
              <a:cxn ang="0">
                <a:pos x="137" y="388"/>
              </a:cxn>
              <a:cxn ang="0">
                <a:pos x="143" y="400"/>
              </a:cxn>
              <a:cxn ang="0">
                <a:pos x="167" y="400"/>
              </a:cxn>
              <a:cxn ang="0">
                <a:pos x="173" y="382"/>
              </a:cxn>
              <a:cxn ang="0">
                <a:pos x="203" y="341"/>
              </a:cxn>
              <a:cxn ang="0">
                <a:pos x="203" y="323"/>
              </a:cxn>
              <a:cxn ang="0">
                <a:pos x="209" y="317"/>
              </a:cxn>
              <a:cxn ang="0">
                <a:pos x="221" y="323"/>
              </a:cxn>
              <a:cxn ang="0">
                <a:pos x="233" y="311"/>
              </a:cxn>
              <a:cxn ang="0">
                <a:pos x="245" y="311"/>
              </a:cxn>
              <a:cxn ang="0">
                <a:pos x="245" y="305"/>
              </a:cxn>
              <a:cxn ang="0">
                <a:pos x="239" y="287"/>
              </a:cxn>
              <a:cxn ang="0">
                <a:pos x="245" y="281"/>
              </a:cxn>
              <a:cxn ang="0">
                <a:pos x="245" y="275"/>
              </a:cxn>
              <a:cxn ang="0">
                <a:pos x="215" y="6"/>
              </a:cxn>
              <a:cxn ang="0">
                <a:pos x="215" y="0"/>
              </a:cxn>
              <a:cxn ang="0">
                <a:pos x="54" y="24"/>
              </a:cxn>
              <a:cxn ang="0">
                <a:pos x="54" y="24"/>
              </a:cxn>
              <a:cxn ang="0">
                <a:pos x="42" y="30"/>
              </a:cxn>
              <a:cxn ang="0">
                <a:pos x="30" y="36"/>
              </a:cxn>
              <a:cxn ang="0">
                <a:pos x="18" y="36"/>
              </a:cxn>
              <a:cxn ang="0">
                <a:pos x="6" y="30"/>
              </a:cxn>
              <a:cxn ang="0">
                <a:pos x="6" y="30"/>
              </a:cxn>
            </a:cxnLst>
            <a:rect l="0" t="0" r="r" b="b"/>
            <a:pathLst>
              <a:path w="245" h="436">
                <a:moveTo>
                  <a:pt x="6" y="30"/>
                </a:moveTo>
                <a:lnTo>
                  <a:pt x="30" y="275"/>
                </a:lnTo>
                <a:lnTo>
                  <a:pt x="24" y="275"/>
                </a:lnTo>
                <a:lnTo>
                  <a:pt x="24" y="287"/>
                </a:lnTo>
                <a:lnTo>
                  <a:pt x="24" y="299"/>
                </a:lnTo>
                <a:lnTo>
                  <a:pt x="30" y="317"/>
                </a:lnTo>
                <a:lnTo>
                  <a:pt x="36" y="341"/>
                </a:lnTo>
                <a:lnTo>
                  <a:pt x="24" y="359"/>
                </a:lnTo>
                <a:lnTo>
                  <a:pt x="24" y="365"/>
                </a:lnTo>
                <a:lnTo>
                  <a:pt x="18" y="382"/>
                </a:lnTo>
                <a:lnTo>
                  <a:pt x="6" y="394"/>
                </a:lnTo>
                <a:lnTo>
                  <a:pt x="6" y="406"/>
                </a:lnTo>
                <a:lnTo>
                  <a:pt x="0" y="424"/>
                </a:lnTo>
                <a:lnTo>
                  <a:pt x="0" y="430"/>
                </a:lnTo>
                <a:lnTo>
                  <a:pt x="0" y="436"/>
                </a:lnTo>
                <a:lnTo>
                  <a:pt x="0" y="436"/>
                </a:lnTo>
                <a:lnTo>
                  <a:pt x="6" y="436"/>
                </a:lnTo>
                <a:lnTo>
                  <a:pt x="12" y="430"/>
                </a:lnTo>
                <a:lnTo>
                  <a:pt x="12" y="430"/>
                </a:lnTo>
                <a:lnTo>
                  <a:pt x="18" y="424"/>
                </a:lnTo>
                <a:lnTo>
                  <a:pt x="30" y="424"/>
                </a:lnTo>
                <a:lnTo>
                  <a:pt x="48" y="418"/>
                </a:lnTo>
                <a:lnTo>
                  <a:pt x="72" y="430"/>
                </a:lnTo>
                <a:lnTo>
                  <a:pt x="78" y="430"/>
                </a:lnTo>
                <a:lnTo>
                  <a:pt x="83" y="430"/>
                </a:lnTo>
                <a:lnTo>
                  <a:pt x="83" y="412"/>
                </a:lnTo>
                <a:lnTo>
                  <a:pt x="101" y="406"/>
                </a:lnTo>
                <a:lnTo>
                  <a:pt x="107" y="418"/>
                </a:lnTo>
                <a:lnTo>
                  <a:pt x="113" y="418"/>
                </a:lnTo>
                <a:lnTo>
                  <a:pt x="119" y="412"/>
                </a:lnTo>
                <a:lnTo>
                  <a:pt x="125" y="394"/>
                </a:lnTo>
                <a:lnTo>
                  <a:pt x="131" y="388"/>
                </a:lnTo>
                <a:lnTo>
                  <a:pt x="137" y="388"/>
                </a:lnTo>
                <a:lnTo>
                  <a:pt x="143" y="400"/>
                </a:lnTo>
                <a:lnTo>
                  <a:pt x="167" y="400"/>
                </a:lnTo>
                <a:lnTo>
                  <a:pt x="173" y="382"/>
                </a:lnTo>
                <a:lnTo>
                  <a:pt x="203" y="341"/>
                </a:lnTo>
                <a:lnTo>
                  <a:pt x="203" y="323"/>
                </a:lnTo>
                <a:lnTo>
                  <a:pt x="209" y="317"/>
                </a:lnTo>
                <a:lnTo>
                  <a:pt x="221" y="323"/>
                </a:lnTo>
                <a:lnTo>
                  <a:pt x="233" y="311"/>
                </a:lnTo>
                <a:lnTo>
                  <a:pt x="245" y="311"/>
                </a:lnTo>
                <a:lnTo>
                  <a:pt x="245" y="305"/>
                </a:lnTo>
                <a:lnTo>
                  <a:pt x="239" y="287"/>
                </a:lnTo>
                <a:lnTo>
                  <a:pt x="245" y="281"/>
                </a:lnTo>
                <a:lnTo>
                  <a:pt x="245" y="275"/>
                </a:lnTo>
                <a:lnTo>
                  <a:pt x="215" y="6"/>
                </a:lnTo>
                <a:lnTo>
                  <a:pt x="215" y="0"/>
                </a:lnTo>
                <a:lnTo>
                  <a:pt x="54" y="24"/>
                </a:lnTo>
                <a:lnTo>
                  <a:pt x="54" y="24"/>
                </a:lnTo>
                <a:lnTo>
                  <a:pt x="42" y="30"/>
                </a:lnTo>
                <a:lnTo>
                  <a:pt x="30" y="36"/>
                </a:lnTo>
                <a:lnTo>
                  <a:pt x="18" y="36"/>
                </a:lnTo>
                <a:lnTo>
                  <a:pt x="6" y="30"/>
                </a:lnTo>
                <a:lnTo>
                  <a:pt x="6" y="3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" name="Freeform 82"/>
          <p:cNvSpPr>
            <a:spLocks/>
          </p:cNvSpPr>
          <p:nvPr/>
        </p:nvSpPr>
        <p:spPr bwMode="auto">
          <a:xfrm rot="21394386">
            <a:off x="5810119" y="3537358"/>
            <a:ext cx="1246416" cy="616186"/>
          </a:xfrm>
          <a:custGeom>
            <a:avLst/>
            <a:gdLst/>
            <a:ahLst/>
            <a:cxnLst>
              <a:cxn ang="0">
                <a:pos x="120" y="293"/>
              </a:cxn>
              <a:cxn ang="0">
                <a:pos x="120" y="281"/>
              </a:cxn>
              <a:cxn ang="0">
                <a:pos x="138" y="281"/>
              </a:cxn>
              <a:cxn ang="0">
                <a:pos x="479" y="245"/>
              </a:cxn>
              <a:cxn ang="0">
                <a:pos x="514" y="227"/>
              </a:cxn>
              <a:cxn ang="0">
                <a:pos x="538" y="209"/>
              </a:cxn>
              <a:cxn ang="0">
                <a:pos x="538" y="197"/>
              </a:cxn>
              <a:cxn ang="0">
                <a:pos x="550" y="179"/>
              </a:cxn>
              <a:cxn ang="0">
                <a:pos x="598" y="137"/>
              </a:cxn>
              <a:cxn ang="0">
                <a:pos x="592" y="131"/>
              </a:cxn>
              <a:cxn ang="0">
                <a:pos x="586" y="125"/>
              </a:cxn>
              <a:cxn ang="0">
                <a:pos x="574" y="119"/>
              </a:cxn>
              <a:cxn ang="0">
                <a:pos x="568" y="119"/>
              </a:cxn>
              <a:cxn ang="0">
                <a:pos x="544" y="84"/>
              </a:cxn>
              <a:cxn ang="0">
                <a:pos x="538" y="66"/>
              </a:cxn>
              <a:cxn ang="0">
                <a:pos x="538" y="48"/>
              </a:cxn>
              <a:cxn ang="0">
                <a:pos x="526" y="36"/>
              </a:cxn>
              <a:cxn ang="0">
                <a:pos x="508" y="24"/>
              </a:cxn>
              <a:cxn ang="0">
                <a:pos x="496" y="24"/>
              </a:cxn>
              <a:cxn ang="0">
                <a:pos x="491" y="30"/>
              </a:cxn>
              <a:cxn ang="0">
                <a:pos x="473" y="36"/>
              </a:cxn>
              <a:cxn ang="0">
                <a:pos x="455" y="30"/>
              </a:cxn>
              <a:cxn ang="0">
                <a:pos x="431" y="30"/>
              </a:cxn>
              <a:cxn ang="0">
                <a:pos x="401" y="24"/>
              </a:cxn>
              <a:cxn ang="0">
                <a:pos x="383" y="0"/>
              </a:cxn>
              <a:cxn ang="0">
                <a:pos x="365" y="0"/>
              </a:cxn>
              <a:cxn ang="0">
                <a:pos x="353" y="0"/>
              </a:cxn>
              <a:cxn ang="0">
                <a:pos x="347" y="12"/>
              </a:cxn>
              <a:cxn ang="0">
                <a:pos x="353" y="36"/>
              </a:cxn>
              <a:cxn ang="0">
                <a:pos x="329" y="48"/>
              </a:cxn>
              <a:cxn ang="0">
                <a:pos x="311" y="48"/>
              </a:cxn>
              <a:cxn ang="0">
                <a:pos x="281" y="107"/>
              </a:cxn>
              <a:cxn ang="0">
                <a:pos x="251" y="125"/>
              </a:cxn>
              <a:cxn ang="0">
                <a:pos x="239" y="113"/>
              </a:cxn>
              <a:cxn ang="0">
                <a:pos x="227" y="137"/>
              </a:cxn>
              <a:cxn ang="0">
                <a:pos x="215" y="143"/>
              </a:cxn>
              <a:cxn ang="0">
                <a:pos x="191" y="137"/>
              </a:cxn>
              <a:cxn ang="0">
                <a:pos x="186" y="155"/>
              </a:cxn>
              <a:cxn ang="0">
                <a:pos x="156" y="143"/>
              </a:cxn>
              <a:cxn ang="0">
                <a:pos x="126" y="149"/>
              </a:cxn>
              <a:cxn ang="0">
                <a:pos x="120" y="155"/>
              </a:cxn>
              <a:cxn ang="0">
                <a:pos x="108" y="161"/>
              </a:cxn>
              <a:cxn ang="0">
                <a:pos x="108" y="161"/>
              </a:cxn>
              <a:cxn ang="0">
                <a:pos x="108" y="173"/>
              </a:cxn>
              <a:cxn ang="0">
                <a:pos x="102" y="179"/>
              </a:cxn>
              <a:cxn ang="0">
                <a:pos x="108" y="191"/>
              </a:cxn>
              <a:cxn ang="0">
                <a:pos x="78" y="203"/>
              </a:cxn>
              <a:cxn ang="0">
                <a:pos x="84" y="233"/>
              </a:cxn>
              <a:cxn ang="0">
                <a:pos x="60" y="233"/>
              </a:cxn>
              <a:cxn ang="0">
                <a:pos x="36" y="227"/>
              </a:cxn>
              <a:cxn ang="0">
                <a:pos x="24" y="251"/>
              </a:cxn>
              <a:cxn ang="0">
                <a:pos x="30" y="251"/>
              </a:cxn>
              <a:cxn ang="0">
                <a:pos x="36" y="263"/>
              </a:cxn>
              <a:cxn ang="0">
                <a:pos x="24" y="293"/>
              </a:cxn>
              <a:cxn ang="0">
                <a:pos x="6" y="299"/>
              </a:cxn>
              <a:cxn ang="0">
                <a:pos x="0" y="305"/>
              </a:cxn>
            </a:cxnLst>
            <a:rect l="0" t="0" r="r" b="b"/>
            <a:pathLst>
              <a:path w="598" h="305">
                <a:moveTo>
                  <a:pt x="0" y="305"/>
                </a:moveTo>
                <a:lnTo>
                  <a:pt x="120" y="293"/>
                </a:lnTo>
                <a:lnTo>
                  <a:pt x="120" y="287"/>
                </a:lnTo>
                <a:lnTo>
                  <a:pt x="120" y="281"/>
                </a:lnTo>
                <a:lnTo>
                  <a:pt x="132" y="275"/>
                </a:lnTo>
                <a:lnTo>
                  <a:pt x="138" y="281"/>
                </a:lnTo>
                <a:lnTo>
                  <a:pt x="473" y="251"/>
                </a:lnTo>
                <a:lnTo>
                  <a:pt x="479" y="245"/>
                </a:lnTo>
                <a:lnTo>
                  <a:pt x="485" y="239"/>
                </a:lnTo>
                <a:lnTo>
                  <a:pt x="514" y="227"/>
                </a:lnTo>
                <a:lnTo>
                  <a:pt x="520" y="221"/>
                </a:lnTo>
                <a:lnTo>
                  <a:pt x="538" y="209"/>
                </a:lnTo>
                <a:lnTo>
                  <a:pt x="538" y="197"/>
                </a:lnTo>
                <a:lnTo>
                  <a:pt x="538" y="197"/>
                </a:lnTo>
                <a:lnTo>
                  <a:pt x="544" y="191"/>
                </a:lnTo>
                <a:lnTo>
                  <a:pt x="550" y="179"/>
                </a:lnTo>
                <a:lnTo>
                  <a:pt x="556" y="173"/>
                </a:lnTo>
                <a:lnTo>
                  <a:pt x="598" y="137"/>
                </a:lnTo>
                <a:lnTo>
                  <a:pt x="598" y="131"/>
                </a:lnTo>
                <a:lnTo>
                  <a:pt x="592" y="131"/>
                </a:lnTo>
                <a:lnTo>
                  <a:pt x="586" y="125"/>
                </a:lnTo>
                <a:lnTo>
                  <a:pt x="586" y="125"/>
                </a:lnTo>
                <a:lnTo>
                  <a:pt x="586" y="125"/>
                </a:lnTo>
                <a:lnTo>
                  <a:pt x="574" y="119"/>
                </a:lnTo>
                <a:lnTo>
                  <a:pt x="574" y="119"/>
                </a:lnTo>
                <a:lnTo>
                  <a:pt x="568" y="119"/>
                </a:lnTo>
                <a:lnTo>
                  <a:pt x="562" y="102"/>
                </a:lnTo>
                <a:lnTo>
                  <a:pt x="544" y="84"/>
                </a:lnTo>
                <a:lnTo>
                  <a:pt x="538" y="78"/>
                </a:lnTo>
                <a:lnTo>
                  <a:pt x="538" y="66"/>
                </a:lnTo>
                <a:lnTo>
                  <a:pt x="538" y="60"/>
                </a:lnTo>
                <a:lnTo>
                  <a:pt x="538" y="48"/>
                </a:lnTo>
                <a:lnTo>
                  <a:pt x="538" y="42"/>
                </a:lnTo>
                <a:lnTo>
                  <a:pt x="526" y="36"/>
                </a:lnTo>
                <a:lnTo>
                  <a:pt x="520" y="36"/>
                </a:lnTo>
                <a:lnTo>
                  <a:pt x="508" y="24"/>
                </a:lnTo>
                <a:lnTo>
                  <a:pt x="508" y="18"/>
                </a:lnTo>
                <a:lnTo>
                  <a:pt x="496" y="24"/>
                </a:lnTo>
                <a:lnTo>
                  <a:pt x="496" y="30"/>
                </a:lnTo>
                <a:lnTo>
                  <a:pt x="491" y="30"/>
                </a:lnTo>
                <a:lnTo>
                  <a:pt x="485" y="36"/>
                </a:lnTo>
                <a:lnTo>
                  <a:pt x="473" y="36"/>
                </a:lnTo>
                <a:lnTo>
                  <a:pt x="461" y="30"/>
                </a:lnTo>
                <a:lnTo>
                  <a:pt x="455" y="30"/>
                </a:lnTo>
                <a:lnTo>
                  <a:pt x="449" y="42"/>
                </a:lnTo>
                <a:lnTo>
                  <a:pt x="431" y="30"/>
                </a:lnTo>
                <a:lnTo>
                  <a:pt x="413" y="30"/>
                </a:lnTo>
                <a:lnTo>
                  <a:pt x="401" y="24"/>
                </a:lnTo>
                <a:lnTo>
                  <a:pt x="395" y="12"/>
                </a:lnTo>
                <a:lnTo>
                  <a:pt x="383" y="0"/>
                </a:lnTo>
                <a:lnTo>
                  <a:pt x="371" y="0"/>
                </a:lnTo>
                <a:lnTo>
                  <a:pt x="365" y="0"/>
                </a:lnTo>
                <a:lnTo>
                  <a:pt x="359" y="0"/>
                </a:lnTo>
                <a:lnTo>
                  <a:pt x="353" y="0"/>
                </a:lnTo>
                <a:lnTo>
                  <a:pt x="353" y="6"/>
                </a:lnTo>
                <a:lnTo>
                  <a:pt x="347" y="12"/>
                </a:lnTo>
                <a:lnTo>
                  <a:pt x="353" y="30"/>
                </a:lnTo>
                <a:lnTo>
                  <a:pt x="353" y="36"/>
                </a:lnTo>
                <a:lnTo>
                  <a:pt x="341" y="36"/>
                </a:lnTo>
                <a:lnTo>
                  <a:pt x="329" y="48"/>
                </a:lnTo>
                <a:lnTo>
                  <a:pt x="317" y="42"/>
                </a:lnTo>
                <a:lnTo>
                  <a:pt x="311" y="48"/>
                </a:lnTo>
                <a:lnTo>
                  <a:pt x="311" y="66"/>
                </a:lnTo>
                <a:lnTo>
                  <a:pt x="281" y="107"/>
                </a:lnTo>
                <a:lnTo>
                  <a:pt x="275" y="125"/>
                </a:lnTo>
                <a:lnTo>
                  <a:pt x="251" y="125"/>
                </a:lnTo>
                <a:lnTo>
                  <a:pt x="245" y="113"/>
                </a:lnTo>
                <a:lnTo>
                  <a:pt x="239" y="113"/>
                </a:lnTo>
                <a:lnTo>
                  <a:pt x="233" y="119"/>
                </a:lnTo>
                <a:lnTo>
                  <a:pt x="227" y="137"/>
                </a:lnTo>
                <a:lnTo>
                  <a:pt x="221" y="143"/>
                </a:lnTo>
                <a:lnTo>
                  <a:pt x="215" y="143"/>
                </a:lnTo>
                <a:lnTo>
                  <a:pt x="209" y="131"/>
                </a:lnTo>
                <a:lnTo>
                  <a:pt x="191" y="137"/>
                </a:lnTo>
                <a:lnTo>
                  <a:pt x="191" y="155"/>
                </a:lnTo>
                <a:lnTo>
                  <a:pt x="186" y="155"/>
                </a:lnTo>
                <a:lnTo>
                  <a:pt x="180" y="155"/>
                </a:lnTo>
                <a:lnTo>
                  <a:pt x="156" y="143"/>
                </a:lnTo>
                <a:lnTo>
                  <a:pt x="138" y="149"/>
                </a:lnTo>
                <a:lnTo>
                  <a:pt x="126" y="149"/>
                </a:lnTo>
                <a:lnTo>
                  <a:pt x="120" y="155"/>
                </a:lnTo>
                <a:lnTo>
                  <a:pt x="120" y="155"/>
                </a:lnTo>
                <a:lnTo>
                  <a:pt x="114" y="161"/>
                </a:lnTo>
                <a:lnTo>
                  <a:pt x="108" y="161"/>
                </a:lnTo>
                <a:lnTo>
                  <a:pt x="108" y="161"/>
                </a:lnTo>
                <a:lnTo>
                  <a:pt x="108" y="161"/>
                </a:lnTo>
                <a:lnTo>
                  <a:pt x="108" y="167"/>
                </a:lnTo>
                <a:lnTo>
                  <a:pt x="108" y="173"/>
                </a:lnTo>
                <a:lnTo>
                  <a:pt x="102" y="179"/>
                </a:lnTo>
                <a:lnTo>
                  <a:pt x="102" y="179"/>
                </a:lnTo>
                <a:lnTo>
                  <a:pt x="114" y="191"/>
                </a:lnTo>
                <a:lnTo>
                  <a:pt x="108" y="191"/>
                </a:lnTo>
                <a:lnTo>
                  <a:pt x="84" y="197"/>
                </a:lnTo>
                <a:lnTo>
                  <a:pt x="78" y="203"/>
                </a:lnTo>
                <a:lnTo>
                  <a:pt x="78" y="215"/>
                </a:lnTo>
                <a:lnTo>
                  <a:pt x="84" y="233"/>
                </a:lnTo>
                <a:lnTo>
                  <a:pt x="72" y="239"/>
                </a:lnTo>
                <a:lnTo>
                  <a:pt x="60" y="233"/>
                </a:lnTo>
                <a:lnTo>
                  <a:pt x="54" y="227"/>
                </a:lnTo>
                <a:lnTo>
                  <a:pt x="36" y="227"/>
                </a:lnTo>
                <a:lnTo>
                  <a:pt x="30" y="233"/>
                </a:lnTo>
                <a:lnTo>
                  <a:pt x="24" y="251"/>
                </a:lnTo>
                <a:lnTo>
                  <a:pt x="24" y="251"/>
                </a:lnTo>
                <a:lnTo>
                  <a:pt x="30" y="251"/>
                </a:lnTo>
                <a:lnTo>
                  <a:pt x="30" y="257"/>
                </a:lnTo>
                <a:lnTo>
                  <a:pt x="36" y="263"/>
                </a:lnTo>
                <a:lnTo>
                  <a:pt x="30" y="293"/>
                </a:lnTo>
                <a:lnTo>
                  <a:pt x="24" y="293"/>
                </a:lnTo>
                <a:lnTo>
                  <a:pt x="18" y="293"/>
                </a:lnTo>
                <a:lnTo>
                  <a:pt x="6" y="299"/>
                </a:lnTo>
                <a:lnTo>
                  <a:pt x="0" y="305"/>
                </a:lnTo>
                <a:lnTo>
                  <a:pt x="0" y="30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" name="Freeform 83"/>
          <p:cNvSpPr>
            <a:spLocks/>
          </p:cNvSpPr>
          <p:nvPr/>
        </p:nvSpPr>
        <p:spPr bwMode="auto">
          <a:xfrm rot="21394386">
            <a:off x="5580553" y="4478376"/>
            <a:ext cx="596875" cy="1012933"/>
          </a:xfrm>
          <a:custGeom>
            <a:avLst/>
            <a:gdLst/>
            <a:ahLst/>
            <a:cxnLst>
              <a:cxn ang="0">
                <a:pos x="263" y="0"/>
              </a:cxn>
              <a:cxn ang="0">
                <a:pos x="95" y="12"/>
              </a:cxn>
              <a:cxn ang="0">
                <a:pos x="89" y="18"/>
              </a:cxn>
              <a:cxn ang="0">
                <a:pos x="77" y="36"/>
              </a:cxn>
              <a:cxn ang="0">
                <a:pos x="71" y="54"/>
              </a:cxn>
              <a:cxn ang="0">
                <a:pos x="71" y="65"/>
              </a:cxn>
              <a:cxn ang="0">
                <a:pos x="71" y="77"/>
              </a:cxn>
              <a:cxn ang="0">
                <a:pos x="53" y="83"/>
              </a:cxn>
              <a:cxn ang="0">
                <a:pos x="41" y="101"/>
              </a:cxn>
              <a:cxn ang="0">
                <a:pos x="41" y="107"/>
              </a:cxn>
              <a:cxn ang="0">
                <a:pos x="41" y="119"/>
              </a:cxn>
              <a:cxn ang="0">
                <a:pos x="29" y="125"/>
              </a:cxn>
              <a:cxn ang="0">
                <a:pos x="29" y="137"/>
              </a:cxn>
              <a:cxn ang="0">
                <a:pos x="29" y="149"/>
              </a:cxn>
              <a:cxn ang="0">
                <a:pos x="18" y="167"/>
              </a:cxn>
              <a:cxn ang="0">
                <a:pos x="24" y="179"/>
              </a:cxn>
              <a:cxn ang="0">
                <a:pos x="29" y="191"/>
              </a:cxn>
              <a:cxn ang="0">
                <a:pos x="29" y="197"/>
              </a:cxn>
              <a:cxn ang="0">
                <a:pos x="35" y="203"/>
              </a:cxn>
              <a:cxn ang="0">
                <a:pos x="35" y="209"/>
              </a:cxn>
              <a:cxn ang="0">
                <a:pos x="29" y="209"/>
              </a:cxn>
              <a:cxn ang="0">
                <a:pos x="29" y="221"/>
              </a:cxn>
              <a:cxn ang="0">
                <a:pos x="29" y="227"/>
              </a:cxn>
              <a:cxn ang="0">
                <a:pos x="29" y="233"/>
              </a:cxn>
              <a:cxn ang="0">
                <a:pos x="35" y="251"/>
              </a:cxn>
              <a:cxn ang="0">
                <a:pos x="41" y="274"/>
              </a:cxn>
              <a:cxn ang="0">
                <a:pos x="47" y="286"/>
              </a:cxn>
              <a:cxn ang="0">
                <a:pos x="47" y="286"/>
              </a:cxn>
              <a:cxn ang="0">
                <a:pos x="53" y="298"/>
              </a:cxn>
              <a:cxn ang="0">
                <a:pos x="41" y="304"/>
              </a:cxn>
              <a:cxn ang="0">
                <a:pos x="35" y="310"/>
              </a:cxn>
              <a:cxn ang="0">
                <a:pos x="29" y="328"/>
              </a:cxn>
              <a:cxn ang="0">
                <a:pos x="18" y="358"/>
              </a:cxn>
              <a:cxn ang="0">
                <a:pos x="0" y="400"/>
              </a:cxn>
              <a:cxn ang="0">
                <a:pos x="0" y="430"/>
              </a:cxn>
              <a:cxn ang="0">
                <a:pos x="161" y="424"/>
              </a:cxn>
              <a:cxn ang="0">
                <a:pos x="161" y="430"/>
              </a:cxn>
              <a:cxn ang="0">
                <a:pos x="161" y="442"/>
              </a:cxn>
              <a:cxn ang="0">
                <a:pos x="161" y="466"/>
              </a:cxn>
              <a:cxn ang="0">
                <a:pos x="179" y="483"/>
              </a:cxn>
              <a:cxn ang="0">
                <a:pos x="179" y="501"/>
              </a:cxn>
              <a:cxn ang="0">
                <a:pos x="191" y="501"/>
              </a:cxn>
              <a:cxn ang="0">
                <a:pos x="209" y="489"/>
              </a:cxn>
              <a:cxn ang="0">
                <a:pos x="251" y="477"/>
              </a:cxn>
              <a:cxn ang="0">
                <a:pos x="257" y="477"/>
              </a:cxn>
              <a:cxn ang="0">
                <a:pos x="275" y="477"/>
              </a:cxn>
              <a:cxn ang="0">
                <a:pos x="275" y="477"/>
              </a:cxn>
              <a:cxn ang="0">
                <a:pos x="281" y="483"/>
              </a:cxn>
              <a:cxn ang="0">
                <a:pos x="287" y="477"/>
              </a:cxn>
              <a:cxn ang="0">
                <a:pos x="269" y="328"/>
              </a:cxn>
              <a:cxn ang="0">
                <a:pos x="269" y="316"/>
              </a:cxn>
              <a:cxn ang="0">
                <a:pos x="275" y="12"/>
              </a:cxn>
              <a:cxn ang="0">
                <a:pos x="263" y="0"/>
              </a:cxn>
              <a:cxn ang="0">
                <a:pos x="263" y="0"/>
              </a:cxn>
            </a:cxnLst>
            <a:rect l="0" t="0" r="r" b="b"/>
            <a:pathLst>
              <a:path w="287" h="501">
                <a:moveTo>
                  <a:pt x="263" y="0"/>
                </a:moveTo>
                <a:lnTo>
                  <a:pt x="95" y="12"/>
                </a:lnTo>
                <a:lnTo>
                  <a:pt x="89" y="18"/>
                </a:lnTo>
                <a:lnTo>
                  <a:pt x="77" y="36"/>
                </a:lnTo>
                <a:lnTo>
                  <a:pt x="71" y="54"/>
                </a:lnTo>
                <a:lnTo>
                  <a:pt x="71" y="65"/>
                </a:lnTo>
                <a:lnTo>
                  <a:pt x="71" y="77"/>
                </a:lnTo>
                <a:lnTo>
                  <a:pt x="53" y="83"/>
                </a:lnTo>
                <a:lnTo>
                  <a:pt x="41" y="101"/>
                </a:lnTo>
                <a:lnTo>
                  <a:pt x="41" y="107"/>
                </a:lnTo>
                <a:lnTo>
                  <a:pt x="41" y="119"/>
                </a:lnTo>
                <a:lnTo>
                  <a:pt x="29" y="125"/>
                </a:lnTo>
                <a:lnTo>
                  <a:pt x="29" y="137"/>
                </a:lnTo>
                <a:lnTo>
                  <a:pt x="29" y="149"/>
                </a:lnTo>
                <a:lnTo>
                  <a:pt x="18" y="167"/>
                </a:lnTo>
                <a:lnTo>
                  <a:pt x="24" y="179"/>
                </a:lnTo>
                <a:lnTo>
                  <a:pt x="29" y="191"/>
                </a:lnTo>
                <a:lnTo>
                  <a:pt x="29" y="197"/>
                </a:lnTo>
                <a:lnTo>
                  <a:pt x="35" y="203"/>
                </a:lnTo>
                <a:lnTo>
                  <a:pt x="35" y="209"/>
                </a:lnTo>
                <a:lnTo>
                  <a:pt x="29" y="209"/>
                </a:lnTo>
                <a:lnTo>
                  <a:pt x="29" y="221"/>
                </a:lnTo>
                <a:lnTo>
                  <a:pt x="29" y="227"/>
                </a:lnTo>
                <a:lnTo>
                  <a:pt x="29" y="233"/>
                </a:lnTo>
                <a:lnTo>
                  <a:pt x="35" y="251"/>
                </a:lnTo>
                <a:lnTo>
                  <a:pt x="41" y="274"/>
                </a:lnTo>
                <a:lnTo>
                  <a:pt x="47" y="286"/>
                </a:lnTo>
                <a:lnTo>
                  <a:pt x="47" y="286"/>
                </a:lnTo>
                <a:lnTo>
                  <a:pt x="53" y="298"/>
                </a:lnTo>
                <a:lnTo>
                  <a:pt x="41" y="304"/>
                </a:lnTo>
                <a:lnTo>
                  <a:pt x="35" y="310"/>
                </a:lnTo>
                <a:lnTo>
                  <a:pt x="29" y="328"/>
                </a:lnTo>
                <a:lnTo>
                  <a:pt x="18" y="358"/>
                </a:lnTo>
                <a:lnTo>
                  <a:pt x="0" y="400"/>
                </a:lnTo>
                <a:lnTo>
                  <a:pt x="0" y="430"/>
                </a:lnTo>
                <a:lnTo>
                  <a:pt x="161" y="424"/>
                </a:lnTo>
                <a:lnTo>
                  <a:pt x="161" y="430"/>
                </a:lnTo>
                <a:lnTo>
                  <a:pt x="161" y="442"/>
                </a:lnTo>
                <a:lnTo>
                  <a:pt x="161" y="466"/>
                </a:lnTo>
                <a:lnTo>
                  <a:pt x="179" y="483"/>
                </a:lnTo>
                <a:lnTo>
                  <a:pt x="179" y="501"/>
                </a:lnTo>
                <a:lnTo>
                  <a:pt x="191" y="501"/>
                </a:lnTo>
                <a:lnTo>
                  <a:pt x="209" y="489"/>
                </a:lnTo>
                <a:lnTo>
                  <a:pt x="251" y="477"/>
                </a:lnTo>
                <a:lnTo>
                  <a:pt x="257" y="477"/>
                </a:lnTo>
                <a:lnTo>
                  <a:pt x="275" y="477"/>
                </a:lnTo>
                <a:lnTo>
                  <a:pt x="275" y="477"/>
                </a:lnTo>
                <a:lnTo>
                  <a:pt x="281" y="483"/>
                </a:lnTo>
                <a:lnTo>
                  <a:pt x="287" y="477"/>
                </a:lnTo>
                <a:lnTo>
                  <a:pt x="269" y="328"/>
                </a:lnTo>
                <a:lnTo>
                  <a:pt x="269" y="316"/>
                </a:lnTo>
                <a:lnTo>
                  <a:pt x="275" y="12"/>
                </a:lnTo>
                <a:lnTo>
                  <a:pt x="263" y="0"/>
                </a:lnTo>
                <a:lnTo>
                  <a:pt x="26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1" name="Freeform 84"/>
          <p:cNvSpPr>
            <a:spLocks/>
          </p:cNvSpPr>
          <p:nvPr/>
        </p:nvSpPr>
        <p:spPr bwMode="auto">
          <a:xfrm rot="21394386">
            <a:off x="6125087" y="4406947"/>
            <a:ext cx="660074" cy="1014688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12" y="30"/>
              </a:cxn>
              <a:cxn ang="0">
                <a:pos x="6" y="334"/>
              </a:cxn>
              <a:cxn ang="0">
                <a:pos x="6" y="346"/>
              </a:cxn>
              <a:cxn ang="0">
                <a:pos x="24" y="495"/>
              </a:cxn>
              <a:cxn ang="0">
                <a:pos x="30" y="495"/>
              </a:cxn>
              <a:cxn ang="0">
                <a:pos x="30" y="489"/>
              </a:cxn>
              <a:cxn ang="0">
                <a:pos x="48" y="495"/>
              </a:cxn>
              <a:cxn ang="0">
                <a:pos x="48" y="489"/>
              </a:cxn>
              <a:cxn ang="0">
                <a:pos x="54" y="472"/>
              </a:cxn>
              <a:cxn ang="0">
                <a:pos x="60" y="454"/>
              </a:cxn>
              <a:cxn ang="0">
                <a:pos x="66" y="472"/>
              </a:cxn>
              <a:cxn ang="0">
                <a:pos x="66" y="472"/>
              </a:cxn>
              <a:cxn ang="0">
                <a:pos x="71" y="484"/>
              </a:cxn>
              <a:cxn ang="0">
                <a:pos x="77" y="501"/>
              </a:cxn>
              <a:cxn ang="0">
                <a:pos x="89" y="501"/>
              </a:cxn>
              <a:cxn ang="0">
                <a:pos x="95" y="501"/>
              </a:cxn>
              <a:cxn ang="0">
                <a:pos x="107" y="489"/>
              </a:cxn>
              <a:cxn ang="0">
                <a:pos x="107" y="489"/>
              </a:cxn>
              <a:cxn ang="0">
                <a:pos x="113" y="484"/>
              </a:cxn>
              <a:cxn ang="0">
                <a:pos x="113" y="484"/>
              </a:cxn>
              <a:cxn ang="0">
                <a:pos x="113" y="478"/>
              </a:cxn>
              <a:cxn ang="0">
                <a:pos x="107" y="478"/>
              </a:cxn>
              <a:cxn ang="0">
                <a:pos x="107" y="472"/>
              </a:cxn>
              <a:cxn ang="0">
                <a:pos x="107" y="466"/>
              </a:cxn>
              <a:cxn ang="0">
                <a:pos x="107" y="460"/>
              </a:cxn>
              <a:cxn ang="0">
                <a:pos x="101" y="454"/>
              </a:cxn>
              <a:cxn ang="0">
                <a:pos x="101" y="454"/>
              </a:cxn>
              <a:cxn ang="0">
                <a:pos x="95" y="454"/>
              </a:cxn>
              <a:cxn ang="0">
                <a:pos x="89" y="442"/>
              </a:cxn>
              <a:cxn ang="0">
                <a:pos x="89" y="436"/>
              </a:cxn>
              <a:cxn ang="0">
                <a:pos x="89" y="430"/>
              </a:cxn>
              <a:cxn ang="0">
                <a:pos x="89" y="430"/>
              </a:cxn>
              <a:cxn ang="0">
                <a:pos x="89" y="424"/>
              </a:cxn>
              <a:cxn ang="0">
                <a:pos x="317" y="406"/>
              </a:cxn>
              <a:cxn ang="0">
                <a:pos x="317" y="394"/>
              </a:cxn>
              <a:cxn ang="0">
                <a:pos x="305" y="382"/>
              </a:cxn>
              <a:cxn ang="0">
                <a:pos x="305" y="352"/>
              </a:cxn>
              <a:cxn ang="0">
                <a:pos x="293" y="334"/>
              </a:cxn>
              <a:cxn ang="0">
                <a:pos x="293" y="316"/>
              </a:cxn>
              <a:cxn ang="0">
                <a:pos x="299" y="298"/>
              </a:cxn>
              <a:cxn ang="0">
                <a:pos x="299" y="286"/>
              </a:cxn>
              <a:cxn ang="0">
                <a:pos x="305" y="275"/>
              </a:cxn>
              <a:cxn ang="0">
                <a:pos x="311" y="275"/>
              </a:cxn>
              <a:cxn ang="0">
                <a:pos x="299" y="263"/>
              </a:cxn>
              <a:cxn ang="0">
                <a:pos x="305" y="257"/>
              </a:cxn>
              <a:cxn ang="0">
                <a:pos x="299" y="251"/>
              </a:cxn>
              <a:cxn ang="0">
                <a:pos x="293" y="245"/>
              </a:cxn>
              <a:cxn ang="0">
                <a:pos x="287" y="239"/>
              </a:cxn>
              <a:cxn ang="0">
                <a:pos x="281" y="221"/>
              </a:cxn>
              <a:cxn ang="0">
                <a:pos x="275" y="215"/>
              </a:cxn>
              <a:cxn ang="0">
                <a:pos x="215" y="0"/>
              </a:cxn>
              <a:cxn ang="0">
                <a:pos x="0" y="18"/>
              </a:cxn>
              <a:cxn ang="0">
                <a:pos x="0" y="18"/>
              </a:cxn>
            </a:cxnLst>
            <a:rect l="0" t="0" r="r" b="b"/>
            <a:pathLst>
              <a:path w="317" h="501">
                <a:moveTo>
                  <a:pt x="0" y="18"/>
                </a:moveTo>
                <a:lnTo>
                  <a:pt x="12" y="30"/>
                </a:lnTo>
                <a:lnTo>
                  <a:pt x="6" y="334"/>
                </a:lnTo>
                <a:lnTo>
                  <a:pt x="6" y="346"/>
                </a:lnTo>
                <a:lnTo>
                  <a:pt x="24" y="495"/>
                </a:lnTo>
                <a:lnTo>
                  <a:pt x="30" y="495"/>
                </a:lnTo>
                <a:lnTo>
                  <a:pt x="30" y="489"/>
                </a:lnTo>
                <a:lnTo>
                  <a:pt x="48" y="495"/>
                </a:lnTo>
                <a:lnTo>
                  <a:pt x="48" y="489"/>
                </a:lnTo>
                <a:lnTo>
                  <a:pt x="54" y="472"/>
                </a:lnTo>
                <a:lnTo>
                  <a:pt x="60" y="454"/>
                </a:lnTo>
                <a:lnTo>
                  <a:pt x="66" y="472"/>
                </a:lnTo>
                <a:lnTo>
                  <a:pt x="66" y="472"/>
                </a:lnTo>
                <a:lnTo>
                  <a:pt x="71" y="484"/>
                </a:lnTo>
                <a:lnTo>
                  <a:pt x="77" y="501"/>
                </a:lnTo>
                <a:lnTo>
                  <a:pt x="89" y="501"/>
                </a:lnTo>
                <a:lnTo>
                  <a:pt x="95" y="501"/>
                </a:lnTo>
                <a:lnTo>
                  <a:pt x="107" y="489"/>
                </a:lnTo>
                <a:lnTo>
                  <a:pt x="107" y="489"/>
                </a:lnTo>
                <a:lnTo>
                  <a:pt x="113" y="484"/>
                </a:lnTo>
                <a:lnTo>
                  <a:pt x="113" y="484"/>
                </a:lnTo>
                <a:lnTo>
                  <a:pt x="113" y="478"/>
                </a:lnTo>
                <a:lnTo>
                  <a:pt x="107" y="478"/>
                </a:lnTo>
                <a:lnTo>
                  <a:pt x="107" y="472"/>
                </a:lnTo>
                <a:lnTo>
                  <a:pt x="107" y="466"/>
                </a:lnTo>
                <a:lnTo>
                  <a:pt x="107" y="460"/>
                </a:lnTo>
                <a:lnTo>
                  <a:pt x="101" y="454"/>
                </a:lnTo>
                <a:lnTo>
                  <a:pt x="101" y="454"/>
                </a:lnTo>
                <a:lnTo>
                  <a:pt x="95" y="454"/>
                </a:lnTo>
                <a:lnTo>
                  <a:pt x="89" y="442"/>
                </a:lnTo>
                <a:lnTo>
                  <a:pt x="89" y="436"/>
                </a:lnTo>
                <a:lnTo>
                  <a:pt x="89" y="430"/>
                </a:lnTo>
                <a:lnTo>
                  <a:pt x="89" y="430"/>
                </a:lnTo>
                <a:lnTo>
                  <a:pt x="89" y="424"/>
                </a:lnTo>
                <a:lnTo>
                  <a:pt x="317" y="406"/>
                </a:lnTo>
                <a:lnTo>
                  <a:pt x="317" y="394"/>
                </a:lnTo>
                <a:lnTo>
                  <a:pt x="305" y="382"/>
                </a:lnTo>
                <a:lnTo>
                  <a:pt x="305" y="352"/>
                </a:lnTo>
                <a:lnTo>
                  <a:pt x="293" y="334"/>
                </a:lnTo>
                <a:lnTo>
                  <a:pt x="293" y="316"/>
                </a:lnTo>
                <a:lnTo>
                  <a:pt x="299" y="298"/>
                </a:lnTo>
                <a:lnTo>
                  <a:pt x="299" y="286"/>
                </a:lnTo>
                <a:lnTo>
                  <a:pt x="305" y="275"/>
                </a:lnTo>
                <a:lnTo>
                  <a:pt x="311" y="275"/>
                </a:lnTo>
                <a:lnTo>
                  <a:pt x="299" y="263"/>
                </a:lnTo>
                <a:lnTo>
                  <a:pt x="305" y="257"/>
                </a:lnTo>
                <a:lnTo>
                  <a:pt x="299" y="251"/>
                </a:lnTo>
                <a:lnTo>
                  <a:pt x="293" y="245"/>
                </a:lnTo>
                <a:lnTo>
                  <a:pt x="287" y="239"/>
                </a:lnTo>
                <a:lnTo>
                  <a:pt x="281" y="221"/>
                </a:lnTo>
                <a:lnTo>
                  <a:pt x="275" y="215"/>
                </a:lnTo>
                <a:lnTo>
                  <a:pt x="215" y="0"/>
                </a:lnTo>
                <a:lnTo>
                  <a:pt x="0" y="18"/>
                </a:lnTo>
                <a:lnTo>
                  <a:pt x="0" y="1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" name="Freeform 85"/>
          <p:cNvSpPr>
            <a:spLocks/>
          </p:cNvSpPr>
          <p:nvPr/>
        </p:nvSpPr>
        <p:spPr bwMode="auto">
          <a:xfrm rot="21394386">
            <a:off x="6794984" y="3248432"/>
            <a:ext cx="1293815" cy="723272"/>
          </a:xfrm>
          <a:custGeom>
            <a:avLst/>
            <a:gdLst/>
            <a:ahLst/>
            <a:cxnLst>
              <a:cxn ang="0">
                <a:pos x="197" y="334"/>
              </a:cxn>
              <a:cxn ang="0">
                <a:pos x="161" y="340"/>
              </a:cxn>
              <a:cxn ang="0">
                <a:pos x="137" y="340"/>
              </a:cxn>
              <a:cxn ang="0">
                <a:pos x="35" y="340"/>
              </a:cxn>
              <a:cxn ang="0">
                <a:pos x="59" y="310"/>
              </a:cxn>
              <a:cxn ang="0">
                <a:pos x="71" y="292"/>
              </a:cxn>
              <a:cxn ang="0">
                <a:pos x="119" y="244"/>
              </a:cxn>
              <a:cxn ang="0">
                <a:pos x="131" y="268"/>
              </a:cxn>
              <a:cxn ang="0">
                <a:pos x="167" y="268"/>
              </a:cxn>
              <a:cxn ang="0">
                <a:pos x="185" y="262"/>
              </a:cxn>
              <a:cxn ang="0">
                <a:pos x="215" y="256"/>
              </a:cxn>
              <a:cxn ang="0">
                <a:pos x="221" y="244"/>
              </a:cxn>
              <a:cxn ang="0">
                <a:pos x="257" y="215"/>
              </a:cxn>
              <a:cxn ang="0">
                <a:pos x="269" y="173"/>
              </a:cxn>
              <a:cxn ang="0">
                <a:pos x="299" y="113"/>
              </a:cxn>
              <a:cxn ang="0">
                <a:pos x="317" y="119"/>
              </a:cxn>
              <a:cxn ang="0">
                <a:pos x="334" y="71"/>
              </a:cxn>
              <a:cxn ang="0">
                <a:pos x="358" y="59"/>
              </a:cxn>
              <a:cxn ang="0">
                <a:pos x="370" y="35"/>
              </a:cxn>
              <a:cxn ang="0">
                <a:pos x="370" y="6"/>
              </a:cxn>
              <a:cxn ang="0">
                <a:pos x="412" y="23"/>
              </a:cxn>
              <a:cxn ang="0">
                <a:pos x="424" y="6"/>
              </a:cxn>
              <a:cxn ang="0">
                <a:pos x="448" y="12"/>
              </a:cxn>
              <a:cxn ang="0">
                <a:pos x="466" y="29"/>
              </a:cxn>
              <a:cxn ang="0">
                <a:pos x="490" y="47"/>
              </a:cxn>
              <a:cxn ang="0">
                <a:pos x="472" y="89"/>
              </a:cxn>
              <a:cxn ang="0">
                <a:pos x="496" y="89"/>
              </a:cxn>
              <a:cxn ang="0">
                <a:pos x="514" y="107"/>
              </a:cxn>
              <a:cxn ang="0">
                <a:pos x="526" y="107"/>
              </a:cxn>
              <a:cxn ang="0">
                <a:pos x="562" y="125"/>
              </a:cxn>
              <a:cxn ang="0">
                <a:pos x="562" y="137"/>
              </a:cxn>
              <a:cxn ang="0">
                <a:pos x="562" y="155"/>
              </a:cxn>
              <a:cxn ang="0">
                <a:pos x="580" y="173"/>
              </a:cxn>
              <a:cxn ang="0">
                <a:pos x="562" y="179"/>
              </a:cxn>
              <a:cxn ang="0">
                <a:pos x="568" y="191"/>
              </a:cxn>
              <a:cxn ang="0">
                <a:pos x="562" y="197"/>
              </a:cxn>
              <a:cxn ang="0">
                <a:pos x="574" y="203"/>
              </a:cxn>
              <a:cxn ang="0">
                <a:pos x="574" y="220"/>
              </a:cxn>
              <a:cxn ang="0">
                <a:pos x="556" y="220"/>
              </a:cxn>
              <a:cxn ang="0">
                <a:pos x="580" y="226"/>
              </a:cxn>
              <a:cxn ang="0">
                <a:pos x="610" y="220"/>
              </a:cxn>
              <a:cxn ang="0">
                <a:pos x="616" y="256"/>
              </a:cxn>
              <a:cxn ang="0">
                <a:pos x="616" y="262"/>
              </a:cxn>
            </a:cxnLst>
            <a:rect l="0" t="0" r="r" b="b"/>
            <a:pathLst>
              <a:path w="621" h="358">
                <a:moveTo>
                  <a:pt x="616" y="262"/>
                </a:moveTo>
                <a:lnTo>
                  <a:pt x="412" y="298"/>
                </a:lnTo>
                <a:lnTo>
                  <a:pt x="197" y="334"/>
                </a:lnTo>
                <a:lnTo>
                  <a:pt x="191" y="334"/>
                </a:lnTo>
                <a:lnTo>
                  <a:pt x="179" y="334"/>
                </a:lnTo>
                <a:lnTo>
                  <a:pt x="161" y="340"/>
                </a:lnTo>
                <a:lnTo>
                  <a:pt x="161" y="334"/>
                </a:lnTo>
                <a:lnTo>
                  <a:pt x="137" y="340"/>
                </a:lnTo>
                <a:lnTo>
                  <a:pt x="137" y="340"/>
                </a:lnTo>
                <a:lnTo>
                  <a:pt x="0" y="358"/>
                </a:lnTo>
                <a:lnTo>
                  <a:pt x="6" y="352"/>
                </a:lnTo>
                <a:lnTo>
                  <a:pt x="35" y="340"/>
                </a:lnTo>
                <a:lnTo>
                  <a:pt x="41" y="334"/>
                </a:lnTo>
                <a:lnTo>
                  <a:pt x="59" y="322"/>
                </a:lnTo>
                <a:lnTo>
                  <a:pt x="59" y="310"/>
                </a:lnTo>
                <a:lnTo>
                  <a:pt x="59" y="310"/>
                </a:lnTo>
                <a:lnTo>
                  <a:pt x="65" y="304"/>
                </a:lnTo>
                <a:lnTo>
                  <a:pt x="71" y="292"/>
                </a:lnTo>
                <a:lnTo>
                  <a:pt x="77" y="286"/>
                </a:lnTo>
                <a:lnTo>
                  <a:pt x="119" y="250"/>
                </a:lnTo>
                <a:lnTo>
                  <a:pt x="119" y="244"/>
                </a:lnTo>
                <a:lnTo>
                  <a:pt x="125" y="244"/>
                </a:lnTo>
                <a:lnTo>
                  <a:pt x="119" y="256"/>
                </a:lnTo>
                <a:lnTo>
                  <a:pt x="131" y="268"/>
                </a:lnTo>
                <a:lnTo>
                  <a:pt x="149" y="274"/>
                </a:lnTo>
                <a:lnTo>
                  <a:pt x="161" y="274"/>
                </a:lnTo>
                <a:lnTo>
                  <a:pt x="167" y="268"/>
                </a:lnTo>
                <a:lnTo>
                  <a:pt x="167" y="262"/>
                </a:lnTo>
                <a:lnTo>
                  <a:pt x="179" y="256"/>
                </a:lnTo>
                <a:lnTo>
                  <a:pt x="185" y="262"/>
                </a:lnTo>
                <a:lnTo>
                  <a:pt x="185" y="262"/>
                </a:lnTo>
                <a:lnTo>
                  <a:pt x="191" y="262"/>
                </a:lnTo>
                <a:lnTo>
                  <a:pt x="215" y="256"/>
                </a:lnTo>
                <a:lnTo>
                  <a:pt x="215" y="244"/>
                </a:lnTo>
                <a:lnTo>
                  <a:pt x="221" y="244"/>
                </a:lnTo>
                <a:lnTo>
                  <a:pt x="221" y="244"/>
                </a:lnTo>
                <a:lnTo>
                  <a:pt x="239" y="232"/>
                </a:lnTo>
                <a:lnTo>
                  <a:pt x="245" y="232"/>
                </a:lnTo>
                <a:lnTo>
                  <a:pt x="257" y="215"/>
                </a:lnTo>
                <a:lnTo>
                  <a:pt x="257" y="209"/>
                </a:lnTo>
                <a:lnTo>
                  <a:pt x="257" y="197"/>
                </a:lnTo>
                <a:lnTo>
                  <a:pt x="269" y="173"/>
                </a:lnTo>
                <a:lnTo>
                  <a:pt x="287" y="107"/>
                </a:lnTo>
                <a:lnTo>
                  <a:pt x="293" y="107"/>
                </a:lnTo>
                <a:lnTo>
                  <a:pt x="299" y="113"/>
                </a:lnTo>
                <a:lnTo>
                  <a:pt x="299" y="113"/>
                </a:lnTo>
                <a:lnTo>
                  <a:pt x="305" y="119"/>
                </a:lnTo>
                <a:lnTo>
                  <a:pt x="317" y="119"/>
                </a:lnTo>
                <a:lnTo>
                  <a:pt x="322" y="107"/>
                </a:lnTo>
                <a:lnTo>
                  <a:pt x="328" y="83"/>
                </a:lnTo>
                <a:lnTo>
                  <a:pt x="334" y="71"/>
                </a:lnTo>
                <a:lnTo>
                  <a:pt x="346" y="77"/>
                </a:lnTo>
                <a:lnTo>
                  <a:pt x="352" y="59"/>
                </a:lnTo>
                <a:lnTo>
                  <a:pt x="358" y="59"/>
                </a:lnTo>
                <a:lnTo>
                  <a:pt x="364" y="53"/>
                </a:lnTo>
                <a:lnTo>
                  <a:pt x="370" y="35"/>
                </a:lnTo>
                <a:lnTo>
                  <a:pt x="370" y="35"/>
                </a:lnTo>
                <a:lnTo>
                  <a:pt x="376" y="29"/>
                </a:lnTo>
                <a:lnTo>
                  <a:pt x="370" y="29"/>
                </a:lnTo>
                <a:lnTo>
                  <a:pt x="370" y="6"/>
                </a:lnTo>
                <a:lnTo>
                  <a:pt x="376" y="6"/>
                </a:lnTo>
                <a:lnTo>
                  <a:pt x="376" y="0"/>
                </a:lnTo>
                <a:lnTo>
                  <a:pt x="412" y="23"/>
                </a:lnTo>
                <a:lnTo>
                  <a:pt x="418" y="29"/>
                </a:lnTo>
                <a:lnTo>
                  <a:pt x="424" y="23"/>
                </a:lnTo>
                <a:lnTo>
                  <a:pt x="424" y="6"/>
                </a:lnTo>
                <a:lnTo>
                  <a:pt x="430" y="6"/>
                </a:lnTo>
                <a:lnTo>
                  <a:pt x="436" y="6"/>
                </a:lnTo>
                <a:lnTo>
                  <a:pt x="448" y="12"/>
                </a:lnTo>
                <a:lnTo>
                  <a:pt x="442" y="17"/>
                </a:lnTo>
                <a:lnTo>
                  <a:pt x="448" y="29"/>
                </a:lnTo>
                <a:lnTo>
                  <a:pt x="466" y="29"/>
                </a:lnTo>
                <a:lnTo>
                  <a:pt x="472" y="35"/>
                </a:lnTo>
                <a:lnTo>
                  <a:pt x="484" y="41"/>
                </a:lnTo>
                <a:lnTo>
                  <a:pt x="490" y="47"/>
                </a:lnTo>
                <a:lnTo>
                  <a:pt x="490" y="53"/>
                </a:lnTo>
                <a:lnTo>
                  <a:pt x="478" y="71"/>
                </a:lnTo>
                <a:lnTo>
                  <a:pt x="472" y="89"/>
                </a:lnTo>
                <a:lnTo>
                  <a:pt x="472" y="95"/>
                </a:lnTo>
                <a:lnTo>
                  <a:pt x="484" y="95"/>
                </a:lnTo>
                <a:lnTo>
                  <a:pt x="496" y="89"/>
                </a:lnTo>
                <a:lnTo>
                  <a:pt x="502" y="101"/>
                </a:lnTo>
                <a:lnTo>
                  <a:pt x="508" y="101"/>
                </a:lnTo>
                <a:lnTo>
                  <a:pt x="514" y="107"/>
                </a:lnTo>
                <a:lnTo>
                  <a:pt x="520" y="113"/>
                </a:lnTo>
                <a:lnTo>
                  <a:pt x="520" y="113"/>
                </a:lnTo>
                <a:lnTo>
                  <a:pt x="526" y="107"/>
                </a:lnTo>
                <a:lnTo>
                  <a:pt x="532" y="107"/>
                </a:lnTo>
                <a:lnTo>
                  <a:pt x="550" y="119"/>
                </a:lnTo>
                <a:lnTo>
                  <a:pt x="562" y="125"/>
                </a:lnTo>
                <a:lnTo>
                  <a:pt x="568" y="131"/>
                </a:lnTo>
                <a:lnTo>
                  <a:pt x="568" y="137"/>
                </a:lnTo>
                <a:lnTo>
                  <a:pt x="562" y="137"/>
                </a:lnTo>
                <a:lnTo>
                  <a:pt x="568" y="149"/>
                </a:lnTo>
                <a:lnTo>
                  <a:pt x="562" y="155"/>
                </a:lnTo>
                <a:lnTo>
                  <a:pt x="562" y="155"/>
                </a:lnTo>
                <a:lnTo>
                  <a:pt x="562" y="155"/>
                </a:lnTo>
                <a:lnTo>
                  <a:pt x="574" y="167"/>
                </a:lnTo>
                <a:lnTo>
                  <a:pt x="580" y="173"/>
                </a:lnTo>
                <a:lnTo>
                  <a:pt x="580" y="179"/>
                </a:lnTo>
                <a:lnTo>
                  <a:pt x="574" y="185"/>
                </a:lnTo>
                <a:lnTo>
                  <a:pt x="562" y="179"/>
                </a:lnTo>
                <a:lnTo>
                  <a:pt x="562" y="185"/>
                </a:lnTo>
                <a:lnTo>
                  <a:pt x="568" y="191"/>
                </a:lnTo>
                <a:lnTo>
                  <a:pt x="568" y="191"/>
                </a:lnTo>
                <a:lnTo>
                  <a:pt x="568" y="191"/>
                </a:lnTo>
                <a:lnTo>
                  <a:pt x="562" y="197"/>
                </a:lnTo>
                <a:lnTo>
                  <a:pt x="562" y="197"/>
                </a:lnTo>
                <a:lnTo>
                  <a:pt x="562" y="197"/>
                </a:lnTo>
                <a:lnTo>
                  <a:pt x="562" y="203"/>
                </a:lnTo>
                <a:lnTo>
                  <a:pt x="574" y="203"/>
                </a:lnTo>
                <a:lnTo>
                  <a:pt x="580" y="203"/>
                </a:lnTo>
                <a:lnTo>
                  <a:pt x="586" y="209"/>
                </a:lnTo>
                <a:lnTo>
                  <a:pt x="574" y="220"/>
                </a:lnTo>
                <a:lnTo>
                  <a:pt x="568" y="220"/>
                </a:lnTo>
                <a:lnTo>
                  <a:pt x="556" y="215"/>
                </a:lnTo>
                <a:lnTo>
                  <a:pt x="556" y="220"/>
                </a:lnTo>
                <a:lnTo>
                  <a:pt x="568" y="226"/>
                </a:lnTo>
                <a:lnTo>
                  <a:pt x="574" y="232"/>
                </a:lnTo>
                <a:lnTo>
                  <a:pt x="580" y="226"/>
                </a:lnTo>
                <a:lnTo>
                  <a:pt x="592" y="220"/>
                </a:lnTo>
                <a:lnTo>
                  <a:pt x="598" y="220"/>
                </a:lnTo>
                <a:lnTo>
                  <a:pt x="610" y="220"/>
                </a:lnTo>
                <a:lnTo>
                  <a:pt x="610" y="220"/>
                </a:lnTo>
                <a:lnTo>
                  <a:pt x="621" y="250"/>
                </a:lnTo>
                <a:lnTo>
                  <a:pt x="616" y="256"/>
                </a:lnTo>
                <a:lnTo>
                  <a:pt x="616" y="256"/>
                </a:lnTo>
                <a:lnTo>
                  <a:pt x="616" y="262"/>
                </a:lnTo>
                <a:lnTo>
                  <a:pt x="616" y="26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" name="Freeform 86"/>
          <p:cNvSpPr>
            <a:spLocks/>
          </p:cNvSpPr>
          <p:nvPr/>
        </p:nvSpPr>
        <p:spPr bwMode="auto">
          <a:xfrm rot="21394386">
            <a:off x="6699245" y="3779204"/>
            <a:ext cx="1493944" cy="628474"/>
          </a:xfrm>
          <a:custGeom>
            <a:avLst/>
            <a:gdLst/>
            <a:ahLst/>
            <a:cxnLst>
              <a:cxn ang="0">
                <a:pos x="12" y="251"/>
              </a:cxn>
              <a:cxn ang="0">
                <a:pos x="24" y="233"/>
              </a:cxn>
              <a:cxn ang="0">
                <a:pos x="30" y="215"/>
              </a:cxn>
              <a:cxn ang="0">
                <a:pos x="83" y="185"/>
              </a:cxn>
              <a:cxn ang="0">
                <a:pos x="107" y="161"/>
              </a:cxn>
              <a:cxn ang="0">
                <a:pos x="119" y="161"/>
              </a:cxn>
              <a:cxn ang="0">
                <a:pos x="125" y="150"/>
              </a:cxn>
              <a:cxn ang="0">
                <a:pos x="143" y="150"/>
              </a:cxn>
              <a:cxn ang="0">
                <a:pos x="167" y="138"/>
              </a:cxn>
              <a:cxn ang="0">
                <a:pos x="197" y="102"/>
              </a:cxn>
              <a:cxn ang="0">
                <a:pos x="197" y="78"/>
              </a:cxn>
              <a:cxn ang="0">
                <a:pos x="221" y="78"/>
              </a:cxn>
              <a:cxn ang="0">
                <a:pos x="257" y="72"/>
              </a:cxn>
              <a:cxn ang="0">
                <a:pos x="676" y="0"/>
              </a:cxn>
              <a:cxn ang="0">
                <a:pos x="687" y="12"/>
              </a:cxn>
              <a:cxn ang="0">
                <a:pos x="699" y="30"/>
              </a:cxn>
              <a:cxn ang="0">
                <a:pos x="693" y="30"/>
              </a:cxn>
              <a:cxn ang="0">
                <a:pos x="681" y="30"/>
              </a:cxn>
              <a:cxn ang="0">
                <a:pos x="681" y="36"/>
              </a:cxn>
              <a:cxn ang="0">
                <a:pos x="658" y="48"/>
              </a:cxn>
              <a:cxn ang="0">
                <a:pos x="634" y="66"/>
              </a:cxn>
              <a:cxn ang="0">
                <a:pos x="640" y="66"/>
              </a:cxn>
              <a:cxn ang="0">
                <a:pos x="670" y="54"/>
              </a:cxn>
              <a:cxn ang="0">
                <a:pos x="681" y="66"/>
              </a:cxn>
              <a:cxn ang="0">
                <a:pos x="693" y="66"/>
              </a:cxn>
              <a:cxn ang="0">
                <a:pos x="711" y="54"/>
              </a:cxn>
              <a:cxn ang="0">
                <a:pos x="717" y="84"/>
              </a:cxn>
              <a:cxn ang="0">
                <a:pos x="705" y="102"/>
              </a:cxn>
              <a:cxn ang="0">
                <a:pos x="687" y="114"/>
              </a:cxn>
              <a:cxn ang="0">
                <a:pos x="664" y="120"/>
              </a:cxn>
              <a:cxn ang="0">
                <a:pos x="658" y="114"/>
              </a:cxn>
              <a:cxn ang="0">
                <a:pos x="652" y="108"/>
              </a:cxn>
              <a:cxn ang="0">
                <a:pos x="652" y="126"/>
              </a:cxn>
              <a:cxn ang="0">
                <a:pos x="658" y="132"/>
              </a:cxn>
              <a:cxn ang="0">
                <a:pos x="664" y="150"/>
              </a:cxn>
              <a:cxn ang="0">
                <a:pos x="634" y="167"/>
              </a:cxn>
              <a:cxn ang="0">
                <a:pos x="634" y="173"/>
              </a:cxn>
              <a:cxn ang="0">
                <a:pos x="676" y="161"/>
              </a:cxn>
              <a:cxn ang="0">
                <a:pos x="687" y="161"/>
              </a:cxn>
              <a:cxn ang="0">
                <a:pos x="652" y="191"/>
              </a:cxn>
              <a:cxn ang="0">
                <a:pos x="616" y="215"/>
              </a:cxn>
              <a:cxn ang="0">
                <a:pos x="610" y="221"/>
              </a:cxn>
              <a:cxn ang="0">
                <a:pos x="580" y="263"/>
              </a:cxn>
              <a:cxn ang="0">
                <a:pos x="562" y="299"/>
              </a:cxn>
              <a:cxn ang="0">
                <a:pos x="412" y="233"/>
              </a:cxn>
              <a:cxn ang="0">
                <a:pos x="305" y="215"/>
              </a:cxn>
              <a:cxn ang="0">
                <a:pos x="293" y="215"/>
              </a:cxn>
              <a:cxn ang="0">
                <a:pos x="179" y="227"/>
              </a:cxn>
              <a:cxn ang="0">
                <a:pos x="155" y="245"/>
              </a:cxn>
              <a:cxn ang="0">
                <a:pos x="0" y="275"/>
              </a:cxn>
            </a:cxnLst>
            <a:rect l="0" t="0" r="r" b="b"/>
            <a:pathLst>
              <a:path w="717" h="311">
                <a:moveTo>
                  <a:pt x="0" y="275"/>
                </a:moveTo>
                <a:lnTo>
                  <a:pt x="6" y="251"/>
                </a:lnTo>
                <a:lnTo>
                  <a:pt x="12" y="251"/>
                </a:lnTo>
                <a:lnTo>
                  <a:pt x="12" y="245"/>
                </a:lnTo>
                <a:lnTo>
                  <a:pt x="18" y="239"/>
                </a:lnTo>
                <a:lnTo>
                  <a:pt x="24" y="233"/>
                </a:lnTo>
                <a:lnTo>
                  <a:pt x="18" y="233"/>
                </a:lnTo>
                <a:lnTo>
                  <a:pt x="24" y="227"/>
                </a:lnTo>
                <a:lnTo>
                  <a:pt x="30" y="215"/>
                </a:lnTo>
                <a:lnTo>
                  <a:pt x="48" y="209"/>
                </a:lnTo>
                <a:lnTo>
                  <a:pt x="66" y="203"/>
                </a:lnTo>
                <a:lnTo>
                  <a:pt x="83" y="185"/>
                </a:lnTo>
                <a:lnTo>
                  <a:pt x="89" y="185"/>
                </a:lnTo>
                <a:lnTo>
                  <a:pt x="101" y="173"/>
                </a:lnTo>
                <a:lnTo>
                  <a:pt x="107" y="161"/>
                </a:lnTo>
                <a:lnTo>
                  <a:pt x="107" y="161"/>
                </a:lnTo>
                <a:lnTo>
                  <a:pt x="113" y="161"/>
                </a:lnTo>
                <a:lnTo>
                  <a:pt x="119" y="161"/>
                </a:lnTo>
                <a:lnTo>
                  <a:pt x="119" y="156"/>
                </a:lnTo>
                <a:lnTo>
                  <a:pt x="125" y="150"/>
                </a:lnTo>
                <a:lnTo>
                  <a:pt x="125" y="150"/>
                </a:lnTo>
                <a:lnTo>
                  <a:pt x="131" y="156"/>
                </a:lnTo>
                <a:lnTo>
                  <a:pt x="137" y="150"/>
                </a:lnTo>
                <a:lnTo>
                  <a:pt x="143" y="150"/>
                </a:lnTo>
                <a:lnTo>
                  <a:pt x="149" y="138"/>
                </a:lnTo>
                <a:lnTo>
                  <a:pt x="155" y="138"/>
                </a:lnTo>
                <a:lnTo>
                  <a:pt x="167" y="138"/>
                </a:lnTo>
                <a:lnTo>
                  <a:pt x="185" y="114"/>
                </a:lnTo>
                <a:lnTo>
                  <a:pt x="197" y="108"/>
                </a:lnTo>
                <a:lnTo>
                  <a:pt x="197" y="102"/>
                </a:lnTo>
                <a:lnTo>
                  <a:pt x="197" y="90"/>
                </a:lnTo>
                <a:lnTo>
                  <a:pt x="197" y="84"/>
                </a:lnTo>
                <a:lnTo>
                  <a:pt x="197" y="78"/>
                </a:lnTo>
                <a:lnTo>
                  <a:pt x="197" y="78"/>
                </a:lnTo>
                <a:lnTo>
                  <a:pt x="221" y="72"/>
                </a:lnTo>
                <a:lnTo>
                  <a:pt x="221" y="78"/>
                </a:lnTo>
                <a:lnTo>
                  <a:pt x="239" y="72"/>
                </a:lnTo>
                <a:lnTo>
                  <a:pt x="251" y="72"/>
                </a:lnTo>
                <a:lnTo>
                  <a:pt x="257" y="72"/>
                </a:lnTo>
                <a:lnTo>
                  <a:pt x="472" y="36"/>
                </a:lnTo>
                <a:lnTo>
                  <a:pt x="676" y="0"/>
                </a:lnTo>
                <a:lnTo>
                  <a:pt x="676" y="0"/>
                </a:lnTo>
                <a:lnTo>
                  <a:pt x="681" y="6"/>
                </a:lnTo>
                <a:lnTo>
                  <a:pt x="681" y="6"/>
                </a:lnTo>
                <a:lnTo>
                  <a:pt x="687" y="12"/>
                </a:lnTo>
                <a:lnTo>
                  <a:pt x="693" y="12"/>
                </a:lnTo>
                <a:lnTo>
                  <a:pt x="693" y="18"/>
                </a:lnTo>
                <a:lnTo>
                  <a:pt x="699" y="30"/>
                </a:lnTo>
                <a:lnTo>
                  <a:pt x="699" y="30"/>
                </a:lnTo>
                <a:lnTo>
                  <a:pt x="699" y="30"/>
                </a:lnTo>
                <a:lnTo>
                  <a:pt x="693" y="30"/>
                </a:lnTo>
                <a:lnTo>
                  <a:pt x="693" y="30"/>
                </a:lnTo>
                <a:lnTo>
                  <a:pt x="687" y="30"/>
                </a:lnTo>
                <a:lnTo>
                  <a:pt x="681" y="30"/>
                </a:lnTo>
                <a:lnTo>
                  <a:pt x="681" y="30"/>
                </a:lnTo>
                <a:lnTo>
                  <a:pt x="676" y="30"/>
                </a:lnTo>
                <a:lnTo>
                  <a:pt x="681" y="36"/>
                </a:lnTo>
                <a:lnTo>
                  <a:pt x="681" y="36"/>
                </a:lnTo>
                <a:lnTo>
                  <a:pt x="658" y="48"/>
                </a:lnTo>
                <a:lnTo>
                  <a:pt x="658" y="48"/>
                </a:lnTo>
                <a:lnTo>
                  <a:pt x="646" y="54"/>
                </a:lnTo>
                <a:lnTo>
                  <a:pt x="634" y="60"/>
                </a:lnTo>
                <a:lnTo>
                  <a:pt x="634" y="66"/>
                </a:lnTo>
                <a:lnTo>
                  <a:pt x="634" y="72"/>
                </a:lnTo>
                <a:lnTo>
                  <a:pt x="634" y="72"/>
                </a:lnTo>
                <a:lnTo>
                  <a:pt x="640" y="66"/>
                </a:lnTo>
                <a:lnTo>
                  <a:pt x="652" y="60"/>
                </a:lnTo>
                <a:lnTo>
                  <a:pt x="664" y="60"/>
                </a:lnTo>
                <a:lnTo>
                  <a:pt x="670" y="54"/>
                </a:lnTo>
                <a:lnTo>
                  <a:pt x="681" y="54"/>
                </a:lnTo>
                <a:lnTo>
                  <a:pt x="687" y="54"/>
                </a:lnTo>
                <a:lnTo>
                  <a:pt x="681" y="66"/>
                </a:lnTo>
                <a:lnTo>
                  <a:pt x="687" y="66"/>
                </a:lnTo>
                <a:lnTo>
                  <a:pt x="687" y="72"/>
                </a:lnTo>
                <a:lnTo>
                  <a:pt x="693" y="66"/>
                </a:lnTo>
                <a:lnTo>
                  <a:pt x="693" y="66"/>
                </a:lnTo>
                <a:lnTo>
                  <a:pt x="705" y="54"/>
                </a:lnTo>
                <a:lnTo>
                  <a:pt x="711" y="54"/>
                </a:lnTo>
                <a:lnTo>
                  <a:pt x="711" y="66"/>
                </a:lnTo>
                <a:lnTo>
                  <a:pt x="717" y="84"/>
                </a:lnTo>
                <a:lnTo>
                  <a:pt x="717" y="84"/>
                </a:lnTo>
                <a:lnTo>
                  <a:pt x="717" y="90"/>
                </a:lnTo>
                <a:lnTo>
                  <a:pt x="705" y="96"/>
                </a:lnTo>
                <a:lnTo>
                  <a:pt x="705" y="102"/>
                </a:lnTo>
                <a:lnTo>
                  <a:pt x="699" y="108"/>
                </a:lnTo>
                <a:lnTo>
                  <a:pt x="693" y="114"/>
                </a:lnTo>
                <a:lnTo>
                  <a:pt x="687" y="114"/>
                </a:lnTo>
                <a:lnTo>
                  <a:pt x="681" y="120"/>
                </a:lnTo>
                <a:lnTo>
                  <a:pt x="670" y="120"/>
                </a:lnTo>
                <a:lnTo>
                  <a:pt x="664" y="120"/>
                </a:lnTo>
                <a:lnTo>
                  <a:pt x="664" y="120"/>
                </a:lnTo>
                <a:lnTo>
                  <a:pt x="658" y="120"/>
                </a:lnTo>
                <a:lnTo>
                  <a:pt x="658" y="114"/>
                </a:lnTo>
                <a:lnTo>
                  <a:pt x="658" y="108"/>
                </a:lnTo>
                <a:lnTo>
                  <a:pt x="658" y="108"/>
                </a:lnTo>
                <a:lnTo>
                  <a:pt x="652" y="108"/>
                </a:lnTo>
                <a:lnTo>
                  <a:pt x="652" y="108"/>
                </a:lnTo>
                <a:lnTo>
                  <a:pt x="652" y="120"/>
                </a:lnTo>
                <a:lnTo>
                  <a:pt x="652" y="126"/>
                </a:lnTo>
                <a:lnTo>
                  <a:pt x="646" y="126"/>
                </a:lnTo>
                <a:lnTo>
                  <a:pt x="652" y="132"/>
                </a:lnTo>
                <a:lnTo>
                  <a:pt x="658" y="132"/>
                </a:lnTo>
                <a:lnTo>
                  <a:pt x="664" y="138"/>
                </a:lnTo>
                <a:lnTo>
                  <a:pt x="658" y="144"/>
                </a:lnTo>
                <a:lnTo>
                  <a:pt x="664" y="150"/>
                </a:lnTo>
                <a:lnTo>
                  <a:pt x="646" y="167"/>
                </a:lnTo>
                <a:lnTo>
                  <a:pt x="640" y="167"/>
                </a:lnTo>
                <a:lnTo>
                  <a:pt x="634" y="167"/>
                </a:lnTo>
                <a:lnTo>
                  <a:pt x="628" y="167"/>
                </a:lnTo>
                <a:lnTo>
                  <a:pt x="628" y="167"/>
                </a:lnTo>
                <a:lnTo>
                  <a:pt x="634" y="173"/>
                </a:lnTo>
                <a:lnTo>
                  <a:pt x="646" y="167"/>
                </a:lnTo>
                <a:lnTo>
                  <a:pt x="658" y="167"/>
                </a:lnTo>
                <a:lnTo>
                  <a:pt x="676" y="161"/>
                </a:lnTo>
                <a:lnTo>
                  <a:pt x="676" y="156"/>
                </a:lnTo>
                <a:lnTo>
                  <a:pt x="681" y="156"/>
                </a:lnTo>
                <a:lnTo>
                  <a:pt x="687" y="161"/>
                </a:lnTo>
                <a:lnTo>
                  <a:pt x="681" y="173"/>
                </a:lnTo>
                <a:lnTo>
                  <a:pt x="670" y="185"/>
                </a:lnTo>
                <a:lnTo>
                  <a:pt x="652" y="191"/>
                </a:lnTo>
                <a:lnTo>
                  <a:pt x="646" y="191"/>
                </a:lnTo>
                <a:lnTo>
                  <a:pt x="634" y="197"/>
                </a:lnTo>
                <a:lnTo>
                  <a:pt x="616" y="215"/>
                </a:lnTo>
                <a:lnTo>
                  <a:pt x="610" y="221"/>
                </a:lnTo>
                <a:lnTo>
                  <a:pt x="610" y="221"/>
                </a:lnTo>
                <a:lnTo>
                  <a:pt x="610" y="221"/>
                </a:lnTo>
                <a:lnTo>
                  <a:pt x="598" y="233"/>
                </a:lnTo>
                <a:lnTo>
                  <a:pt x="586" y="245"/>
                </a:lnTo>
                <a:lnTo>
                  <a:pt x="580" y="263"/>
                </a:lnTo>
                <a:lnTo>
                  <a:pt x="574" y="293"/>
                </a:lnTo>
                <a:lnTo>
                  <a:pt x="568" y="293"/>
                </a:lnTo>
                <a:lnTo>
                  <a:pt x="562" y="299"/>
                </a:lnTo>
                <a:lnTo>
                  <a:pt x="526" y="305"/>
                </a:lnTo>
                <a:lnTo>
                  <a:pt x="526" y="311"/>
                </a:lnTo>
                <a:lnTo>
                  <a:pt x="412" y="233"/>
                </a:lnTo>
                <a:lnTo>
                  <a:pt x="323" y="245"/>
                </a:lnTo>
                <a:lnTo>
                  <a:pt x="317" y="233"/>
                </a:lnTo>
                <a:lnTo>
                  <a:pt x="305" y="215"/>
                </a:lnTo>
                <a:lnTo>
                  <a:pt x="293" y="221"/>
                </a:lnTo>
                <a:lnTo>
                  <a:pt x="293" y="221"/>
                </a:lnTo>
                <a:lnTo>
                  <a:pt x="293" y="215"/>
                </a:lnTo>
                <a:lnTo>
                  <a:pt x="293" y="215"/>
                </a:lnTo>
                <a:lnTo>
                  <a:pt x="185" y="227"/>
                </a:lnTo>
                <a:lnTo>
                  <a:pt x="179" y="227"/>
                </a:lnTo>
                <a:lnTo>
                  <a:pt x="179" y="227"/>
                </a:lnTo>
                <a:lnTo>
                  <a:pt x="155" y="239"/>
                </a:lnTo>
                <a:lnTo>
                  <a:pt x="155" y="245"/>
                </a:lnTo>
                <a:lnTo>
                  <a:pt x="149" y="245"/>
                </a:lnTo>
                <a:lnTo>
                  <a:pt x="125" y="257"/>
                </a:lnTo>
                <a:lnTo>
                  <a:pt x="0" y="275"/>
                </a:lnTo>
                <a:lnTo>
                  <a:pt x="0" y="27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Freeform 87"/>
          <p:cNvSpPr>
            <a:spLocks/>
          </p:cNvSpPr>
          <p:nvPr/>
        </p:nvSpPr>
        <p:spPr bwMode="auto">
          <a:xfrm rot="21394386">
            <a:off x="6948324" y="4217287"/>
            <a:ext cx="872492" cy="630231"/>
          </a:xfrm>
          <a:custGeom>
            <a:avLst/>
            <a:gdLst/>
            <a:ahLst/>
            <a:cxnLst>
              <a:cxn ang="0">
                <a:pos x="246" y="311"/>
              </a:cxn>
              <a:cxn ang="0">
                <a:pos x="234" y="311"/>
              </a:cxn>
              <a:cxn ang="0">
                <a:pos x="222" y="281"/>
              </a:cxn>
              <a:cxn ang="0">
                <a:pos x="198" y="263"/>
              </a:cxn>
              <a:cxn ang="0">
                <a:pos x="186" y="233"/>
              </a:cxn>
              <a:cxn ang="0">
                <a:pos x="174" y="215"/>
              </a:cxn>
              <a:cxn ang="0">
                <a:pos x="150" y="203"/>
              </a:cxn>
              <a:cxn ang="0">
                <a:pos x="138" y="191"/>
              </a:cxn>
              <a:cxn ang="0">
                <a:pos x="132" y="173"/>
              </a:cxn>
              <a:cxn ang="0">
                <a:pos x="90" y="144"/>
              </a:cxn>
              <a:cxn ang="0">
                <a:pos x="78" y="132"/>
              </a:cxn>
              <a:cxn ang="0">
                <a:pos x="60" y="108"/>
              </a:cxn>
              <a:cxn ang="0">
                <a:pos x="48" y="96"/>
              </a:cxn>
              <a:cxn ang="0">
                <a:pos x="6" y="78"/>
              </a:cxn>
              <a:cxn ang="0">
                <a:pos x="6" y="54"/>
              </a:cxn>
              <a:cxn ang="0">
                <a:pos x="18" y="42"/>
              </a:cxn>
              <a:cxn ang="0">
                <a:pos x="18" y="42"/>
              </a:cxn>
              <a:cxn ang="0">
                <a:pos x="48" y="30"/>
              </a:cxn>
              <a:cxn ang="0">
                <a:pos x="72" y="12"/>
              </a:cxn>
              <a:cxn ang="0">
                <a:pos x="78" y="12"/>
              </a:cxn>
              <a:cxn ang="0">
                <a:pos x="186" y="0"/>
              </a:cxn>
              <a:cxn ang="0">
                <a:pos x="186" y="6"/>
              </a:cxn>
              <a:cxn ang="0">
                <a:pos x="210" y="18"/>
              </a:cxn>
              <a:cxn ang="0">
                <a:pos x="305" y="18"/>
              </a:cxn>
              <a:cxn ang="0">
                <a:pos x="413" y="96"/>
              </a:cxn>
              <a:cxn ang="0">
                <a:pos x="395" y="114"/>
              </a:cxn>
              <a:cxn ang="0">
                <a:pos x="377" y="144"/>
              </a:cxn>
              <a:cxn ang="0">
                <a:pos x="377" y="161"/>
              </a:cxn>
              <a:cxn ang="0">
                <a:pos x="371" y="173"/>
              </a:cxn>
              <a:cxn ang="0">
                <a:pos x="365" y="179"/>
              </a:cxn>
              <a:cxn ang="0">
                <a:pos x="353" y="191"/>
              </a:cxn>
              <a:cxn ang="0">
                <a:pos x="341" y="209"/>
              </a:cxn>
              <a:cxn ang="0">
                <a:pos x="323" y="233"/>
              </a:cxn>
              <a:cxn ang="0">
                <a:pos x="305" y="245"/>
              </a:cxn>
              <a:cxn ang="0">
                <a:pos x="293" y="257"/>
              </a:cxn>
              <a:cxn ang="0">
                <a:pos x="281" y="263"/>
              </a:cxn>
              <a:cxn ang="0">
                <a:pos x="275" y="269"/>
              </a:cxn>
              <a:cxn ang="0">
                <a:pos x="275" y="275"/>
              </a:cxn>
              <a:cxn ang="0">
                <a:pos x="264" y="281"/>
              </a:cxn>
              <a:cxn ang="0">
                <a:pos x="258" y="287"/>
              </a:cxn>
              <a:cxn ang="0">
                <a:pos x="264" y="293"/>
              </a:cxn>
              <a:cxn ang="0">
                <a:pos x="264" y="293"/>
              </a:cxn>
              <a:cxn ang="0">
                <a:pos x="252" y="305"/>
              </a:cxn>
              <a:cxn ang="0">
                <a:pos x="252" y="311"/>
              </a:cxn>
            </a:cxnLst>
            <a:rect l="0" t="0" r="r" b="b"/>
            <a:pathLst>
              <a:path w="419" h="311">
                <a:moveTo>
                  <a:pt x="252" y="311"/>
                </a:moveTo>
                <a:lnTo>
                  <a:pt x="246" y="311"/>
                </a:lnTo>
                <a:lnTo>
                  <a:pt x="234" y="311"/>
                </a:lnTo>
                <a:lnTo>
                  <a:pt x="234" y="311"/>
                </a:lnTo>
                <a:lnTo>
                  <a:pt x="228" y="305"/>
                </a:lnTo>
                <a:lnTo>
                  <a:pt x="222" y="281"/>
                </a:lnTo>
                <a:lnTo>
                  <a:pt x="216" y="269"/>
                </a:lnTo>
                <a:lnTo>
                  <a:pt x="198" y="263"/>
                </a:lnTo>
                <a:lnTo>
                  <a:pt x="192" y="239"/>
                </a:lnTo>
                <a:lnTo>
                  <a:pt x="186" y="233"/>
                </a:lnTo>
                <a:lnTo>
                  <a:pt x="180" y="221"/>
                </a:lnTo>
                <a:lnTo>
                  <a:pt x="174" y="215"/>
                </a:lnTo>
                <a:lnTo>
                  <a:pt x="162" y="215"/>
                </a:lnTo>
                <a:lnTo>
                  <a:pt x="150" y="203"/>
                </a:lnTo>
                <a:lnTo>
                  <a:pt x="144" y="197"/>
                </a:lnTo>
                <a:lnTo>
                  <a:pt x="138" y="191"/>
                </a:lnTo>
                <a:lnTo>
                  <a:pt x="138" y="179"/>
                </a:lnTo>
                <a:lnTo>
                  <a:pt x="132" y="173"/>
                </a:lnTo>
                <a:lnTo>
                  <a:pt x="120" y="173"/>
                </a:lnTo>
                <a:lnTo>
                  <a:pt x="90" y="144"/>
                </a:lnTo>
                <a:lnTo>
                  <a:pt x="78" y="144"/>
                </a:lnTo>
                <a:lnTo>
                  <a:pt x="78" y="132"/>
                </a:lnTo>
                <a:lnTo>
                  <a:pt x="66" y="126"/>
                </a:lnTo>
                <a:lnTo>
                  <a:pt x="60" y="108"/>
                </a:lnTo>
                <a:lnTo>
                  <a:pt x="48" y="102"/>
                </a:lnTo>
                <a:lnTo>
                  <a:pt x="48" y="96"/>
                </a:lnTo>
                <a:lnTo>
                  <a:pt x="30" y="90"/>
                </a:lnTo>
                <a:lnTo>
                  <a:pt x="6" y="78"/>
                </a:lnTo>
                <a:lnTo>
                  <a:pt x="0" y="72"/>
                </a:lnTo>
                <a:lnTo>
                  <a:pt x="6" y="54"/>
                </a:lnTo>
                <a:lnTo>
                  <a:pt x="12" y="54"/>
                </a:lnTo>
                <a:lnTo>
                  <a:pt x="18" y="42"/>
                </a:lnTo>
                <a:lnTo>
                  <a:pt x="18" y="42"/>
                </a:lnTo>
                <a:lnTo>
                  <a:pt x="18" y="42"/>
                </a:lnTo>
                <a:lnTo>
                  <a:pt x="42" y="30"/>
                </a:lnTo>
                <a:lnTo>
                  <a:pt x="48" y="30"/>
                </a:lnTo>
                <a:lnTo>
                  <a:pt x="48" y="24"/>
                </a:lnTo>
                <a:lnTo>
                  <a:pt x="72" y="12"/>
                </a:lnTo>
                <a:lnTo>
                  <a:pt x="72" y="12"/>
                </a:lnTo>
                <a:lnTo>
                  <a:pt x="78" y="12"/>
                </a:lnTo>
                <a:lnTo>
                  <a:pt x="186" y="0"/>
                </a:lnTo>
                <a:lnTo>
                  <a:pt x="186" y="0"/>
                </a:lnTo>
                <a:lnTo>
                  <a:pt x="186" y="6"/>
                </a:lnTo>
                <a:lnTo>
                  <a:pt x="186" y="6"/>
                </a:lnTo>
                <a:lnTo>
                  <a:pt x="198" y="0"/>
                </a:lnTo>
                <a:lnTo>
                  <a:pt x="210" y="18"/>
                </a:lnTo>
                <a:lnTo>
                  <a:pt x="216" y="30"/>
                </a:lnTo>
                <a:lnTo>
                  <a:pt x="305" y="18"/>
                </a:lnTo>
                <a:lnTo>
                  <a:pt x="419" y="96"/>
                </a:lnTo>
                <a:lnTo>
                  <a:pt x="413" y="96"/>
                </a:lnTo>
                <a:lnTo>
                  <a:pt x="401" y="102"/>
                </a:lnTo>
                <a:lnTo>
                  <a:pt x="395" y="114"/>
                </a:lnTo>
                <a:lnTo>
                  <a:pt x="383" y="132"/>
                </a:lnTo>
                <a:lnTo>
                  <a:pt x="377" y="144"/>
                </a:lnTo>
                <a:lnTo>
                  <a:pt x="377" y="155"/>
                </a:lnTo>
                <a:lnTo>
                  <a:pt x="377" y="161"/>
                </a:lnTo>
                <a:lnTo>
                  <a:pt x="377" y="173"/>
                </a:lnTo>
                <a:lnTo>
                  <a:pt x="371" y="173"/>
                </a:lnTo>
                <a:lnTo>
                  <a:pt x="371" y="179"/>
                </a:lnTo>
                <a:lnTo>
                  <a:pt x="365" y="179"/>
                </a:lnTo>
                <a:lnTo>
                  <a:pt x="359" y="185"/>
                </a:lnTo>
                <a:lnTo>
                  <a:pt x="353" y="191"/>
                </a:lnTo>
                <a:lnTo>
                  <a:pt x="347" y="203"/>
                </a:lnTo>
                <a:lnTo>
                  <a:pt x="341" y="209"/>
                </a:lnTo>
                <a:lnTo>
                  <a:pt x="329" y="221"/>
                </a:lnTo>
                <a:lnTo>
                  <a:pt x="323" y="233"/>
                </a:lnTo>
                <a:lnTo>
                  <a:pt x="317" y="239"/>
                </a:lnTo>
                <a:lnTo>
                  <a:pt x="305" y="245"/>
                </a:lnTo>
                <a:lnTo>
                  <a:pt x="299" y="251"/>
                </a:lnTo>
                <a:lnTo>
                  <a:pt x="293" y="257"/>
                </a:lnTo>
                <a:lnTo>
                  <a:pt x="287" y="257"/>
                </a:lnTo>
                <a:lnTo>
                  <a:pt x="281" y="263"/>
                </a:lnTo>
                <a:lnTo>
                  <a:pt x="275" y="263"/>
                </a:lnTo>
                <a:lnTo>
                  <a:pt x="275" y="269"/>
                </a:lnTo>
                <a:lnTo>
                  <a:pt x="275" y="269"/>
                </a:lnTo>
                <a:lnTo>
                  <a:pt x="275" y="275"/>
                </a:lnTo>
                <a:lnTo>
                  <a:pt x="270" y="281"/>
                </a:lnTo>
                <a:lnTo>
                  <a:pt x="264" y="281"/>
                </a:lnTo>
                <a:lnTo>
                  <a:pt x="258" y="287"/>
                </a:lnTo>
                <a:lnTo>
                  <a:pt x="258" y="287"/>
                </a:lnTo>
                <a:lnTo>
                  <a:pt x="258" y="287"/>
                </a:lnTo>
                <a:lnTo>
                  <a:pt x="264" y="293"/>
                </a:lnTo>
                <a:lnTo>
                  <a:pt x="264" y="293"/>
                </a:lnTo>
                <a:lnTo>
                  <a:pt x="264" y="293"/>
                </a:lnTo>
                <a:lnTo>
                  <a:pt x="258" y="299"/>
                </a:lnTo>
                <a:lnTo>
                  <a:pt x="252" y="305"/>
                </a:lnTo>
                <a:lnTo>
                  <a:pt x="252" y="311"/>
                </a:lnTo>
                <a:lnTo>
                  <a:pt x="252" y="311"/>
                </a:lnTo>
                <a:lnTo>
                  <a:pt x="252" y="31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" name="Freeform 88"/>
          <p:cNvSpPr>
            <a:spLocks/>
          </p:cNvSpPr>
          <p:nvPr/>
        </p:nvSpPr>
        <p:spPr bwMode="auto">
          <a:xfrm rot="21394386">
            <a:off x="6566346" y="4324763"/>
            <a:ext cx="933934" cy="930423"/>
          </a:xfrm>
          <a:custGeom>
            <a:avLst/>
            <a:gdLst/>
            <a:ahLst/>
            <a:cxnLst>
              <a:cxn ang="0">
                <a:pos x="60" y="239"/>
              </a:cxn>
              <a:cxn ang="0">
                <a:pos x="72" y="263"/>
              </a:cxn>
              <a:cxn ang="0">
                <a:pos x="84" y="275"/>
              </a:cxn>
              <a:cxn ang="0">
                <a:pos x="84" y="287"/>
              </a:cxn>
              <a:cxn ang="0">
                <a:pos x="90" y="299"/>
              </a:cxn>
              <a:cxn ang="0">
                <a:pos x="84" y="322"/>
              </a:cxn>
              <a:cxn ang="0">
                <a:pos x="78" y="358"/>
              </a:cxn>
              <a:cxn ang="0">
                <a:pos x="90" y="406"/>
              </a:cxn>
              <a:cxn ang="0">
                <a:pos x="102" y="430"/>
              </a:cxn>
              <a:cxn ang="0">
                <a:pos x="108" y="442"/>
              </a:cxn>
              <a:cxn ang="0">
                <a:pos x="114" y="454"/>
              </a:cxn>
              <a:cxn ang="0">
                <a:pos x="353" y="454"/>
              </a:cxn>
              <a:cxn ang="0">
                <a:pos x="365" y="460"/>
              </a:cxn>
              <a:cxn ang="0">
                <a:pos x="365" y="424"/>
              </a:cxn>
              <a:cxn ang="0">
                <a:pos x="365" y="412"/>
              </a:cxn>
              <a:cxn ang="0">
                <a:pos x="389" y="412"/>
              </a:cxn>
              <a:cxn ang="0">
                <a:pos x="413" y="412"/>
              </a:cxn>
              <a:cxn ang="0">
                <a:pos x="407" y="388"/>
              </a:cxn>
              <a:cxn ang="0">
                <a:pos x="407" y="370"/>
              </a:cxn>
              <a:cxn ang="0">
                <a:pos x="425" y="316"/>
              </a:cxn>
              <a:cxn ang="0">
                <a:pos x="437" y="287"/>
              </a:cxn>
              <a:cxn ang="0">
                <a:pos x="443" y="281"/>
              </a:cxn>
              <a:cxn ang="0">
                <a:pos x="443" y="275"/>
              </a:cxn>
              <a:cxn ang="0">
                <a:pos x="437" y="269"/>
              </a:cxn>
              <a:cxn ang="0">
                <a:pos x="425" y="269"/>
              </a:cxn>
              <a:cxn ang="0">
                <a:pos x="413" y="239"/>
              </a:cxn>
              <a:cxn ang="0">
                <a:pos x="389" y="221"/>
              </a:cxn>
              <a:cxn ang="0">
                <a:pos x="377" y="191"/>
              </a:cxn>
              <a:cxn ang="0">
                <a:pos x="365" y="173"/>
              </a:cxn>
              <a:cxn ang="0">
                <a:pos x="341" y="161"/>
              </a:cxn>
              <a:cxn ang="0">
                <a:pos x="329" y="149"/>
              </a:cxn>
              <a:cxn ang="0">
                <a:pos x="323" y="131"/>
              </a:cxn>
              <a:cxn ang="0">
                <a:pos x="281" y="102"/>
              </a:cxn>
              <a:cxn ang="0">
                <a:pos x="269" y="90"/>
              </a:cxn>
              <a:cxn ang="0">
                <a:pos x="251" y="66"/>
              </a:cxn>
              <a:cxn ang="0">
                <a:pos x="239" y="54"/>
              </a:cxn>
              <a:cxn ang="0">
                <a:pos x="197" y="36"/>
              </a:cxn>
              <a:cxn ang="0">
                <a:pos x="197" y="12"/>
              </a:cxn>
              <a:cxn ang="0">
                <a:pos x="209" y="0"/>
              </a:cxn>
              <a:cxn ang="0">
                <a:pos x="209" y="0"/>
              </a:cxn>
              <a:cxn ang="0">
                <a:pos x="0" y="24"/>
              </a:cxn>
            </a:cxnLst>
            <a:rect l="0" t="0" r="r" b="b"/>
            <a:pathLst>
              <a:path w="449" h="460">
                <a:moveTo>
                  <a:pt x="0" y="24"/>
                </a:moveTo>
                <a:lnTo>
                  <a:pt x="60" y="239"/>
                </a:lnTo>
                <a:lnTo>
                  <a:pt x="66" y="245"/>
                </a:lnTo>
                <a:lnTo>
                  <a:pt x="72" y="263"/>
                </a:lnTo>
                <a:lnTo>
                  <a:pt x="78" y="269"/>
                </a:lnTo>
                <a:lnTo>
                  <a:pt x="84" y="275"/>
                </a:lnTo>
                <a:lnTo>
                  <a:pt x="90" y="281"/>
                </a:lnTo>
                <a:lnTo>
                  <a:pt x="84" y="287"/>
                </a:lnTo>
                <a:lnTo>
                  <a:pt x="96" y="299"/>
                </a:lnTo>
                <a:lnTo>
                  <a:pt x="90" y="299"/>
                </a:lnTo>
                <a:lnTo>
                  <a:pt x="84" y="310"/>
                </a:lnTo>
                <a:lnTo>
                  <a:pt x="84" y="322"/>
                </a:lnTo>
                <a:lnTo>
                  <a:pt x="78" y="340"/>
                </a:lnTo>
                <a:lnTo>
                  <a:pt x="78" y="358"/>
                </a:lnTo>
                <a:lnTo>
                  <a:pt x="90" y="376"/>
                </a:lnTo>
                <a:lnTo>
                  <a:pt x="90" y="406"/>
                </a:lnTo>
                <a:lnTo>
                  <a:pt x="102" y="418"/>
                </a:lnTo>
                <a:lnTo>
                  <a:pt x="102" y="430"/>
                </a:lnTo>
                <a:lnTo>
                  <a:pt x="102" y="430"/>
                </a:lnTo>
                <a:lnTo>
                  <a:pt x="108" y="442"/>
                </a:lnTo>
                <a:lnTo>
                  <a:pt x="108" y="448"/>
                </a:lnTo>
                <a:lnTo>
                  <a:pt x="114" y="454"/>
                </a:lnTo>
                <a:lnTo>
                  <a:pt x="347" y="442"/>
                </a:lnTo>
                <a:lnTo>
                  <a:pt x="353" y="454"/>
                </a:lnTo>
                <a:lnTo>
                  <a:pt x="353" y="454"/>
                </a:lnTo>
                <a:lnTo>
                  <a:pt x="365" y="460"/>
                </a:lnTo>
                <a:lnTo>
                  <a:pt x="371" y="448"/>
                </a:lnTo>
                <a:lnTo>
                  <a:pt x="365" y="424"/>
                </a:lnTo>
                <a:lnTo>
                  <a:pt x="365" y="418"/>
                </a:lnTo>
                <a:lnTo>
                  <a:pt x="365" y="412"/>
                </a:lnTo>
                <a:lnTo>
                  <a:pt x="371" y="406"/>
                </a:lnTo>
                <a:lnTo>
                  <a:pt x="389" y="412"/>
                </a:lnTo>
                <a:lnTo>
                  <a:pt x="407" y="418"/>
                </a:lnTo>
                <a:lnTo>
                  <a:pt x="413" y="412"/>
                </a:lnTo>
                <a:lnTo>
                  <a:pt x="407" y="394"/>
                </a:lnTo>
                <a:lnTo>
                  <a:pt x="407" y="388"/>
                </a:lnTo>
                <a:lnTo>
                  <a:pt x="407" y="376"/>
                </a:lnTo>
                <a:lnTo>
                  <a:pt x="407" y="370"/>
                </a:lnTo>
                <a:lnTo>
                  <a:pt x="419" y="334"/>
                </a:lnTo>
                <a:lnTo>
                  <a:pt x="425" y="316"/>
                </a:lnTo>
                <a:lnTo>
                  <a:pt x="425" y="305"/>
                </a:lnTo>
                <a:lnTo>
                  <a:pt x="437" y="287"/>
                </a:lnTo>
                <a:lnTo>
                  <a:pt x="443" y="281"/>
                </a:lnTo>
                <a:lnTo>
                  <a:pt x="443" y="281"/>
                </a:lnTo>
                <a:lnTo>
                  <a:pt x="449" y="275"/>
                </a:lnTo>
                <a:lnTo>
                  <a:pt x="443" y="275"/>
                </a:lnTo>
                <a:lnTo>
                  <a:pt x="443" y="269"/>
                </a:lnTo>
                <a:lnTo>
                  <a:pt x="437" y="269"/>
                </a:lnTo>
                <a:lnTo>
                  <a:pt x="425" y="269"/>
                </a:lnTo>
                <a:lnTo>
                  <a:pt x="425" y="269"/>
                </a:lnTo>
                <a:lnTo>
                  <a:pt x="419" y="263"/>
                </a:lnTo>
                <a:lnTo>
                  <a:pt x="413" y="239"/>
                </a:lnTo>
                <a:lnTo>
                  <a:pt x="407" y="227"/>
                </a:lnTo>
                <a:lnTo>
                  <a:pt x="389" y="221"/>
                </a:lnTo>
                <a:lnTo>
                  <a:pt x="383" y="197"/>
                </a:lnTo>
                <a:lnTo>
                  <a:pt x="377" y="191"/>
                </a:lnTo>
                <a:lnTo>
                  <a:pt x="371" y="179"/>
                </a:lnTo>
                <a:lnTo>
                  <a:pt x="365" y="173"/>
                </a:lnTo>
                <a:lnTo>
                  <a:pt x="353" y="173"/>
                </a:lnTo>
                <a:lnTo>
                  <a:pt x="341" y="161"/>
                </a:lnTo>
                <a:lnTo>
                  <a:pt x="335" y="155"/>
                </a:lnTo>
                <a:lnTo>
                  <a:pt x="329" y="149"/>
                </a:lnTo>
                <a:lnTo>
                  <a:pt x="329" y="137"/>
                </a:lnTo>
                <a:lnTo>
                  <a:pt x="323" y="131"/>
                </a:lnTo>
                <a:lnTo>
                  <a:pt x="311" y="131"/>
                </a:lnTo>
                <a:lnTo>
                  <a:pt x="281" y="102"/>
                </a:lnTo>
                <a:lnTo>
                  <a:pt x="269" y="102"/>
                </a:lnTo>
                <a:lnTo>
                  <a:pt x="269" y="90"/>
                </a:lnTo>
                <a:lnTo>
                  <a:pt x="257" y="84"/>
                </a:lnTo>
                <a:lnTo>
                  <a:pt x="251" y="66"/>
                </a:lnTo>
                <a:lnTo>
                  <a:pt x="239" y="60"/>
                </a:lnTo>
                <a:lnTo>
                  <a:pt x="239" y="54"/>
                </a:lnTo>
                <a:lnTo>
                  <a:pt x="221" y="48"/>
                </a:lnTo>
                <a:lnTo>
                  <a:pt x="197" y="36"/>
                </a:lnTo>
                <a:lnTo>
                  <a:pt x="191" y="30"/>
                </a:lnTo>
                <a:lnTo>
                  <a:pt x="197" y="12"/>
                </a:lnTo>
                <a:lnTo>
                  <a:pt x="203" y="12"/>
                </a:lnTo>
                <a:lnTo>
                  <a:pt x="209" y="0"/>
                </a:lnTo>
                <a:lnTo>
                  <a:pt x="209" y="0"/>
                </a:lnTo>
                <a:lnTo>
                  <a:pt x="209" y="0"/>
                </a:lnTo>
                <a:lnTo>
                  <a:pt x="84" y="18"/>
                </a:lnTo>
                <a:lnTo>
                  <a:pt x="0" y="24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Freeform 89"/>
          <p:cNvSpPr>
            <a:spLocks/>
          </p:cNvSpPr>
          <p:nvPr/>
        </p:nvSpPr>
        <p:spPr bwMode="auto">
          <a:xfrm rot="21394386">
            <a:off x="1656436" y="3046363"/>
            <a:ext cx="946224" cy="1146352"/>
          </a:xfrm>
          <a:custGeom>
            <a:avLst/>
            <a:gdLst/>
            <a:ahLst/>
            <a:cxnLst>
              <a:cxn ang="0">
                <a:pos x="400" y="567"/>
              </a:cxn>
              <a:cxn ang="0">
                <a:pos x="454" y="161"/>
              </a:cxn>
              <a:cxn ang="0">
                <a:pos x="305" y="137"/>
              </a:cxn>
              <a:cxn ang="0">
                <a:pos x="323" y="36"/>
              </a:cxn>
              <a:cxn ang="0">
                <a:pos x="95" y="0"/>
              </a:cxn>
              <a:cxn ang="0">
                <a:pos x="0" y="507"/>
              </a:cxn>
              <a:cxn ang="0">
                <a:pos x="400" y="567"/>
              </a:cxn>
              <a:cxn ang="0">
                <a:pos x="400" y="567"/>
              </a:cxn>
            </a:cxnLst>
            <a:rect l="0" t="0" r="r" b="b"/>
            <a:pathLst>
              <a:path w="454" h="567">
                <a:moveTo>
                  <a:pt x="400" y="567"/>
                </a:moveTo>
                <a:lnTo>
                  <a:pt x="454" y="161"/>
                </a:lnTo>
                <a:lnTo>
                  <a:pt x="305" y="137"/>
                </a:lnTo>
                <a:lnTo>
                  <a:pt x="323" y="36"/>
                </a:lnTo>
                <a:lnTo>
                  <a:pt x="95" y="0"/>
                </a:lnTo>
                <a:lnTo>
                  <a:pt x="0" y="507"/>
                </a:lnTo>
                <a:lnTo>
                  <a:pt x="400" y="567"/>
                </a:lnTo>
                <a:lnTo>
                  <a:pt x="400" y="56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" name="Freeform 109"/>
          <p:cNvSpPr>
            <a:spLocks/>
          </p:cNvSpPr>
          <p:nvPr/>
        </p:nvSpPr>
        <p:spPr bwMode="auto">
          <a:xfrm rot="21394386">
            <a:off x="1397694" y="4082685"/>
            <a:ext cx="1158640" cy="1292059"/>
          </a:xfrm>
          <a:custGeom>
            <a:avLst/>
            <a:gdLst/>
            <a:ahLst/>
            <a:cxnLst>
              <a:cxn ang="0">
                <a:pos x="473" y="639"/>
              </a:cxn>
              <a:cxn ang="0">
                <a:pos x="556" y="60"/>
              </a:cxn>
              <a:cxn ang="0">
                <a:pos x="156" y="0"/>
              </a:cxn>
              <a:cxn ang="0">
                <a:pos x="144" y="54"/>
              </a:cxn>
              <a:cxn ang="0">
                <a:pos x="126" y="96"/>
              </a:cxn>
              <a:cxn ang="0">
                <a:pos x="120" y="96"/>
              </a:cxn>
              <a:cxn ang="0">
                <a:pos x="114" y="90"/>
              </a:cxn>
              <a:cxn ang="0">
                <a:pos x="114" y="84"/>
              </a:cxn>
              <a:cxn ang="0">
                <a:pos x="108" y="78"/>
              </a:cxn>
              <a:cxn ang="0">
                <a:pos x="90" y="72"/>
              </a:cxn>
              <a:cxn ang="0">
                <a:pos x="78" y="78"/>
              </a:cxn>
              <a:cxn ang="0">
                <a:pos x="72" y="84"/>
              </a:cxn>
              <a:cxn ang="0">
                <a:pos x="78" y="102"/>
              </a:cxn>
              <a:cxn ang="0">
                <a:pos x="72" y="150"/>
              </a:cxn>
              <a:cxn ang="0">
                <a:pos x="78" y="156"/>
              </a:cxn>
              <a:cxn ang="0">
                <a:pos x="72" y="179"/>
              </a:cxn>
              <a:cxn ang="0">
                <a:pos x="66" y="185"/>
              </a:cxn>
              <a:cxn ang="0">
                <a:pos x="66" y="191"/>
              </a:cxn>
              <a:cxn ang="0">
                <a:pos x="66" y="203"/>
              </a:cxn>
              <a:cxn ang="0">
                <a:pos x="66" y="209"/>
              </a:cxn>
              <a:cxn ang="0">
                <a:pos x="66" y="215"/>
              </a:cxn>
              <a:cxn ang="0">
                <a:pos x="72" y="227"/>
              </a:cxn>
              <a:cxn ang="0">
                <a:pos x="72" y="239"/>
              </a:cxn>
              <a:cxn ang="0">
                <a:pos x="78" y="245"/>
              </a:cxn>
              <a:cxn ang="0">
                <a:pos x="78" y="257"/>
              </a:cxn>
              <a:cxn ang="0">
                <a:pos x="84" y="257"/>
              </a:cxn>
              <a:cxn ang="0">
                <a:pos x="90" y="269"/>
              </a:cxn>
              <a:cxn ang="0">
                <a:pos x="90" y="275"/>
              </a:cxn>
              <a:cxn ang="0">
                <a:pos x="90" y="281"/>
              </a:cxn>
              <a:cxn ang="0">
                <a:pos x="84" y="275"/>
              </a:cxn>
              <a:cxn ang="0">
                <a:pos x="78" y="287"/>
              </a:cxn>
              <a:cxn ang="0">
                <a:pos x="66" y="287"/>
              </a:cxn>
              <a:cxn ang="0">
                <a:pos x="54" y="305"/>
              </a:cxn>
              <a:cxn ang="0">
                <a:pos x="48" y="329"/>
              </a:cxn>
              <a:cxn ang="0">
                <a:pos x="30" y="353"/>
              </a:cxn>
              <a:cxn ang="0">
                <a:pos x="24" y="353"/>
              </a:cxn>
              <a:cxn ang="0">
                <a:pos x="24" y="359"/>
              </a:cxn>
              <a:cxn ang="0">
                <a:pos x="24" y="365"/>
              </a:cxn>
              <a:cxn ang="0">
                <a:pos x="24" y="371"/>
              </a:cxn>
              <a:cxn ang="0">
                <a:pos x="18" y="382"/>
              </a:cxn>
              <a:cxn ang="0">
                <a:pos x="24" y="388"/>
              </a:cxn>
              <a:cxn ang="0">
                <a:pos x="36" y="400"/>
              </a:cxn>
              <a:cxn ang="0">
                <a:pos x="36" y="400"/>
              </a:cxn>
              <a:cxn ang="0">
                <a:pos x="36" y="406"/>
              </a:cxn>
              <a:cxn ang="0">
                <a:pos x="30" y="412"/>
              </a:cxn>
              <a:cxn ang="0">
                <a:pos x="24" y="418"/>
              </a:cxn>
              <a:cxn ang="0">
                <a:pos x="18" y="418"/>
              </a:cxn>
              <a:cxn ang="0">
                <a:pos x="6" y="418"/>
              </a:cxn>
              <a:cxn ang="0">
                <a:pos x="0" y="442"/>
              </a:cxn>
              <a:cxn ang="0">
                <a:pos x="299" y="615"/>
              </a:cxn>
              <a:cxn ang="0">
                <a:pos x="473" y="639"/>
              </a:cxn>
              <a:cxn ang="0">
                <a:pos x="473" y="639"/>
              </a:cxn>
              <a:cxn ang="0">
                <a:pos x="473" y="639"/>
              </a:cxn>
            </a:cxnLst>
            <a:rect l="0" t="0" r="r" b="b"/>
            <a:pathLst>
              <a:path w="556" h="639">
                <a:moveTo>
                  <a:pt x="473" y="639"/>
                </a:moveTo>
                <a:lnTo>
                  <a:pt x="556" y="60"/>
                </a:lnTo>
                <a:lnTo>
                  <a:pt x="156" y="0"/>
                </a:lnTo>
                <a:lnTo>
                  <a:pt x="144" y="54"/>
                </a:lnTo>
                <a:lnTo>
                  <a:pt x="126" y="96"/>
                </a:lnTo>
                <a:lnTo>
                  <a:pt x="120" y="96"/>
                </a:lnTo>
                <a:lnTo>
                  <a:pt x="114" y="90"/>
                </a:lnTo>
                <a:lnTo>
                  <a:pt x="114" y="84"/>
                </a:lnTo>
                <a:lnTo>
                  <a:pt x="108" y="78"/>
                </a:lnTo>
                <a:lnTo>
                  <a:pt x="90" y="72"/>
                </a:lnTo>
                <a:lnTo>
                  <a:pt x="78" y="78"/>
                </a:lnTo>
                <a:lnTo>
                  <a:pt x="72" y="84"/>
                </a:lnTo>
                <a:lnTo>
                  <a:pt x="78" y="102"/>
                </a:lnTo>
                <a:lnTo>
                  <a:pt x="72" y="150"/>
                </a:lnTo>
                <a:lnTo>
                  <a:pt x="78" y="156"/>
                </a:lnTo>
                <a:lnTo>
                  <a:pt x="72" y="179"/>
                </a:lnTo>
                <a:lnTo>
                  <a:pt x="66" y="185"/>
                </a:lnTo>
                <a:lnTo>
                  <a:pt x="66" y="191"/>
                </a:lnTo>
                <a:lnTo>
                  <a:pt x="66" y="203"/>
                </a:lnTo>
                <a:lnTo>
                  <a:pt x="66" y="209"/>
                </a:lnTo>
                <a:lnTo>
                  <a:pt x="66" y="215"/>
                </a:lnTo>
                <a:lnTo>
                  <a:pt x="72" y="227"/>
                </a:lnTo>
                <a:lnTo>
                  <a:pt x="72" y="239"/>
                </a:lnTo>
                <a:lnTo>
                  <a:pt x="78" y="245"/>
                </a:lnTo>
                <a:lnTo>
                  <a:pt x="78" y="257"/>
                </a:lnTo>
                <a:lnTo>
                  <a:pt x="84" y="257"/>
                </a:lnTo>
                <a:lnTo>
                  <a:pt x="90" y="269"/>
                </a:lnTo>
                <a:lnTo>
                  <a:pt x="90" y="275"/>
                </a:lnTo>
                <a:lnTo>
                  <a:pt x="90" y="281"/>
                </a:lnTo>
                <a:lnTo>
                  <a:pt x="84" y="275"/>
                </a:lnTo>
                <a:lnTo>
                  <a:pt x="78" y="287"/>
                </a:lnTo>
                <a:lnTo>
                  <a:pt x="66" y="287"/>
                </a:lnTo>
                <a:lnTo>
                  <a:pt x="54" y="305"/>
                </a:lnTo>
                <a:lnTo>
                  <a:pt x="48" y="329"/>
                </a:lnTo>
                <a:lnTo>
                  <a:pt x="30" y="353"/>
                </a:lnTo>
                <a:lnTo>
                  <a:pt x="24" y="353"/>
                </a:lnTo>
                <a:lnTo>
                  <a:pt x="24" y="359"/>
                </a:lnTo>
                <a:lnTo>
                  <a:pt x="24" y="365"/>
                </a:lnTo>
                <a:lnTo>
                  <a:pt x="24" y="371"/>
                </a:lnTo>
                <a:lnTo>
                  <a:pt x="18" y="382"/>
                </a:lnTo>
                <a:lnTo>
                  <a:pt x="24" y="388"/>
                </a:lnTo>
                <a:lnTo>
                  <a:pt x="36" y="400"/>
                </a:lnTo>
                <a:lnTo>
                  <a:pt x="36" y="400"/>
                </a:lnTo>
                <a:lnTo>
                  <a:pt x="36" y="406"/>
                </a:lnTo>
                <a:lnTo>
                  <a:pt x="30" y="412"/>
                </a:lnTo>
                <a:lnTo>
                  <a:pt x="24" y="418"/>
                </a:lnTo>
                <a:lnTo>
                  <a:pt x="18" y="418"/>
                </a:lnTo>
                <a:lnTo>
                  <a:pt x="6" y="418"/>
                </a:lnTo>
                <a:lnTo>
                  <a:pt x="0" y="442"/>
                </a:lnTo>
                <a:lnTo>
                  <a:pt x="299" y="615"/>
                </a:lnTo>
                <a:lnTo>
                  <a:pt x="473" y="639"/>
                </a:lnTo>
                <a:lnTo>
                  <a:pt x="473" y="639"/>
                </a:lnTo>
                <a:lnTo>
                  <a:pt x="473" y="639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" name="Freeform 4"/>
          <p:cNvSpPr>
            <a:spLocks/>
          </p:cNvSpPr>
          <p:nvPr/>
        </p:nvSpPr>
        <p:spPr bwMode="auto">
          <a:xfrm rot="21394386">
            <a:off x="5416409" y="2926145"/>
            <a:ext cx="672363" cy="1158640"/>
          </a:xfrm>
          <a:custGeom>
            <a:avLst/>
            <a:gdLst/>
            <a:ahLst/>
            <a:cxnLst>
              <a:cxn ang="0">
                <a:pos x="54" y="12"/>
              </a:cxn>
              <a:cxn ang="0">
                <a:pos x="71" y="29"/>
              </a:cxn>
              <a:cxn ang="0">
                <a:pos x="89" y="47"/>
              </a:cxn>
              <a:cxn ang="0">
                <a:pos x="95" y="71"/>
              </a:cxn>
              <a:cxn ang="0">
                <a:pos x="83" y="89"/>
              </a:cxn>
              <a:cxn ang="0">
                <a:pos x="71" y="113"/>
              </a:cxn>
              <a:cxn ang="0">
                <a:pos x="54" y="119"/>
              </a:cxn>
              <a:cxn ang="0">
                <a:pos x="30" y="125"/>
              </a:cxn>
              <a:cxn ang="0">
                <a:pos x="24" y="143"/>
              </a:cxn>
              <a:cxn ang="0">
                <a:pos x="36" y="161"/>
              </a:cxn>
              <a:cxn ang="0">
                <a:pos x="24" y="203"/>
              </a:cxn>
              <a:cxn ang="0">
                <a:pos x="6" y="221"/>
              </a:cxn>
              <a:cxn ang="0">
                <a:pos x="6" y="232"/>
              </a:cxn>
              <a:cxn ang="0">
                <a:pos x="0" y="250"/>
              </a:cxn>
              <a:cxn ang="0">
                <a:pos x="6" y="286"/>
              </a:cxn>
              <a:cxn ang="0">
                <a:pos x="30" y="322"/>
              </a:cxn>
              <a:cxn ang="0">
                <a:pos x="60" y="346"/>
              </a:cxn>
              <a:cxn ang="0">
                <a:pos x="77" y="388"/>
              </a:cxn>
              <a:cxn ang="0">
                <a:pos x="89" y="376"/>
              </a:cxn>
              <a:cxn ang="0">
                <a:pos x="113" y="394"/>
              </a:cxn>
              <a:cxn ang="0">
                <a:pos x="113" y="418"/>
              </a:cxn>
              <a:cxn ang="0">
                <a:pos x="95" y="441"/>
              </a:cxn>
              <a:cxn ang="0">
                <a:pos x="113" y="465"/>
              </a:cxn>
              <a:cxn ang="0">
                <a:pos x="149" y="483"/>
              </a:cxn>
              <a:cxn ang="0">
                <a:pos x="173" y="519"/>
              </a:cxn>
              <a:cxn ang="0">
                <a:pos x="179" y="537"/>
              </a:cxn>
              <a:cxn ang="0">
                <a:pos x="173" y="549"/>
              </a:cxn>
              <a:cxn ang="0">
                <a:pos x="197" y="573"/>
              </a:cxn>
              <a:cxn ang="0">
                <a:pos x="203" y="567"/>
              </a:cxn>
              <a:cxn ang="0">
                <a:pos x="209" y="555"/>
              </a:cxn>
              <a:cxn ang="0">
                <a:pos x="233" y="549"/>
              </a:cxn>
              <a:cxn ang="0">
                <a:pos x="251" y="561"/>
              </a:cxn>
              <a:cxn ang="0">
                <a:pos x="257" y="537"/>
              </a:cxn>
              <a:cxn ang="0">
                <a:pos x="263" y="519"/>
              </a:cxn>
              <a:cxn ang="0">
                <a:pos x="293" y="513"/>
              </a:cxn>
              <a:cxn ang="0">
                <a:pos x="281" y="501"/>
              </a:cxn>
              <a:cxn ang="0">
                <a:pos x="287" y="489"/>
              </a:cxn>
              <a:cxn ang="0">
                <a:pos x="287" y="483"/>
              </a:cxn>
              <a:cxn ang="0">
                <a:pos x="287" y="471"/>
              </a:cxn>
              <a:cxn ang="0">
                <a:pos x="293" y="441"/>
              </a:cxn>
              <a:cxn ang="0">
                <a:pos x="311" y="412"/>
              </a:cxn>
              <a:cxn ang="0">
                <a:pos x="323" y="388"/>
              </a:cxn>
              <a:cxn ang="0">
                <a:pos x="311" y="346"/>
              </a:cxn>
              <a:cxn ang="0">
                <a:pos x="311" y="322"/>
              </a:cxn>
              <a:cxn ang="0">
                <a:pos x="293" y="77"/>
              </a:cxn>
              <a:cxn ang="0">
                <a:pos x="287" y="65"/>
              </a:cxn>
              <a:cxn ang="0">
                <a:pos x="281" y="35"/>
              </a:cxn>
              <a:cxn ang="0">
                <a:pos x="263" y="18"/>
              </a:cxn>
              <a:cxn ang="0">
                <a:pos x="263" y="0"/>
              </a:cxn>
            </a:cxnLst>
            <a:rect l="0" t="0" r="r" b="b"/>
            <a:pathLst>
              <a:path w="323" h="573">
                <a:moveTo>
                  <a:pt x="263" y="0"/>
                </a:moveTo>
                <a:lnTo>
                  <a:pt x="54" y="12"/>
                </a:lnTo>
                <a:lnTo>
                  <a:pt x="60" y="18"/>
                </a:lnTo>
                <a:lnTo>
                  <a:pt x="71" y="29"/>
                </a:lnTo>
                <a:lnTo>
                  <a:pt x="71" y="35"/>
                </a:lnTo>
                <a:lnTo>
                  <a:pt x="89" y="47"/>
                </a:lnTo>
                <a:lnTo>
                  <a:pt x="95" y="65"/>
                </a:lnTo>
                <a:lnTo>
                  <a:pt x="95" y="71"/>
                </a:lnTo>
                <a:lnTo>
                  <a:pt x="89" y="83"/>
                </a:lnTo>
                <a:lnTo>
                  <a:pt x="83" y="89"/>
                </a:lnTo>
                <a:lnTo>
                  <a:pt x="83" y="95"/>
                </a:lnTo>
                <a:lnTo>
                  <a:pt x="71" y="113"/>
                </a:lnTo>
                <a:lnTo>
                  <a:pt x="60" y="119"/>
                </a:lnTo>
                <a:lnTo>
                  <a:pt x="54" y="119"/>
                </a:lnTo>
                <a:lnTo>
                  <a:pt x="36" y="119"/>
                </a:lnTo>
                <a:lnTo>
                  <a:pt x="30" y="125"/>
                </a:lnTo>
                <a:lnTo>
                  <a:pt x="24" y="137"/>
                </a:lnTo>
                <a:lnTo>
                  <a:pt x="24" y="143"/>
                </a:lnTo>
                <a:lnTo>
                  <a:pt x="36" y="155"/>
                </a:lnTo>
                <a:lnTo>
                  <a:pt x="36" y="161"/>
                </a:lnTo>
                <a:lnTo>
                  <a:pt x="36" y="179"/>
                </a:lnTo>
                <a:lnTo>
                  <a:pt x="24" y="203"/>
                </a:lnTo>
                <a:lnTo>
                  <a:pt x="12" y="209"/>
                </a:lnTo>
                <a:lnTo>
                  <a:pt x="6" y="221"/>
                </a:lnTo>
                <a:lnTo>
                  <a:pt x="12" y="226"/>
                </a:lnTo>
                <a:lnTo>
                  <a:pt x="6" y="232"/>
                </a:lnTo>
                <a:lnTo>
                  <a:pt x="6" y="238"/>
                </a:lnTo>
                <a:lnTo>
                  <a:pt x="0" y="250"/>
                </a:lnTo>
                <a:lnTo>
                  <a:pt x="0" y="268"/>
                </a:lnTo>
                <a:lnTo>
                  <a:pt x="6" y="286"/>
                </a:lnTo>
                <a:lnTo>
                  <a:pt x="6" y="292"/>
                </a:lnTo>
                <a:lnTo>
                  <a:pt x="30" y="322"/>
                </a:lnTo>
                <a:lnTo>
                  <a:pt x="54" y="340"/>
                </a:lnTo>
                <a:lnTo>
                  <a:pt x="60" y="346"/>
                </a:lnTo>
                <a:lnTo>
                  <a:pt x="77" y="382"/>
                </a:lnTo>
                <a:lnTo>
                  <a:pt x="77" y="388"/>
                </a:lnTo>
                <a:lnTo>
                  <a:pt x="83" y="382"/>
                </a:lnTo>
                <a:lnTo>
                  <a:pt x="89" y="376"/>
                </a:lnTo>
                <a:lnTo>
                  <a:pt x="113" y="382"/>
                </a:lnTo>
                <a:lnTo>
                  <a:pt x="113" y="394"/>
                </a:lnTo>
                <a:lnTo>
                  <a:pt x="107" y="406"/>
                </a:lnTo>
                <a:lnTo>
                  <a:pt x="113" y="418"/>
                </a:lnTo>
                <a:lnTo>
                  <a:pt x="95" y="435"/>
                </a:lnTo>
                <a:lnTo>
                  <a:pt x="95" y="441"/>
                </a:lnTo>
                <a:lnTo>
                  <a:pt x="101" y="453"/>
                </a:lnTo>
                <a:lnTo>
                  <a:pt x="113" y="465"/>
                </a:lnTo>
                <a:lnTo>
                  <a:pt x="137" y="477"/>
                </a:lnTo>
                <a:lnTo>
                  <a:pt x="149" y="483"/>
                </a:lnTo>
                <a:lnTo>
                  <a:pt x="173" y="507"/>
                </a:lnTo>
                <a:lnTo>
                  <a:pt x="173" y="519"/>
                </a:lnTo>
                <a:lnTo>
                  <a:pt x="185" y="531"/>
                </a:lnTo>
                <a:lnTo>
                  <a:pt x="179" y="537"/>
                </a:lnTo>
                <a:lnTo>
                  <a:pt x="179" y="543"/>
                </a:lnTo>
                <a:lnTo>
                  <a:pt x="173" y="549"/>
                </a:lnTo>
                <a:lnTo>
                  <a:pt x="191" y="573"/>
                </a:lnTo>
                <a:lnTo>
                  <a:pt x="197" y="573"/>
                </a:lnTo>
                <a:lnTo>
                  <a:pt x="197" y="567"/>
                </a:lnTo>
                <a:lnTo>
                  <a:pt x="203" y="567"/>
                </a:lnTo>
                <a:lnTo>
                  <a:pt x="203" y="573"/>
                </a:lnTo>
                <a:lnTo>
                  <a:pt x="209" y="555"/>
                </a:lnTo>
                <a:lnTo>
                  <a:pt x="215" y="549"/>
                </a:lnTo>
                <a:lnTo>
                  <a:pt x="233" y="549"/>
                </a:lnTo>
                <a:lnTo>
                  <a:pt x="239" y="555"/>
                </a:lnTo>
                <a:lnTo>
                  <a:pt x="251" y="561"/>
                </a:lnTo>
                <a:lnTo>
                  <a:pt x="263" y="555"/>
                </a:lnTo>
                <a:lnTo>
                  <a:pt x="257" y="537"/>
                </a:lnTo>
                <a:lnTo>
                  <a:pt x="257" y="525"/>
                </a:lnTo>
                <a:lnTo>
                  <a:pt x="263" y="519"/>
                </a:lnTo>
                <a:lnTo>
                  <a:pt x="287" y="513"/>
                </a:lnTo>
                <a:lnTo>
                  <a:pt x="293" y="513"/>
                </a:lnTo>
                <a:lnTo>
                  <a:pt x="281" y="501"/>
                </a:lnTo>
                <a:lnTo>
                  <a:pt x="281" y="501"/>
                </a:lnTo>
                <a:lnTo>
                  <a:pt x="287" y="495"/>
                </a:lnTo>
                <a:lnTo>
                  <a:pt x="287" y="489"/>
                </a:lnTo>
                <a:lnTo>
                  <a:pt x="287" y="483"/>
                </a:lnTo>
                <a:lnTo>
                  <a:pt x="287" y="483"/>
                </a:lnTo>
                <a:lnTo>
                  <a:pt x="287" y="477"/>
                </a:lnTo>
                <a:lnTo>
                  <a:pt x="287" y="471"/>
                </a:lnTo>
                <a:lnTo>
                  <a:pt x="293" y="453"/>
                </a:lnTo>
                <a:lnTo>
                  <a:pt x="293" y="441"/>
                </a:lnTo>
                <a:lnTo>
                  <a:pt x="305" y="429"/>
                </a:lnTo>
                <a:lnTo>
                  <a:pt x="311" y="412"/>
                </a:lnTo>
                <a:lnTo>
                  <a:pt x="311" y="406"/>
                </a:lnTo>
                <a:lnTo>
                  <a:pt x="323" y="388"/>
                </a:lnTo>
                <a:lnTo>
                  <a:pt x="317" y="364"/>
                </a:lnTo>
                <a:lnTo>
                  <a:pt x="311" y="346"/>
                </a:lnTo>
                <a:lnTo>
                  <a:pt x="311" y="334"/>
                </a:lnTo>
                <a:lnTo>
                  <a:pt x="311" y="322"/>
                </a:lnTo>
                <a:lnTo>
                  <a:pt x="317" y="322"/>
                </a:lnTo>
                <a:lnTo>
                  <a:pt x="293" y="77"/>
                </a:lnTo>
                <a:lnTo>
                  <a:pt x="293" y="71"/>
                </a:lnTo>
                <a:lnTo>
                  <a:pt x="287" y="65"/>
                </a:lnTo>
                <a:lnTo>
                  <a:pt x="281" y="41"/>
                </a:lnTo>
                <a:lnTo>
                  <a:pt x="281" y="35"/>
                </a:lnTo>
                <a:lnTo>
                  <a:pt x="275" y="29"/>
                </a:lnTo>
                <a:lnTo>
                  <a:pt x="263" y="18"/>
                </a:lnTo>
                <a:lnTo>
                  <a:pt x="263" y="0"/>
                </a:lnTo>
                <a:lnTo>
                  <a:pt x="26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9" name="Freeform 5"/>
          <p:cNvSpPr>
            <a:spLocks/>
          </p:cNvSpPr>
          <p:nvPr/>
        </p:nvSpPr>
        <p:spPr bwMode="auto">
          <a:xfrm rot="21394386">
            <a:off x="7159172" y="1932770"/>
            <a:ext cx="1283282" cy="951489"/>
          </a:xfrm>
          <a:custGeom>
            <a:avLst/>
            <a:gdLst/>
            <a:ahLst/>
            <a:cxnLst>
              <a:cxn ang="0">
                <a:pos x="472" y="424"/>
              </a:cxn>
              <a:cxn ang="0">
                <a:pos x="460" y="442"/>
              </a:cxn>
              <a:cxn ang="0">
                <a:pos x="454" y="453"/>
              </a:cxn>
              <a:cxn ang="0">
                <a:pos x="448" y="471"/>
              </a:cxn>
              <a:cxn ang="0">
                <a:pos x="466" y="459"/>
              </a:cxn>
              <a:cxn ang="0">
                <a:pos x="490" y="453"/>
              </a:cxn>
              <a:cxn ang="0">
                <a:pos x="526" y="442"/>
              </a:cxn>
              <a:cxn ang="0">
                <a:pos x="580" y="400"/>
              </a:cxn>
              <a:cxn ang="0">
                <a:pos x="598" y="388"/>
              </a:cxn>
              <a:cxn ang="0">
                <a:pos x="616" y="370"/>
              </a:cxn>
              <a:cxn ang="0">
                <a:pos x="604" y="376"/>
              </a:cxn>
              <a:cxn ang="0">
                <a:pos x="586" y="388"/>
              </a:cxn>
              <a:cxn ang="0">
                <a:pos x="568" y="394"/>
              </a:cxn>
              <a:cxn ang="0">
                <a:pos x="586" y="370"/>
              </a:cxn>
              <a:cxn ang="0">
                <a:pos x="574" y="376"/>
              </a:cxn>
              <a:cxn ang="0">
                <a:pos x="520" y="406"/>
              </a:cxn>
              <a:cxn ang="0">
                <a:pos x="484" y="436"/>
              </a:cxn>
              <a:cxn ang="0">
                <a:pos x="478" y="412"/>
              </a:cxn>
              <a:cxn ang="0">
                <a:pos x="490" y="388"/>
              </a:cxn>
              <a:cxn ang="0">
                <a:pos x="478" y="298"/>
              </a:cxn>
              <a:cxn ang="0">
                <a:pos x="466" y="209"/>
              </a:cxn>
              <a:cxn ang="0">
                <a:pos x="454" y="149"/>
              </a:cxn>
              <a:cxn ang="0">
                <a:pos x="442" y="143"/>
              </a:cxn>
              <a:cxn ang="0">
                <a:pos x="442" y="125"/>
              </a:cxn>
              <a:cxn ang="0">
                <a:pos x="430" y="77"/>
              </a:cxn>
              <a:cxn ang="0">
                <a:pos x="418" y="24"/>
              </a:cxn>
              <a:cxn ang="0">
                <a:pos x="412" y="0"/>
              </a:cxn>
              <a:cxn ang="0">
                <a:pos x="305" y="24"/>
              </a:cxn>
              <a:cxn ang="0">
                <a:pos x="251" y="83"/>
              </a:cxn>
              <a:cxn ang="0">
                <a:pos x="245" y="107"/>
              </a:cxn>
              <a:cxn ang="0">
                <a:pos x="215" y="143"/>
              </a:cxn>
              <a:cxn ang="0">
                <a:pos x="227" y="149"/>
              </a:cxn>
              <a:cxn ang="0">
                <a:pos x="227" y="167"/>
              </a:cxn>
              <a:cxn ang="0">
                <a:pos x="233" y="197"/>
              </a:cxn>
              <a:cxn ang="0">
                <a:pos x="179" y="233"/>
              </a:cxn>
              <a:cxn ang="0">
                <a:pos x="119" y="239"/>
              </a:cxn>
              <a:cxn ang="0">
                <a:pos x="54" y="250"/>
              </a:cxn>
              <a:cxn ang="0">
                <a:pos x="42" y="280"/>
              </a:cxn>
              <a:cxn ang="0">
                <a:pos x="54" y="316"/>
              </a:cxn>
              <a:cxn ang="0">
                <a:pos x="12" y="364"/>
              </a:cxn>
              <a:cxn ang="0">
                <a:pos x="335" y="334"/>
              </a:cxn>
              <a:cxn ang="0">
                <a:pos x="347" y="346"/>
              </a:cxn>
              <a:cxn ang="0">
                <a:pos x="359" y="352"/>
              </a:cxn>
              <a:cxn ang="0">
                <a:pos x="371" y="382"/>
              </a:cxn>
              <a:cxn ang="0">
                <a:pos x="401" y="388"/>
              </a:cxn>
            </a:cxnLst>
            <a:rect l="0" t="0" r="r" b="b"/>
            <a:pathLst>
              <a:path w="616" h="471">
                <a:moveTo>
                  <a:pt x="401" y="388"/>
                </a:moveTo>
                <a:lnTo>
                  <a:pt x="466" y="412"/>
                </a:lnTo>
                <a:lnTo>
                  <a:pt x="472" y="424"/>
                </a:lnTo>
                <a:lnTo>
                  <a:pt x="466" y="430"/>
                </a:lnTo>
                <a:lnTo>
                  <a:pt x="460" y="436"/>
                </a:lnTo>
                <a:lnTo>
                  <a:pt x="460" y="442"/>
                </a:lnTo>
                <a:lnTo>
                  <a:pt x="460" y="453"/>
                </a:lnTo>
                <a:lnTo>
                  <a:pt x="460" y="453"/>
                </a:lnTo>
                <a:lnTo>
                  <a:pt x="454" y="453"/>
                </a:lnTo>
                <a:lnTo>
                  <a:pt x="448" y="465"/>
                </a:lnTo>
                <a:lnTo>
                  <a:pt x="448" y="471"/>
                </a:lnTo>
                <a:lnTo>
                  <a:pt x="448" y="471"/>
                </a:lnTo>
                <a:lnTo>
                  <a:pt x="454" y="471"/>
                </a:lnTo>
                <a:lnTo>
                  <a:pt x="454" y="465"/>
                </a:lnTo>
                <a:lnTo>
                  <a:pt x="466" y="459"/>
                </a:lnTo>
                <a:lnTo>
                  <a:pt x="472" y="459"/>
                </a:lnTo>
                <a:lnTo>
                  <a:pt x="484" y="459"/>
                </a:lnTo>
                <a:lnTo>
                  <a:pt x="490" y="453"/>
                </a:lnTo>
                <a:lnTo>
                  <a:pt x="502" y="453"/>
                </a:lnTo>
                <a:lnTo>
                  <a:pt x="514" y="448"/>
                </a:lnTo>
                <a:lnTo>
                  <a:pt x="526" y="442"/>
                </a:lnTo>
                <a:lnTo>
                  <a:pt x="532" y="430"/>
                </a:lnTo>
                <a:lnTo>
                  <a:pt x="568" y="406"/>
                </a:lnTo>
                <a:lnTo>
                  <a:pt x="580" y="400"/>
                </a:lnTo>
                <a:lnTo>
                  <a:pt x="586" y="394"/>
                </a:lnTo>
                <a:lnTo>
                  <a:pt x="592" y="394"/>
                </a:lnTo>
                <a:lnTo>
                  <a:pt x="598" y="388"/>
                </a:lnTo>
                <a:lnTo>
                  <a:pt x="604" y="382"/>
                </a:lnTo>
                <a:lnTo>
                  <a:pt x="610" y="382"/>
                </a:lnTo>
                <a:lnTo>
                  <a:pt x="616" y="370"/>
                </a:lnTo>
                <a:lnTo>
                  <a:pt x="616" y="370"/>
                </a:lnTo>
                <a:lnTo>
                  <a:pt x="616" y="364"/>
                </a:lnTo>
                <a:lnTo>
                  <a:pt x="604" y="376"/>
                </a:lnTo>
                <a:lnTo>
                  <a:pt x="598" y="376"/>
                </a:lnTo>
                <a:lnTo>
                  <a:pt x="586" y="382"/>
                </a:lnTo>
                <a:lnTo>
                  <a:pt x="586" y="388"/>
                </a:lnTo>
                <a:lnTo>
                  <a:pt x="580" y="394"/>
                </a:lnTo>
                <a:lnTo>
                  <a:pt x="574" y="394"/>
                </a:lnTo>
                <a:lnTo>
                  <a:pt x="568" y="394"/>
                </a:lnTo>
                <a:lnTo>
                  <a:pt x="574" y="388"/>
                </a:lnTo>
                <a:lnTo>
                  <a:pt x="580" y="382"/>
                </a:lnTo>
                <a:lnTo>
                  <a:pt x="586" y="370"/>
                </a:lnTo>
                <a:lnTo>
                  <a:pt x="586" y="364"/>
                </a:lnTo>
                <a:lnTo>
                  <a:pt x="574" y="370"/>
                </a:lnTo>
                <a:lnTo>
                  <a:pt x="574" y="376"/>
                </a:lnTo>
                <a:lnTo>
                  <a:pt x="568" y="382"/>
                </a:lnTo>
                <a:lnTo>
                  <a:pt x="544" y="394"/>
                </a:lnTo>
                <a:lnTo>
                  <a:pt x="520" y="406"/>
                </a:lnTo>
                <a:lnTo>
                  <a:pt x="496" y="418"/>
                </a:lnTo>
                <a:lnTo>
                  <a:pt x="490" y="424"/>
                </a:lnTo>
                <a:lnTo>
                  <a:pt x="484" y="436"/>
                </a:lnTo>
                <a:lnTo>
                  <a:pt x="478" y="430"/>
                </a:lnTo>
                <a:lnTo>
                  <a:pt x="478" y="424"/>
                </a:lnTo>
                <a:lnTo>
                  <a:pt x="478" y="412"/>
                </a:lnTo>
                <a:lnTo>
                  <a:pt x="484" y="406"/>
                </a:lnTo>
                <a:lnTo>
                  <a:pt x="478" y="400"/>
                </a:lnTo>
                <a:lnTo>
                  <a:pt x="490" y="388"/>
                </a:lnTo>
                <a:lnTo>
                  <a:pt x="490" y="382"/>
                </a:lnTo>
                <a:lnTo>
                  <a:pt x="484" y="376"/>
                </a:lnTo>
                <a:lnTo>
                  <a:pt x="478" y="298"/>
                </a:lnTo>
                <a:lnTo>
                  <a:pt x="472" y="298"/>
                </a:lnTo>
                <a:lnTo>
                  <a:pt x="472" y="227"/>
                </a:lnTo>
                <a:lnTo>
                  <a:pt x="466" y="209"/>
                </a:lnTo>
                <a:lnTo>
                  <a:pt x="460" y="191"/>
                </a:lnTo>
                <a:lnTo>
                  <a:pt x="460" y="179"/>
                </a:lnTo>
                <a:lnTo>
                  <a:pt x="454" y="149"/>
                </a:lnTo>
                <a:lnTo>
                  <a:pt x="448" y="137"/>
                </a:lnTo>
                <a:lnTo>
                  <a:pt x="442" y="143"/>
                </a:lnTo>
                <a:lnTo>
                  <a:pt x="442" y="143"/>
                </a:lnTo>
                <a:lnTo>
                  <a:pt x="442" y="143"/>
                </a:lnTo>
                <a:lnTo>
                  <a:pt x="436" y="137"/>
                </a:lnTo>
                <a:lnTo>
                  <a:pt x="442" y="125"/>
                </a:lnTo>
                <a:lnTo>
                  <a:pt x="430" y="95"/>
                </a:lnTo>
                <a:lnTo>
                  <a:pt x="424" y="89"/>
                </a:lnTo>
                <a:lnTo>
                  <a:pt x="430" y="77"/>
                </a:lnTo>
                <a:lnTo>
                  <a:pt x="430" y="53"/>
                </a:lnTo>
                <a:lnTo>
                  <a:pt x="418" y="24"/>
                </a:lnTo>
                <a:lnTo>
                  <a:pt x="418" y="24"/>
                </a:lnTo>
                <a:lnTo>
                  <a:pt x="412" y="18"/>
                </a:lnTo>
                <a:lnTo>
                  <a:pt x="412" y="12"/>
                </a:lnTo>
                <a:lnTo>
                  <a:pt x="412" y="0"/>
                </a:lnTo>
                <a:lnTo>
                  <a:pt x="311" y="24"/>
                </a:lnTo>
                <a:lnTo>
                  <a:pt x="311" y="24"/>
                </a:lnTo>
                <a:lnTo>
                  <a:pt x="305" y="24"/>
                </a:lnTo>
                <a:lnTo>
                  <a:pt x="299" y="30"/>
                </a:lnTo>
                <a:lnTo>
                  <a:pt x="275" y="53"/>
                </a:lnTo>
                <a:lnTo>
                  <a:pt x="251" y="83"/>
                </a:lnTo>
                <a:lnTo>
                  <a:pt x="251" y="89"/>
                </a:lnTo>
                <a:lnTo>
                  <a:pt x="251" y="95"/>
                </a:lnTo>
                <a:lnTo>
                  <a:pt x="245" y="107"/>
                </a:lnTo>
                <a:lnTo>
                  <a:pt x="245" y="113"/>
                </a:lnTo>
                <a:lnTo>
                  <a:pt x="221" y="137"/>
                </a:lnTo>
                <a:lnTo>
                  <a:pt x="215" y="143"/>
                </a:lnTo>
                <a:lnTo>
                  <a:pt x="221" y="149"/>
                </a:lnTo>
                <a:lnTo>
                  <a:pt x="221" y="155"/>
                </a:lnTo>
                <a:lnTo>
                  <a:pt x="227" y="149"/>
                </a:lnTo>
                <a:lnTo>
                  <a:pt x="233" y="155"/>
                </a:lnTo>
                <a:lnTo>
                  <a:pt x="233" y="161"/>
                </a:lnTo>
                <a:lnTo>
                  <a:pt x="227" y="167"/>
                </a:lnTo>
                <a:lnTo>
                  <a:pt x="233" y="173"/>
                </a:lnTo>
                <a:lnTo>
                  <a:pt x="239" y="185"/>
                </a:lnTo>
                <a:lnTo>
                  <a:pt x="233" y="197"/>
                </a:lnTo>
                <a:lnTo>
                  <a:pt x="221" y="203"/>
                </a:lnTo>
                <a:lnTo>
                  <a:pt x="197" y="227"/>
                </a:lnTo>
                <a:lnTo>
                  <a:pt x="179" y="233"/>
                </a:lnTo>
                <a:lnTo>
                  <a:pt x="143" y="245"/>
                </a:lnTo>
                <a:lnTo>
                  <a:pt x="131" y="239"/>
                </a:lnTo>
                <a:lnTo>
                  <a:pt x="119" y="239"/>
                </a:lnTo>
                <a:lnTo>
                  <a:pt x="96" y="239"/>
                </a:lnTo>
                <a:lnTo>
                  <a:pt x="78" y="245"/>
                </a:lnTo>
                <a:lnTo>
                  <a:pt x="54" y="250"/>
                </a:lnTo>
                <a:lnTo>
                  <a:pt x="42" y="262"/>
                </a:lnTo>
                <a:lnTo>
                  <a:pt x="42" y="274"/>
                </a:lnTo>
                <a:lnTo>
                  <a:pt x="42" y="280"/>
                </a:lnTo>
                <a:lnTo>
                  <a:pt x="60" y="298"/>
                </a:lnTo>
                <a:lnTo>
                  <a:pt x="60" y="310"/>
                </a:lnTo>
                <a:lnTo>
                  <a:pt x="54" y="316"/>
                </a:lnTo>
                <a:lnTo>
                  <a:pt x="54" y="316"/>
                </a:lnTo>
                <a:lnTo>
                  <a:pt x="48" y="334"/>
                </a:lnTo>
                <a:lnTo>
                  <a:pt x="12" y="364"/>
                </a:lnTo>
                <a:lnTo>
                  <a:pt x="0" y="376"/>
                </a:lnTo>
                <a:lnTo>
                  <a:pt x="6" y="400"/>
                </a:lnTo>
                <a:lnTo>
                  <a:pt x="335" y="334"/>
                </a:lnTo>
                <a:lnTo>
                  <a:pt x="341" y="340"/>
                </a:lnTo>
                <a:lnTo>
                  <a:pt x="347" y="346"/>
                </a:lnTo>
                <a:lnTo>
                  <a:pt x="347" y="346"/>
                </a:lnTo>
                <a:lnTo>
                  <a:pt x="347" y="346"/>
                </a:lnTo>
                <a:lnTo>
                  <a:pt x="353" y="352"/>
                </a:lnTo>
                <a:lnTo>
                  <a:pt x="359" y="352"/>
                </a:lnTo>
                <a:lnTo>
                  <a:pt x="371" y="370"/>
                </a:lnTo>
                <a:lnTo>
                  <a:pt x="371" y="376"/>
                </a:lnTo>
                <a:lnTo>
                  <a:pt x="371" y="382"/>
                </a:lnTo>
                <a:lnTo>
                  <a:pt x="377" y="382"/>
                </a:lnTo>
                <a:lnTo>
                  <a:pt x="395" y="382"/>
                </a:lnTo>
                <a:lnTo>
                  <a:pt x="401" y="388"/>
                </a:lnTo>
                <a:lnTo>
                  <a:pt x="401" y="388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0" name="Freeform 6"/>
          <p:cNvSpPr>
            <a:spLocks/>
          </p:cNvSpPr>
          <p:nvPr/>
        </p:nvSpPr>
        <p:spPr bwMode="auto">
          <a:xfrm rot="21394386">
            <a:off x="7361964" y="3096215"/>
            <a:ext cx="768915" cy="361636"/>
          </a:xfrm>
          <a:custGeom>
            <a:avLst/>
            <a:gdLst/>
            <a:ahLst/>
            <a:cxnLst>
              <a:cxn ang="0">
                <a:pos x="215" y="12"/>
              </a:cxn>
              <a:cxn ang="0">
                <a:pos x="12" y="107"/>
              </a:cxn>
              <a:cxn ang="0">
                <a:pos x="18" y="95"/>
              </a:cxn>
              <a:cxn ang="0">
                <a:pos x="41" y="78"/>
              </a:cxn>
              <a:cxn ang="0">
                <a:pos x="53" y="66"/>
              </a:cxn>
              <a:cxn ang="0">
                <a:pos x="59" y="60"/>
              </a:cxn>
              <a:cxn ang="0">
                <a:pos x="83" y="60"/>
              </a:cxn>
              <a:cxn ang="0">
                <a:pos x="107" y="42"/>
              </a:cxn>
              <a:cxn ang="0">
                <a:pos x="119" y="48"/>
              </a:cxn>
              <a:cxn ang="0">
                <a:pos x="131" y="54"/>
              </a:cxn>
              <a:cxn ang="0">
                <a:pos x="143" y="72"/>
              </a:cxn>
              <a:cxn ang="0">
                <a:pos x="155" y="72"/>
              </a:cxn>
              <a:cxn ang="0">
                <a:pos x="161" y="83"/>
              </a:cxn>
              <a:cxn ang="0">
                <a:pos x="185" y="95"/>
              </a:cxn>
              <a:cxn ang="0">
                <a:pos x="203" y="107"/>
              </a:cxn>
              <a:cxn ang="0">
                <a:pos x="209" y="119"/>
              </a:cxn>
              <a:cxn ang="0">
                <a:pos x="191" y="155"/>
              </a:cxn>
              <a:cxn ang="0">
                <a:pos x="203" y="161"/>
              </a:cxn>
              <a:cxn ang="0">
                <a:pos x="221" y="167"/>
              </a:cxn>
              <a:cxn ang="0">
                <a:pos x="227" y="167"/>
              </a:cxn>
              <a:cxn ang="0">
                <a:pos x="251" y="167"/>
              </a:cxn>
              <a:cxn ang="0">
                <a:pos x="275" y="173"/>
              </a:cxn>
              <a:cxn ang="0">
                <a:pos x="281" y="173"/>
              </a:cxn>
              <a:cxn ang="0">
                <a:pos x="269" y="155"/>
              </a:cxn>
              <a:cxn ang="0">
                <a:pos x="257" y="149"/>
              </a:cxn>
              <a:cxn ang="0">
                <a:pos x="263" y="149"/>
              </a:cxn>
              <a:cxn ang="0">
                <a:pos x="257" y="143"/>
              </a:cxn>
              <a:cxn ang="0">
                <a:pos x="245" y="113"/>
              </a:cxn>
              <a:cxn ang="0">
                <a:pos x="245" y="95"/>
              </a:cxn>
              <a:cxn ang="0">
                <a:pos x="245" y="72"/>
              </a:cxn>
              <a:cxn ang="0">
                <a:pos x="239" y="66"/>
              </a:cxn>
              <a:cxn ang="0">
                <a:pos x="245" y="54"/>
              </a:cxn>
              <a:cxn ang="0">
                <a:pos x="263" y="42"/>
              </a:cxn>
              <a:cxn ang="0">
                <a:pos x="269" y="24"/>
              </a:cxn>
              <a:cxn ang="0">
                <a:pos x="281" y="30"/>
              </a:cxn>
              <a:cxn ang="0">
                <a:pos x="269" y="48"/>
              </a:cxn>
              <a:cxn ang="0">
                <a:pos x="257" y="60"/>
              </a:cxn>
              <a:cxn ang="0">
                <a:pos x="269" y="72"/>
              </a:cxn>
              <a:cxn ang="0">
                <a:pos x="275" y="95"/>
              </a:cxn>
              <a:cxn ang="0">
                <a:pos x="263" y="107"/>
              </a:cxn>
              <a:cxn ang="0">
                <a:pos x="275" y="113"/>
              </a:cxn>
              <a:cxn ang="0">
                <a:pos x="275" y="125"/>
              </a:cxn>
              <a:cxn ang="0">
                <a:pos x="281" y="143"/>
              </a:cxn>
              <a:cxn ang="0">
                <a:pos x="299" y="155"/>
              </a:cxn>
              <a:cxn ang="0">
                <a:pos x="305" y="149"/>
              </a:cxn>
              <a:cxn ang="0">
                <a:pos x="311" y="155"/>
              </a:cxn>
              <a:cxn ang="0">
                <a:pos x="317" y="173"/>
              </a:cxn>
              <a:cxn ang="0">
                <a:pos x="329" y="179"/>
              </a:cxn>
              <a:cxn ang="0">
                <a:pos x="335" y="173"/>
              </a:cxn>
              <a:cxn ang="0">
                <a:pos x="364" y="161"/>
              </a:cxn>
              <a:cxn ang="0">
                <a:pos x="370" y="119"/>
              </a:cxn>
              <a:cxn ang="0">
                <a:pos x="317" y="125"/>
              </a:cxn>
              <a:cxn ang="0">
                <a:pos x="281" y="0"/>
              </a:cxn>
            </a:cxnLst>
            <a:rect l="0" t="0" r="r" b="b"/>
            <a:pathLst>
              <a:path w="370" h="179">
                <a:moveTo>
                  <a:pt x="281" y="0"/>
                </a:moveTo>
                <a:lnTo>
                  <a:pt x="215" y="12"/>
                </a:lnTo>
                <a:lnTo>
                  <a:pt x="0" y="54"/>
                </a:lnTo>
                <a:lnTo>
                  <a:pt x="12" y="107"/>
                </a:lnTo>
                <a:lnTo>
                  <a:pt x="12" y="101"/>
                </a:lnTo>
                <a:lnTo>
                  <a:pt x="18" y="95"/>
                </a:lnTo>
                <a:lnTo>
                  <a:pt x="36" y="78"/>
                </a:lnTo>
                <a:lnTo>
                  <a:pt x="41" y="78"/>
                </a:lnTo>
                <a:lnTo>
                  <a:pt x="47" y="66"/>
                </a:lnTo>
                <a:lnTo>
                  <a:pt x="53" y="66"/>
                </a:lnTo>
                <a:lnTo>
                  <a:pt x="59" y="54"/>
                </a:lnTo>
                <a:lnTo>
                  <a:pt x="59" y="60"/>
                </a:lnTo>
                <a:lnTo>
                  <a:pt x="71" y="60"/>
                </a:lnTo>
                <a:lnTo>
                  <a:pt x="83" y="60"/>
                </a:lnTo>
                <a:lnTo>
                  <a:pt x="83" y="54"/>
                </a:lnTo>
                <a:lnTo>
                  <a:pt x="107" y="42"/>
                </a:lnTo>
                <a:lnTo>
                  <a:pt x="113" y="48"/>
                </a:lnTo>
                <a:lnTo>
                  <a:pt x="119" y="48"/>
                </a:lnTo>
                <a:lnTo>
                  <a:pt x="131" y="42"/>
                </a:lnTo>
                <a:lnTo>
                  <a:pt x="131" y="54"/>
                </a:lnTo>
                <a:lnTo>
                  <a:pt x="137" y="54"/>
                </a:lnTo>
                <a:lnTo>
                  <a:pt x="143" y="72"/>
                </a:lnTo>
                <a:lnTo>
                  <a:pt x="149" y="72"/>
                </a:lnTo>
                <a:lnTo>
                  <a:pt x="155" y="72"/>
                </a:lnTo>
                <a:lnTo>
                  <a:pt x="167" y="78"/>
                </a:lnTo>
                <a:lnTo>
                  <a:pt x="161" y="83"/>
                </a:lnTo>
                <a:lnTo>
                  <a:pt x="167" y="95"/>
                </a:lnTo>
                <a:lnTo>
                  <a:pt x="185" y="95"/>
                </a:lnTo>
                <a:lnTo>
                  <a:pt x="191" y="101"/>
                </a:lnTo>
                <a:lnTo>
                  <a:pt x="203" y="107"/>
                </a:lnTo>
                <a:lnTo>
                  <a:pt x="209" y="113"/>
                </a:lnTo>
                <a:lnTo>
                  <a:pt x="209" y="119"/>
                </a:lnTo>
                <a:lnTo>
                  <a:pt x="197" y="137"/>
                </a:lnTo>
                <a:lnTo>
                  <a:pt x="191" y="155"/>
                </a:lnTo>
                <a:lnTo>
                  <a:pt x="191" y="161"/>
                </a:lnTo>
                <a:lnTo>
                  <a:pt x="203" y="161"/>
                </a:lnTo>
                <a:lnTo>
                  <a:pt x="215" y="155"/>
                </a:lnTo>
                <a:lnTo>
                  <a:pt x="221" y="167"/>
                </a:lnTo>
                <a:lnTo>
                  <a:pt x="227" y="167"/>
                </a:lnTo>
                <a:lnTo>
                  <a:pt x="227" y="167"/>
                </a:lnTo>
                <a:lnTo>
                  <a:pt x="239" y="167"/>
                </a:lnTo>
                <a:lnTo>
                  <a:pt x="251" y="167"/>
                </a:lnTo>
                <a:lnTo>
                  <a:pt x="269" y="173"/>
                </a:lnTo>
                <a:lnTo>
                  <a:pt x="275" y="173"/>
                </a:lnTo>
                <a:lnTo>
                  <a:pt x="281" y="173"/>
                </a:lnTo>
                <a:lnTo>
                  <a:pt x="281" y="173"/>
                </a:lnTo>
                <a:lnTo>
                  <a:pt x="275" y="167"/>
                </a:lnTo>
                <a:lnTo>
                  <a:pt x="269" y="155"/>
                </a:lnTo>
                <a:lnTo>
                  <a:pt x="263" y="155"/>
                </a:lnTo>
                <a:lnTo>
                  <a:pt x="257" y="149"/>
                </a:lnTo>
                <a:lnTo>
                  <a:pt x="263" y="149"/>
                </a:lnTo>
                <a:lnTo>
                  <a:pt x="263" y="149"/>
                </a:lnTo>
                <a:lnTo>
                  <a:pt x="269" y="143"/>
                </a:lnTo>
                <a:lnTo>
                  <a:pt x="257" y="143"/>
                </a:lnTo>
                <a:lnTo>
                  <a:pt x="251" y="131"/>
                </a:lnTo>
                <a:lnTo>
                  <a:pt x="245" y="113"/>
                </a:lnTo>
                <a:lnTo>
                  <a:pt x="245" y="107"/>
                </a:lnTo>
                <a:lnTo>
                  <a:pt x="245" y="95"/>
                </a:lnTo>
                <a:lnTo>
                  <a:pt x="245" y="78"/>
                </a:lnTo>
                <a:lnTo>
                  <a:pt x="245" y="72"/>
                </a:lnTo>
                <a:lnTo>
                  <a:pt x="239" y="72"/>
                </a:lnTo>
                <a:lnTo>
                  <a:pt x="239" y="66"/>
                </a:lnTo>
                <a:lnTo>
                  <a:pt x="239" y="60"/>
                </a:lnTo>
                <a:lnTo>
                  <a:pt x="245" y="54"/>
                </a:lnTo>
                <a:lnTo>
                  <a:pt x="245" y="48"/>
                </a:lnTo>
                <a:lnTo>
                  <a:pt x="263" y="42"/>
                </a:lnTo>
                <a:lnTo>
                  <a:pt x="263" y="36"/>
                </a:lnTo>
                <a:lnTo>
                  <a:pt x="269" y="24"/>
                </a:lnTo>
                <a:lnTo>
                  <a:pt x="275" y="24"/>
                </a:lnTo>
                <a:lnTo>
                  <a:pt x="281" y="30"/>
                </a:lnTo>
                <a:lnTo>
                  <a:pt x="275" y="42"/>
                </a:lnTo>
                <a:lnTo>
                  <a:pt x="269" y="48"/>
                </a:lnTo>
                <a:lnTo>
                  <a:pt x="263" y="54"/>
                </a:lnTo>
                <a:lnTo>
                  <a:pt x="257" y="60"/>
                </a:lnTo>
                <a:lnTo>
                  <a:pt x="263" y="72"/>
                </a:lnTo>
                <a:lnTo>
                  <a:pt x="269" y="72"/>
                </a:lnTo>
                <a:lnTo>
                  <a:pt x="275" y="95"/>
                </a:lnTo>
                <a:lnTo>
                  <a:pt x="275" y="95"/>
                </a:lnTo>
                <a:lnTo>
                  <a:pt x="263" y="101"/>
                </a:lnTo>
                <a:lnTo>
                  <a:pt x="263" y="107"/>
                </a:lnTo>
                <a:lnTo>
                  <a:pt x="275" y="107"/>
                </a:lnTo>
                <a:lnTo>
                  <a:pt x="275" y="113"/>
                </a:lnTo>
                <a:lnTo>
                  <a:pt x="275" y="125"/>
                </a:lnTo>
                <a:lnTo>
                  <a:pt x="275" y="125"/>
                </a:lnTo>
                <a:lnTo>
                  <a:pt x="275" y="131"/>
                </a:lnTo>
                <a:lnTo>
                  <a:pt x="281" y="143"/>
                </a:lnTo>
                <a:lnTo>
                  <a:pt x="293" y="155"/>
                </a:lnTo>
                <a:lnTo>
                  <a:pt x="299" y="155"/>
                </a:lnTo>
                <a:lnTo>
                  <a:pt x="299" y="149"/>
                </a:lnTo>
                <a:lnTo>
                  <a:pt x="305" y="149"/>
                </a:lnTo>
                <a:lnTo>
                  <a:pt x="311" y="149"/>
                </a:lnTo>
                <a:lnTo>
                  <a:pt x="311" y="155"/>
                </a:lnTo>
                <a:lnTo>
                  <a:pt x="317" y="167"/>
                </a:lnTo>
                <a:lnTo>
                  <a:pt x="317" y="173"/>
                </a:lnTo>
                <a:lnTo>
                  <a:pt x="317" y="179"/>
                </a:lnTo>
                <a:lnTo>
                  <a:pt x="329" y="179"/>
                </a:lnTo>
                <a:lnTo>
                  <a:pt x="329" y="179"/>
                </a:lnTo>
                <a:lnTo>
                  <a:pt x="335" y="173"/>
                </a:lnTo>
                <a:lnTo>
                  <a:pt x="364" y="161"/>
                </a:lnTo>
                <a:lnTo>
                  <a:pt x="364" y="161"/>
                </a:lnTo>
                <a:lnTo>
                  <a:pt x="364" y="149"/>
                </a:lnTo>
                <a:lnTo>
                  <a:pt x="370" y="119"/>
                </a:lnTo>
                <a:lnTo>
                  <a:pt x="370" y="113"/>
                </a:lnTo>
                <a:lnTo>
                  <a:pt x="317" y="125"/>
                </a:lnTo>
                <a:lnTo>
                  <a:pt x="281" y="0"/>
                </a:lnTo>
                <a:lnTo>
                  <a:pt x="28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1" name="Freeform 7"/>
          <p:cNvSpPr>
            <a:spLocks/>
          </p:cNvSpPr>
          <p:nvPr/>
        </p:nvSpPr>
        <p:spPr bwMode="auto">
          <a:xfrm rot="21394386">
            <a:off x="7977064" y="2701264"/>
            <a:ext cx="222951" cy="507343"/>
          </a:xfrm>
          <a:custGeom>
            <a:avLst/>
            <a:gdLst/>
            <a:ahLst/>
            <a:cxnLst>
              <a:cxn ang="0">
                <a:pos x="0" y="185"/>
              </a:cxn>
              <a:cxn ang="0">
                <a:pos x="0" y="191"/>
              </a:cxn>
              <a:cxn ang="0">
                <a:pos x="12" y="209"/>
              </a:cxn>
              <a:cxn ang="0">
                <a:pos x="35" y="221"/>
              </a:cxn>
              <a:cxn ang="0">
                <a:pos x="53" y="227"/>
              </a:cxn>
              <a:cxn ang="0">
                <a:pos x="59" y="239"/>
              </a:cxn>
              <a:cxn ang="0">
                <a:pos x="65" y="251"/>
              </a:cxn>
              <a:cxn ang="0">
                <a:pos x="77" y="233"/>
              </a:cxn>
              <a:cxn ang="0">
                <a:pos x="83" y="209"/>
              </a:cxn>
              <a:cxn ang="0">
                <a:pos x="101" y="179"/>
              </a:cxn>
              <a:cxn ang="0">
                <a:pos x="107" y="155"/>
              </a:cxn>
              <a:cxn ang="0">
                <a:pos x="107" y="113"/>
              </a:cxn>
              <a:cxn ang="0">
                <a:pos x="95" y="77"/>
              </a:cxn>
              <a:cxn ang="0">
                <a:pos x="83" y="83"/>
              </a:cxn>
              <a:cxn ang="0">
                <a:pos x="77" y="83"/>
              </a:cxn>
              <a:cxn ang="0">
                <a:pos x="71" y="83"/>
              </a:cxn>
              <a:cxn ang="0">
                <a:pos x="77" y="65"/>
              </a:cxn>
              <a:cxn ang="0">
                <a:pos x="83" y="65"/>
              </a:cxn>
              <a:cxn ang="0">
                <a:pos x="83" y="48"/>
              </a:cxn>
              <a:cxn ang="0">
                <a:pos x="95" y="36"/>
              </a:cxn>
              <a:cxn ang="0">
                <a:pos x="24" y="0"/>
              </a:cxn>
              <a:cxn ang="0">
                <a:pos x="12" y="12"/>
              </a:cxn>
              <a:cxn ang="0">
                <a:pos x="12" y="30"/>
              </a:cxn>
              <a:cxn ang="0">
                <a:pos x="0" y="42"/>
              </a:cxn>
              <a:cxn ang="0">
                <a:pos x="6" y="54"/>
              </a:cxn>
              <a:cxn ang="0">
                <a:pos x="0" y="65"/>
              </a:cxn>
              <a:cxn ang="0">
                <a:pos x="6" y="89"/>
              </a:cxn>
              <a:cxn ang="0">
                <a:pos x="18" y="101"/>
              </a:cxn>
              <a:cxn ang="0">
                <a:pos x="30" y="107"/>
              </a:cxn>
              <a:cxn ang="0">
                <a:pos x="41" y="113"/>
              </a:cxn>
              <a:cxn ang="0">
                <a:pos x="47" y="125"/>
              </a:cxn>
              <a:cxn ang="0">
                <a:pos x="24" y="143"/>
              </a:cxn>
              <a:cxn ang="0">
                <a:pos x="0" y="167"/>
              </a:cxn>
            </a:cxnLst>
            <a:rect l="0" t="0" r="r" b="b"/>
            <a:pathLst>
              <a:path w="107" h="251">
                <a:moveTo>
                  <a:pt x="0" y="167"/>
                </a:moveTo>
                <a:lnTo>
                  <a:pt x="0" y="185"/>
                </a:lnTo>
                <a:lnTo>
                  <a:pt x="0" y="191"/>
                </a:lnTo>
                <a:lnTo>
                  <a:pt x="0" y="191"/>
                </a:lnTo>
                <a:lnTo>
                  <a:pt x="6" y="197"/>
                </a:lnTo>
                <a:lnTo>
                  <a:pt x="12" y="209"/>
                </a:lnTo>
                <a:lnTo>
                  <a:pt x="18" y="215"/>
                </a:lnTo>
                <a:lnTo>
                  <a:pt x="35" y="221"/>
                </a:lnTo>
                <a:lnTo>
                  <a:pt x="41" y="227"/>
                </a:lnTo>
                <a:lnTo>
                  <a:pt x="53" y="227"/>
                </a:lnTo>
                <a:lnTo>
                  <a:pt x="59" y="227"/>
                </a:lnTo>
                <a:lnTo>
                  <a:pt x="59" y="239"/>
                </a:lnTo>
                <a:lnTo>
                  <a:pt x="59" y="245"/>
                </a:lnTo>
                <a:lnTo>
                  <a:pt x="65" y="251"/>
                </a:lnTo>
                <a:lnTo>
                  <a:pt x="71" y="245"/>
                </a:lnTo>
                <a:lnTo>
                  <a:pt x="77" y="233"/>
                </a:lnTo>
                <a:lnTo>
                  <a:pt x="77" y="221"/>
                </a:lnTo>
                <a:lnTo>
                  <a:pt x="83" y="209"/>
                </a:lnTo>
                <a:lnTo>
                  <a:pt x="89" y="197"/>
                </a:lnTo>
                <a:lnTo>
                  <a:pt x="101" y="179"/>
                </a:lnTo>
                <a:lnTo>
                  <a:pt x="107" y="167"/>
                </a:lnTo>
                <a:lnTo>
                  <a:pt x="107" y="155"/>
                </a:lnTo>
                <a:lnTo>
                  <a:pt x="107" y="149"/>
                </a:lnTo>
                <a:lnTo>
                  <a:pt x="107" y="113"/>
                </a:lnTo>
                <a:lnTo>
                  <a:pt x="101" y="89"/>
                </a:lnTo>
                <a:lnTo>
                  <a:pt x="95" y="77"/>
                </a:lnTo>
                <a:lnTo>
                  <a:pt x="89" y="83"/>
                </a:lnTo>
                <a:lnTo>
                  <a:pt x="83" y="83"/>
                </a:lnTo>
                <a:lnTo>
                  <a:pt x="77" y="83"/>
                </a:lnTo>
                <a:lnTo>
                  <a:pt x="77" y="83"/>
                </a:lnTo>
                <a:lnTo>
                  <a:pt x="71" y="83"/>
                </a:lnTo>
                <a:lnTo>
                  <a:pt x="71" y="83"/>
                </a:lnTo>
                <a:lnTo>
                  <a:pt x="71" y="77"/>
                </a:lnTo>
                <a:lnTo>
                  <a:pt x="77" y="65"/>
                </a:lnTo>
                <a:lnTo>
                  <a:pt x="83" y="65"/>
                </a:lnTo>
                <a:lnTo>
                  <a:pt x="83" y="65"/>
                </a:lnTo>
                <a:lnTo>
                  <a:pt x="83" y="54"/>
                </a:lnTo>
                <a:lnTo>
                  <a:pt x="83" y="48"/>
                </a:lnTo>
                <a:lnTo>
                  <a:pt x="89" y="42"/>
                </a:lnTo>
                <a:lnTo>
                  <a:pt x="95" y="36"/>
                </a:lnTo>
                <a:lnTo>
                  <a:pt x="89" y="24"/>
                </a:lnTo>
                <a:lnTo>
                  <a:pt x="24" y="0"/>
                </a:lnTo>
                <a:lnTo>
                  <a:pt x="18" y="6"/>
                </a:lnTo>
                <a:lnTo>
                  <a:pt x="12" y="12"/>
                </a:lnTo>
                <a:lnTo>
                  <a:pt x="12" y="18"/>
                </a:lnTo>
                <a:lnTo>
                  <a:pt x="12" y="30"/>
                </a:lnTo>
                <a:lnTo>
                  <a:pt x="0" y="42"/>
                </a:lnTo>
                <a:lnTo>
                  <a:pt x="0" y="42"/>
                </a:lnTo>
                <a:lnTo>
                  <a:pt x="0" y="48"/>
                </a:lnTo>
                <a:lnTo>
                  <a:pt x="6" y="54"/>
                </a:lnTo>
                <a:lnTo>
                  <a:pt x="6" y="65"/>
                </a:lnTo>
                <a:lnTo>
                  <a:pt x="0" y="65"/>
                </a:lnTo>
                <a:lnTo>
                  <a:pt x="6" y="83"/>
                </a:lnTo>
                <a:lnTo>
                  <a:pt x="6" y="89"/>
                </a:lnTo>
                <a:lnTo>
                  <a:pt x="12" y="89"/>
                </a:lnTo>
                <a:lnTo>
                  <a:pt x="18" y="101"/>
                </a:lnTo>
                <a:lnTo>
                  <a:pt x="24" y="101"/>
                </a:lnTo>
                <a:lnTo>
                  <a:pt x="30" y="107"/>
                </a:lnTo>
                <a:lnTo>
                  <a:pt x="35" y="107"/>
                </a:lnTo>
                <a:lnTo>
                  <a:pt x="41" y="113"/>
                </a:lnTo>
                <a:lnTo>
                  <a:pt x="53" y="119"/>
                </a:lnTo>
                <a:lnTo>
                  <a:pt x="47" y="125"/>
                </a:lnTo>
                <a:lnTo>
                  <a:pt x="35" y="131"/>
                </a:lnTo>
                <a:lnTo>
                  <a:pt x="24" y="143"/>
                </a:lnTo>
                <a:lnTo>
                  <a:pt x="24" y="155"/>
                </a:lnTo>
                <a:lnTo>
                  <a:pt x="0" y="167"/>
                </a:lnTo>
                <a:lnTo>
                  <a:pt x="0" y="16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" name="Freeform 8"/>
          <p:cNvSpPr>
            <a:spLocks/>
          </p:cNvSpPr>
          <p:nvPr/>
        </p:nvSpPr>
        <p:spPr bwMode="auto">
          <a:xfrm rot="21394386">
            <a:off x="8165990" y="2445107"/>
            <a:ext cx="287904" cy="279126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42" y="18"/>
              </a:cxn>
              <a:cxn ang="0">
                <a:pos x="48" y="24"/>
              </a:cxn>
              <a:cxn ang="0">
                <a:pos x="48" y="24"/>
              </a:cxn>
              <a:cxn ang="0">
                <a:pos x="54" y="18"/>
              </a:cxn>
              <a:cxn ang="0">
                <a:pos x="120" y="0"/>
              </a:cxn>
              <a:cxn ang="0">
                <a:pos x="138" y="60"/>
              </a:cxn>
              <a:cxn ang="0">
                <a:pos x="138" y="66"/>
              </a:cxn>
              <a:cxn ang="0">
                <a:pos x="132" y="66"/>
              </a:cxn>
              <a:cxn ang="0">
                <a:pos x="138" y="72"/>
              </a:cxn>
              <a:cxn ang="0">
                <a:pos x="138" y="72"/>
              </a:cxn>
              <a:cxn ang="0">
                <a:pos x="126" y="72"/>
              </a:cxn>
              <a:cxn ang="0">
                <a:pos x="102" y="84"/>
              </a:cxn>
              <a:cxn ang="0">
                <a:pos x="96" y="84"/>
              </a:cxn>
              <a:cxn ang="0">
                <a:pos x="96" y="84"/>
              </a:cxn>
              <a:cxn ang="0">
                <a:pos x="96" y="90"/>
              </a:cxn>
              <a:cxn ang="0">
                <a:pos x="90" y="90"/>
              </a:cxn>
              <a:cxn ang="0">
                <a:pos x="78" y="96"/>
              </a:cxn>
              <a:cxn ang="0">
                <a:pos x="60" y="102"/>
              </a:cxn>
              <a:cxn ang="0">
                <a:pos x="54" y="102"/>
              </a:cxn>
              <a:cxn ang="0">
                <a:pos x="48" y="114"/>
              </a:cxn>
              <a:cxn ang="0">
                <a:pos x="18" y="132"/>
              </a:cxn>
              <a:cxn ang="0">
                <a:pos x="6" y="138"/>
              </a:cxn>
              <a:cxn ang="0">
                <a:pos x="0" y="132"/>
              </a:cxn>
              <a:cxn ang="0">
                <a:pos x="12" y="120"/>
              </a:cxn>
              <a:cxn ang="0">
                <a:pos x="12" y="114"/>
              </a:cxn>
              <a:cxn ang="0">
                <a:pos x="6" y="108"/>
              </a:cxn>
              <a:cxn ang="0">
                <a:pos x="0" y="30"/>
              </a:cxn>
              <a:cxn ang="0">
                <a:pos x="0" y="30"/>
              </a:cxn>
            </a:cxnLst>
            <a:rect l="0" t="0" r="r" b="b"/>
            <a:pathLst>
              <a:path w="138" h="138">
                <a:moveTo>
                  <a:pt x="0" y="30"/>
                </a:moveTo>
                <a:lnTo>
                  <a:pt x="42" y="18"/>
                </a:lnTo>
                <a:lnTo>
                  <a:pt x="48" y="24"/>
                </a:lnTo>
                <a:lnTo>
                  <a:pt x="48" y="24"/>
                </a:lnTo>
                <a:lnTo>
                  <a:pt x="54" y="18"/>
                </a:lnTo>
                <a:lnTo>
                  <a:pt x="120" y="0"/>
                </a:lnTo>
                <a:lnTo>
                  <a:pt x="138" y="60"/>
                </a:lnTo>
                <a:lnTo>
                  <a:pt x="138" y="66"/>
                </a:lnTo>
                <a:lnTo>
                  <a:pt x="132" y="66"/>
                </a:lnTo>
                <a:lnTo>
                  <a:pt x="138" y="72"/>
                </a:lnTo>
                <a:lnTo>
                  <a:pt x="138" y="72"/>
                </a:lnTo>
                <a:lnTo>
                  <a:pt x="126" y="72"/>
                </a:lnTo>
                <a:lnTo>
                  <a:pt x="102" y="84"/>
                </a:lnTo>
                <a:lnTo>
                  <a:pt x="96" y="84"/>
                </a:lnTo>
                <a:lnTo>
                  <a:pt x="96" y="84"/>
                </a:lnTo>
                <a:lnTo>
                  <a:pt x="96" y="90"/>
                </a:lnTo>
                <a:lnTo>
                  <a:pt x="90" y="90"/>
                </a:lnTo>
                <a:lnTo>
                  <a:pt x="78" y="96"/>
                </a:lnTo>
                <a:lnTo>
                  <a:pt x="60" y="102"/>
                </a:lnTo>
                <a:lnTo>
                  <a:pt x="54" y="102"/>
                </a:lnTo>
                <a:lnTo>
                  <a:pt x="48" y="114"/>
                </a:lnTo>
                <a:lnTo>
                  <a:pt x="18" y="132"/>
                </a:lnTo>
                <a:lnTo>
                  <a:pt x="6" y="138"/>
                </a:lnTo>
                <a:lnTo>
                  <a:pt x="0" y="132"/>
                </a:lnTo>
                <a:lnTo>
                  <a:pt x="12" y="120"/>
                </a:lnTo>
                <a:lnTo>
                  <a:pt x="12" y="114"/>
                </a:lnTo>
                <a:lnTo>
                  <a:pt x="6" y="108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" name="Freeform 9"/>
          <p:cNvSpPr>
            <a:spLocks/>
          </p:cNvSpPr>
          <p:nvPr/>
        </p:nvSpPr>
        <p:spPr bwMode="auto">
          <a:xfrm rot="21394386">
            <a:off x="8141516" y="2232670"/>
            <a:ext cx="560010" cy="289659"/>
          </a:xfrm>
          <a:custGeom>
            <a:avLst/>
            <a:gdLst/>
            <a:ahLst/>
            <a:cxnLst>
              <a:cxn ang="0">
                <a:pos x="54" y="48"/>
              </a:cxn>
              <a:cxn ang="0">
                <a:pos x="144" y="24"/>
              </a:cxn>
              <a:cxn ang="0">
                <a:pos x="150" y="24"/>
              </a:cxn>
              <a:cxn ang="0">
                <a:pos x="150" y="18"/>
              </a:cxn>
              <a:cxn ang="0">
                <a:pos x="162" y="0"/>
              </a:cxn>
              <a:cxn ang="0">
                <a:pos x="174" y="0"/>
              </a:cxn>
              <a:cxn ang="0">
                <a:pos x="186" y="24"/>
              </a:cxn>
              <a:cxn ang="0">
                <a:pos x="192" y="30"/>
              </a:cxn>
              <a:cxn ang="0">
                <a:pos x="180" y="42"/>
              </a:cxn>
              <a:cxn ang="0">
                <a:pos x="174" y="60"/>
              </a:cxn>
              <a:cxn ang="0">
                <a:pos x="198" y="66"/>
              </a:cxn>
              <a:cxn ang="0">
                <a:pos x="216" y="89"/>
              </a:cxn>
              <a:cxn ang="0">
                <a:pos x="245" y="101"/>
              </a:cxn>
              <a:cxn ang="0">
                <a:pos x="263" y="83"/>
              </a:cxn>
              <a:cxn ang="0">
                <a:pos x="251" y="78"/>
              </a:cxn>
              <a:cxn ang="0">
                <a:pos x="240" y="66"/>
              </a:cxn>
              <a:cxn ang="0">
                <a:pos x="251" y="66"/>
              </a:cxn>
              <a:cxn ang="0">
                <a:pos x="269" y="101"/>
              </a:cxn>
              <a:cxn ang="0">
                <a:pos x="263" y="101"/>
              </a:cxn>
              <a:cxn ang="0">
                <a:pos x="240" y="119"/>
              </a:cxn>
              <a:cxn ang="0">
                <a:pos x="222" y="125"/>
              </a:cxn>
              <a:cxn ang="0">
                <a:pos x="222" y="119"/>
              </a:cxn>
              <a:cxn ang="0">
                <a:pos x="216" y="113"/>
              </a:cxn>
              <a:cxn ang="0">
                <a:pos x="204" y="137"/>
              </a:cxn>
              <a:cxn ang="0">
                <a:pos x="192" y="131"/>
              </a:cxn>
              <a:cxn ang="0">
                <a:pos x="192" y="131"/>
              </a:cxn>
              <a:cxn ang="0">
                <a:pos x="180" y="125"/>
              </a:cxn>
              <a:cxn ang="0">
                <a:pos x="168" y="119"/>
              </a:cxn>
              <a:cxn ang="0">
                <a:pos x="162" y="107"/>
              </a:cxn>
              <a:cxn ang="0">
                <a:pos x="126" y="101"/>
              </a:cxn>
              <a:cxn ang="0">
                <a:pos x="54" y="125"/>
              </a:cxn>
              <a:cxn ang="0">
                <a:pos x="48" y="119"/>
              </a:cxn>
              <a:cxn ang="0">
                <a:pos x="0" y="131"/>
              </a:cxn>
              <a:cxn ang="0">
                <a:pos x="0" y="60"/>
              </a:cxn>
            </a:cxnLst>
            <a:rect l="0" t="0" r="r" b="b"/>
            <a:pathLst>
              <a:path w="269" h="143">
                <a:moveTo>
                  <a:pt x="0" y="60"/>
                </a:moveTo>
                <a:lnTo>
                  <a:pt x="54" y="48"/>
                </a:lnTo>
                <a:lnTo>
                  <a:pt x="144" y="24"/>
                </a:lnTo>
                <a:lnTo>
                  <a:pt x="144" y="24"/>
                </a:lnTo>
                <a:lnTo>
                  <a:pt x="150" y="24"/>
                </a:lnTo>
                <a:lnTo>
                  <a:pt x="150" y="24"/>
                </a:lnTo>
                <a:lnTo>
                  <a:pt x="150" y="24"/>
                </a:lnTo>
                <a:lnTo>
                  <a:pt x="150" y="18"/>
                </a:lnTo>
                <a:lnTo>
                  <a:pt x="156" y="12"/>
                </a:lnTo>
                <a:lnTo>
                  <a:pt x="162" y="0"/>
                </a:lnTo>
                <a:lnTo>
                  <a:pt x="168" y="0"/>
                </a:lnTo>
                <a:lnTo>
                  <a:pt x="174" y="0"/>
                </a:lnTo>
                <a:lnTo>
                  <a:pt x="180" y="18"/>
                </a:lnTo>
                <a:lnTo>
                  <a:pt x="186" y="24"/>
                </a:lnTo>
                <a:lnTo>
                  <a:pt x="192" y="30"/>
                </a:lnTo>
                <a:lnTo>
                  <a:pt x="192" y="30"/>
                </a:lnTo>
                <a:lnTo>
                  <a:pt x="186" y="36"/>
                </a:lnTo>
                <a:lnTo>
                  <a:pt x="180" y="42"/>
                </a:lnTo>
                <a:lnTo>
                  <a:pt x="174" y="54"/>
                </a:lnTo>
                <a:lnTo>
                  <a:pt x="174" y="60"/>
                </a:lnTo>
                <a:lnTo>
                  <a:pt x="186" y="60"/>
                </a:lnTo>
                <a:lnTo>
                  <a:pt x="198" y="66"/>
                </a:lnTo>
                <a:lnTo>
                  <a:pt x="216" y="83"/>
                </a:lnTo>
                <a:lnTo>
                  <a:pt x="216" y="89"/>
                </a:lnTo>
                <a:lnTo>
                  <a:pt x="228" y="101"/>
                </a:lnTo>
                <a:lnTo>
                  <a:pt x="245" y="101"/>
                </a:lnTo>
                <a:lnTo>
                  <a:pt x="257" y="95"/>
                </a:lnTo>
                <a:lnTo>
                  <a:pt x="263" y="83"/>
                </a:lnTo>
                <a:lnTo>
                  <a:pt x="257" y="83"/>
                </a:lnTo>
                <a:lnTo>
                  <a:pt x="251" y="78"/>
                </a:lnTo>
                <a:lnTo>
                  <a:pt x="240" y="72"/>
                </a:lnTo>
                <a:lnTo>
                  <a:pt x="240" y="66"/>
                </a:lnTo>
                <a:lnTo>
                  <a:pt x="251" y="66"/>
                </a:lnTo>
                <a:lnTo>
                  <a:pt x="251" y="66"/>
                </a:lnTo>
                <a:lnTo>
                  <a:pt x="263" y="83"/>
                </a:lnTo>
                <a:lnTo>
                  <a:pt x="269" y="101"/>
                </a:lnTo>
                <a:lnTo>
                  <a:pt x="269" y="107"/>
                </a:lnTo>
                <a:lnTo>
                  <a:pt x="263" y="101"/>
                </a:lnTo>
                <a:lnTo>
                  <a:pt x="257" y="113"/>
                </a:lnTo>
                <a:lnTo>
                  <a:pt x="240" y="119"/>
                </a:lnTo>
                <a:lnTo>
                  <a:pt x="228" y="125"/>
                </a:lnTo>
                <a:lnTo>
                  <a:pt x="222" y="125"/>
                </a:lnTo>
                <a:lnTo>
                  <a:pt x="222" y="125"/>
                </a:lnTo>
                <a:lnTo>
                  <a:pt x="222" y="119"/>
                </a:lnTo>
                <a:lnTo>
                  <a:pt x="222" y="113"/>
                </a:lnTo>
                <a:lnTo>
                  <a:pt x="216" y="113"/>
                </a:lnTo>
                <a:lnTo>
                  <a:pt x="210" y="125"/>
                </a:lnTo>
                <a:lnTo>
                  <a:pt x="204" y="137"/>
                </a:lnTo>
                <a:lnTo>
                  <a:pt x="198" y="143"/>
                </a:lnTo>
                <a:lnTo>
                  <a:pt x="192" y="131"/>
                </a:lnTo>
                <a:lnTo>
                  <a:pt x="192" y="131"/>
                </a:lnTo>
                <a:lnTo>
                  <a:pt x="192" y="131"/>
                </a:lnTo>
                <a:lnTo>
                  <a:pt x="186" y="125"/>
                </a:lnTo>
                <a:lnTo>
                  <a:pt x="180" y="125"/>
                </a:lnTo>
                <a:lnTo>
                  <a:pt x="180" y="119"/>
                </a:lnTo>
                <a:lnTo>
                  <a:pt x="168" y="119"/>
                </a:lnTo>
                <a:lnTo>
                  <a:pt x="162" y="107"/>
                </a:lnTo>
                <a:lnTo>
                  <a:pt x="162" y="107"/>
                </a:lnTo>
                <a:lnTo>
                  <a:pt x="156" y="95"/>
                </a:lnTo>
                <a:lnTo>
                  <a:pt x="126" y="101"/>
                </a:lnTo>
                <a:lnTo>
                  <a:pt x="60" y="119"/>
                </a:lnTo>
                <a:lnTo>
                  <a:pt x="54" y="125"/>
                </a:lnTo>
                <a:lnTo>
                  <a:pt x="54" y="125"/>
                </a:lnTo>
                <a:lnTo>
                  <a:pt x="48" y="119"/>
                </a:lnTo>
                <a:lnTo>
                  <a:pt x="6" y="131"/>
                </a:lnTo>
                <a:lnTo>
                  <a:pt x="0" y="131"/>
                </a:lnTo>
                <a:lnTo>
                  <a:pt x="0" y="60"/>
                </a:lnTo>
                <a:lnTo>
                  <a:pt x="0" y="6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" name="Freeform 10"/>
          <p:cNvSpPr>
            <a:spLocks/>
          </p:cNvSpPr>
          <p:nvPr/>
        </p:nvSpPr>
        <p:spPr bwMode="auto">
          <a:xfrm rot="21394386">
            <a:off x="8410594" y="2422139"/>
            <a:ext cx="150974" cy="157997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8" y="66"/>
              </a:cxn>
              <a:cxn ang="0">
                <a:pos x="18" y="72"/>
              </a:cxn>
              <a:cxn ang="0">
                <a:pos x="12" y="72"/>
              </a:cxn>
              <a:cxn ang="0">
                <a:pos x="18" y="78"/>
              </a:cxn>
              <a:cxn ang="0">
                <a:pos x="18" y="78"/>
              </a:cxn>
              <a:cxn ang="0">
                <a:pos x="18" y="78"/>
              </a:cxn>
              <a:cxn ang="0">
                <a:pos x="36" y="72"/>
              </a:cxn>
              <a:cxn ang="0">
                <a:pos x="42" y="60"/>
              </a:cxn>
              <a:cxn ang="0">
                <a:pos x="42" y="54"/>
              </a:cxn>
              <a:cxn ang="0">
                <a:pos x="42" y="48"/>
              </a:cxn>
              <a:cxn ang="0">
                <a:pos x="42" y="42"/>
              </a:cxn>
              <a:cxn ang="0">
                <a:pos x="48" y="36"/>
              </a:cxn>
              <a:cxn ang="0">
                <a:pos x="48" y="36"/>
              </a:cxn>
              <a:cxn ang="0">
                <a:pos x="48" y="42"/>
              </a:cxn>
              <a:cxn ang="0">
                <a:pos x="48" y="54"/>
              </a:cxn>
              <a:cxn ang="0">
                <a:pos x="54" y="60"/>
              </a:cxn>
              <a:cxn ang="0">
                <a:pos x="54" y="60"/>
              </a:cxn>
              <a:cxn ang="0">
                <a:pos x="54" y="54"/>
              </a:cxn>
              <a:cxn ang="0">
                <a:pos x="60" y="54"/>
              </a:cxn>
              <a:cxn ang="0">
                <a:pos x="66" y="48"/>
              </a:cxn>
              <a:cxn ang="0">
                <a:pos x="72" y="48"/>
              </a:cxn>
              <a:cxn ang="0">
                <a:pos x="72" y="48"/>
              </a:cxn>
              <a:cxn ang="0">
                <a:pos x="66" y="36"/>
              </a:cxn>
              <a:cxn ang="0">
                <a:pos x="66" y="36"/>
              </a:cxn>
              <a:cxn ang="0">
                <a:pos x="66" y="36"/>
              </a:cxn>
              <a:cxn ang="0">
                <a:pos x="60" y="30"/>
              </a:cxn>
              <a:cxn ang="0">
                <a:pos x="54" y="30"/>
              </a:cxn>
              <a:cxn ang="0">
                <a:pos x="54" y="24"/>
              </a:cxn>
              <a:cxn ang="0">
                <a:pos x="42" y="24"/>
              </a:cxn>
              <a:cxn ang="0">
                <a:pos x="36" y="12"/>
              </a:cxn>
              <a:cxn ang="0">
                <a:pos x="36" y="12"/>
              </a:cxn>
              <a:cxn ang="0">
                <a:pos x="30" y="0"/>
              </a:cxn>
              <a:cxn ang="0">
                <a:pos x="0" y="6"/>
              </a:cxn>
              <a:cxn ang="0">
                <a:pos x="0" y="6"/>
              </a:cxn>
            </a:cxnLst>
            <a:rect l="0" t="0" r="r" b="b"/>
            <a:pathLst>
              <a:path w="72" h="78">
                <a:moveTo>
                  <a:pt x="0" y="6"/>
                </a:moveTo>
                <a:lnTo>
                  <a:pt x="18" y="66"/>
                </a:lnTo>
                <a:lnTo>
                  <a:pt x="18" y="72"/>
                </a:lnTo>
                <a:lnTo>
                  <a:pt x="12" y="72"/>
                </a:lnTo>
                <a:lnTo>
                  <a:pt x="18" y="78"/>
                </a:lnTo>
                <a:lnTo>
                  <a:pt x="18" y="78"/>
                </a:lnTo>
                <a:lnTo>
                  <a:pt x="18" y="78"/>
                </a:lnTo>
                <a:lnTo>
                  <a:pt x="36" y="72"/>
                </a:lnTo>
                <a:lnTo>
                  <a:pt x="42" y="60"/>
                </a:lnTo>
                <a:lnTo>
                  <a:pt x="42" y="54"/>
                </a:lnTo>
                <a:lnTo>
                  <a:pt x="42" y="48"/>
                </a:lnTo>
                <a:lnTo>
                  <a:pt x="42" y="42"/>
                </a:lnTo>
                <a:lnTo>
                  <a:pt x="48" y="36"/>
                </a:lnTo>
                <a:lnTo>
                  <a:pt x="48" y="36"/>
                </a:lnTo>
                <a:lnTo>
                  <a:pt x="48" y="42"/>
                </a:lnTo>
                <a:lnTo>
                  <a:pt x="48" y="54"/>
                </a:lnTo>
                <a:lnTo>
                  <a:pt x="54" y="60"/>
                </a:lnTo>
                <a:lnTo>
                  <a:pt x="54" y="60"/>
                </a:lnTo>
                <a:lnTo>
                  <a:pt x="54" y="54"/>
                </a:lnTo>
                <a:lnTo>
                  <a:pt x="60" y="54"/>
                </a:lnTo>
                <a:lnTo>
                  <a:pt x="66" y="48"/>
                </a:lnTo>
                <a:lnTo>
                  <a:pt x="72" y="48"/>
                </a:lnTo>
                <a:lnTo>
                  <a:pt x="72" y="48"/>
                </a:lnTo>
                <a:lnTo>
                  <a:pt x="66" y="36"/>
                </a:lnTo>
                <a:lnTo>
                  <a:pt x="66" y="36"/>
                </a:lnTo>
                <a:lnTo>
                  <a:pt x="66" y="36"/>
                </a:lnTo>
                <a:lnTo>
                  <a:pt x="60" y="30"/>
                </a:lnTo>
                <a:lnTo>
                  <a:pt x="54" y="30"/>
                </a:lnTo>
                <a:lnTo>
                  <a:pt x="54" y="24"/>
                </a:lnTo>
                <a:lnTo>
                  <a:pt x="42" y="24"/>
                </a:lnTo>
                <a:lnTo>
                  <a:pt x="36" y="12"/>
                </a:lnTo>
                <a:lnTo>
                  <a:pt x="36" y="12"/>
                </a:lnTo>
                <a:lnTo>
                  <a:pt x="30" y="0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" name="Freeform 96"/>
          <p:cNvSpPr>
            <a:spLocks/>
          </p:cNvSpPr>
          <p:nvPr/>
        </p:nvSpPr>
        <p:spPr bwMode="auto">
          <a:xfrm rot="21394386">
            <a:off x="8000395" y="1850259"/>
            <a:ext cx="287904" cy="519633"/>
          </a:xfrm>
          <a:custGeom>
            <a:avLst/>
            <a:gdLst/>
            <a:ahLst/>
            <a:cxnLst>
              <a:cxn ang="0">
                <a:pos x="0" y="30"/>
              </a:cxn>
              <a:cxn ang="0">
                <a:pos x="0" y="42"/>
              </a:cxn>
              <a:cxn ang="0">
                <a:pos x="0" y="48"/>
              </a:cxn>
              <a:cxn ang="0">
                <a:pos x="6" y="54"/>
              </a:cxn>
              <a:cxn ang="0">
                <a:pos x="6" y="54"/>
              </a:cxn>
              <a:cxn ang="0">
                <a:pos x="18" y="83"/>
              </a:cxn>
              <a:cxn ang="0">
                <a:pos x="18" y="107"/>
              </a:cxn>
              <a:cxn ang="0">
                <a:pos x="12" y="119"/>
              </a:cxn>
              <a:cxn ang="0">
                <a:pos x="18" y="125"/>
              </a:cxn>
              <a:cxn ang="0">
                <a:pos x="30" y="155"/>
              </a:cxn>
              <a:cxn ang="0">
                <a:pos x="24" y="167"/>
              </a:cxn>
              <a:cxn ang="0">
                <a:pos x="30" y="173"/>
              </a:cxn>
              <a:cxn ang="0">
                <a:pos x="30" y="173"/>
              </a:cxn>
              <a:cxn ang="0">
                <a:pos x="30" y="173"/>
              </a:cxn>
              <a:cxn ang="0">
                <a:pos x="36" y="167"/>
              </a:cxn>
              <a:cxn ang="0">
                <a:pos x="42" y="179"/>
              </a:cxn>
              <a:cxn ang="0">
                <a:pos x="48" y="209"/>
              </a:cxn>
              <a:cxn ang="0">
                <a:pos x="48" y="221"/>
              </a:cxn>
              <a:cxn ang="0">
                <a:pos x="54" y="239"/>
              </a:cxn>
              <a:cxn ang="0">
                <a:pos x="60" y="257"/>
              </a:cxn>
              <a:cxn ang="0">
                <a:pos x="114" y="245"/>
              </a:cxn>
              <a:cxn ang="0">
                <a:pos x="114" y="239"/>
              </a:cxn>
              <a:cxn ang="0">
                <a:pos x="108" y="233"/>
              </a:cxn>
              <a:cxn ang="0">
                <a:pos x="108" y="221"/>
              </a:cxn>
              <a:cxn ang="0">
                <a:pos x="114" y="215"/>
              </a:cxn>
              <a:cxn ang="0">
                <a:pos x="108" y="209"/>
              </a:cxn>
              <a:cxn ang="0">
                <a:pos x="102" y="167"/>
              </a:cxn>
              <a:cxn ang="0">
                <a:pos x="102" y="155"/>
              </a:cxn>
              <a:cxn ang="0">
                <a:pos x="108" y="131"/>
              </a:cxn>
              <a:cxn ang="0">
                <a:pos x="114" y="113"/>
              </a:cxn>
              <a:cxn ang="0">
                <a:pos x="114" y="101"/>
              </a:cxn>
              <a:cxn ang="0">
                <a:pos x="108" y="95"/>
              </a:cxn>
              <a:cxn ang="0">
                <a:pos x="108" y="83"/>
              </a:cxn>
              <a:cxn ang="0">
                <a:pos x="114" y="77"/>
              </a:cxn>
              <a:cxn ang="0">
                <a:pos x="132" y="66"/>
              </a:cxn>
              <a:cxn ang="0">
                <a:pos x="138" y="42"/>
              </a:cxn>
              <a:cxn ang="0">
                <a:pos x="132" y="30"/>
              </a:cxn>
              <a:cxn ang="0">
                <a:pos x="126" y="24"/>
              </a:cxn>
              <a:cxn ang="0">
                <a:pos x="132" y="18"/>
              </a:cxn>
              <a:cxn ang="0">
                <a:pos x="132" y="12"/>
              </a:cxn>
              <a:cxn ang="0">
                <a:pos x="126" y="0"/>
              </a:cxn>
              <a:cxn ang="0">
                <a:pos x="0" y="30"/>
              </a:cxn>
              <a:cxn ang="0">
                <a:pos x="0" y="30"/>
              </a:cxn>
            </a:cxnLst>
            <a:rect l="0" t="0" r="r" b="b"/>
            <a:pathLst>
              <a:path w="138" h="257">
                <a:moveTo>
                  <a:pt x="0" y="30"/>
                </a:moveTo>
                <a:lnTo>
                  <a:pt x="0" y="42"/>
                </a:lnTo>
                <a:lnTo>
                  <a:pt x="0" y="48"/>
                </a:lnTo>
                <a:lnTo>
                  <a:pt x="6" y="54"/>
                </a:lnTo>
                <a:lnTo>
                  <a:pt x="6" y="54"/>
                </a:lnTo>
                <a:lnTo>
                  <a:pt x="18" y="83"/>
                </a:lnTo>
                <a:lnTo>
                  <a:pt x="18" y="107"/>
                </a:lnTo>
                <a:lnTo>
                  <a:pt x="12" y="119"/>
                </a:lnTo>
                <a:lnTo>
                  <a:pt x="18" y="125"/>
                </a:lnTo>
                <a:lnTo>
                  <a:pt x="30" y="155"/>
                </a:lnTo>
                <a:lnTo>
                  <a:pt x="24" y="167"/>
                </a:lnTo>
                <a:lnTo>
                  <a:pt x="30" y="173"/>
                </a:lnTo>
                <a:lnTo>
                  <a:pt x="30" y="173"/>
                </a:lnTo>
                <a:lnTo>
                  <a:pt x="30" y="173"/>
                </a:lnTo>
                <a:lnTo>
                  <a:pt x="36" y="167"/>
                </a:lnTo>
                <a:lnTo>
                  <a:pt x="42" y="179"/>
                </a:lnTo>
                <a:lnTo>
                  <a:pt x="48" y="209"/>
                </a:lnTo>
                <a:lnTo>
                  <a:pt x="48" y="221"/>
                </a:lnTo>
                <a:lnTo>
                  <a:pt x="54" y="239"/>
                </a:lnTo>
                <a:lnTo>
                  <a:pt x="60" y="257"/>
                </a:lnTo>
                <a:lnTo>
                  <a:pt x="114" y="245"/>
                </a:lnTo>
                <a:lnTo>
                  <a:pt x="114" y="239"/>
                </a:lnTo>
                <a:lnTo>
                  <a:pt x="108" y="233"/>
                </a:lnTo>
                <a:lnTo>
                  <a:pt x="108" y="221"/>
                </a:lnTo>
                <a:lnTo>
                  <a:pt x="114" y="215"/>
                </a:lnTo>
                <a:lnTo>
                  <a:pt x="108" y="209"/>
                </a:lnTo>
                <a:lnTo>
                  <a:pt x="102" y="167"/>
                </a:lnTo>
                <a:lnTo>
                  <a:pt x="102" y="155"/>
                </a:lnTo>
                <a:lnTo>
                  <a:pt x="108" y="131"/>
                </a:lnTo>
                <a:lnTo>
                  <a:pt x="114" y="113"/>
                </a:lnTo>
                <a:lnTo>
                  <a:pt x="114" y="101"/>
                </a:lnTo>
                <a:lnTo>
                  <a:pt x="108" y="95"/>
                </a:lnTo>
                <a:lnTo>
                  <a:pt x="108" y="83"/>
                </a:lnTo>
                <a:lnTo>
                  <a:pt x="114" y="77"/>
                </a:lnTo>
                <a:lnTo>
                  <a:pt x="132" y="66"/>
                </a:lnTo>
                <a:lnTo>
                  <a:pt x="138" y="42"/>
                </a:lnTo>
                <a:lnTo>
                  <a:pt x="132" y="30"/>
                </a:lnTo>
                <a:lnTo>
                  <a:pt x="126" y="24"/>
                </a:lnTo>
                <a:lnTo>
                  <a:pt x="132" y="18"/>
                </a:lnTo>
                <a:lnTo>
                  <a:pt x="132" y="12"/>
                </a:lnTo>
                <a:lnTo>
                  <a:pt x="126" y="0"/>
                </a:lnTo>
                <a:lnTo>
                  <a:pt x="0" y="30"/>
                </a:lnTo>
                <a:lnTo>
                  <a:pt x="0" y="3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7" name="Freeform 91"/>
          <p:cNvSpPr>
            <a:spLocks/>
          </p:cNvSpPr>
          <p:nvPr/>
        </p:nvSpPr>
        <p:spPr bwMode="auto">
          <a:xfrm rot="21394386">
            <a:off x="774848" y="2887955"/>
            <a:ext cx="1083154" cy="1618585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0" y="305"/>
              </a:cxn>
              <a:cxn ang="0">
                <a:pos x="335" y="800"/>
              </a:cxn>
              <a:cxn ang="0">
                <a:pos x="335" y="794"/>
              </a:cxn>
              <a:cxn ang="0">
                <a:pos x="341" y="788"/>
              </a:cxn>
              <a:cxn ang="0">
                <a:pos x="347" y="765"/>
              </a:cxn>
              <a:cxn ang="0">
                <a:pos x="341" y="759"/>
              </a:cxn>
              <a:cxn ang="0">
                <a:pos x="347" y="711"/>
              </a:cxn>
              <a:cxn ang="0">
                <a:pos x="341" y="693"/>
              </a:cxn>
              <a:cxn ang="0">
                <a:pos x="347" y="687"/>
              </a:cxn>
              <a:cxn ang="0">
                <a:pos x="359" y="681"/>
              </a:cxn>
              <a:cxn ang="0">
                <a:pos x="377" y="687"/>
              </a:cxn>
              <a:cxn ang="0">
                <a:pos x="383" y="693"/>
              </a:cxn>
              <a:cxn ang="0">
                <a:pos x="383" y="699"/>
              </a:cxn>
              <a:cxn ang="0">
                <a:pos x="389" y="705"/>
              </a:cxn>
              <a:cxn ang="0">
                <a:pos x="395" y="705"/>
              </a:cxn>
              <a:cxn ang="0">
                <a:pos x="413" y="663"/>
              </a:cxn>
              <a:cxn ang="0">
                <a:pos x="425" y="609"/>
              </a:cxn>
              <a:cxn ang="0">
                <a:pos x="520" y="102"/>
              </a:cxn>
              <a:cxn ang="0">
                <a:pos x="299" y="54"/>
              </a:cxn>
              <a:cxn ang="0">
                <a:pos x="78" y="0"/>
              </a:cxn>
              <a:cxn ang="0">
                <a:pos x="78" y="0"/>
              </a:cxn>
            </a:cxnLst>
            <a:rect l="0" t="0" r="r" b="b"/>
            <a:pathLst>
              <a:path w="520" h="800">
                <a:moveTo>
                  <a:pt x="78" y="0"/>
                </a:moveTo>
                <a:lnTo>
                  <a:pt x="0" y="305"/>
                </a:lnTo>
                <a:lnTo>
                  <a:pt x="335" y="800"/>
                </a:lnTo>
                <a:lnTo>
                  <a:pt x="335" y="794"/>
                </a:lnTo>
                <a:lnTo>
                  <a:pt x="341" y="788"/>
                </a:lnTo>
                <a:lnTo>
                  <a:pt x="347" y="765"/>
                </a:lnTo>
                <a:lnTo>
                  <a:pt x="341" y="759"/>
                </a:lnTo>
                <a:lnTo>
                  <a:pt x="347" y="711"/>
                </a:lnTo>
                <a:lnTo>
                  <a:pt x="341" y="693"/>
                </a:lnTo>
                <a:lnTo>
                  <a:pt x="347" y="687"/>
                </a:lnTo>
                <a:lnTo>
                  <a:pt x="359" y="681"/>
                </a:lnTo>
                <a:lnTo>
                  <a:pt x="377" y="687"/>
                </a:lnTo>
                <a:lnTo>
                  <a:pt x="383" y="693"/>
                </a:lnTo>
                <a:lnTo>
                  <a:pt x="383" y="699"/>
                </a:lnTo>
                <a:lnTo>
                  <a:pt x="389" y="705"/>
                </a:lnTo>
                <a:lnTo>
                  <a:pt x="395" y="705"/>
                </a:lnTo>
                <a:lnTo>
                  <a:pt x="413" y="663"/>
                </a:lnTo>
                <a:lnTo>
                  <a:pt x="425" y="609"/>
                </a:lnTo>
                <a:lnTo>
                  <a:pt x="520" y="102"/>
                </a:lnTo>
                <a:lnTo>
                  <a:pt x="299" y="54"/>
                </a:lnTo>
                <a:lnTo>
                  <a:pt x="78" y="0"/>
                </a:lnTo>
                <a:lnTo>
                  <a:pt x="78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8" name="Freeform 94"/>
          <p:cNvSpPr>
            <a:spLocks/>
          </p:cNvSpPr>
          <p:nvPr/>
        </p:nvSpPr>
        <p:spPr bwMode="auto">
          <a:xfrm rot="21394386">
            <a:off x="475090" y="1405267"/>
            <a:ext cx="1134063" cy="797003"/>
          </a:xfrm>
          <a:custGeom>
            <a:avLst/>
            <a:gdLst/>
            <a:ahLst/>
            <a:cxnLst>
              <a:cxn ang="0">
                <a:pos x="6" y="239"/>
              </a:cxn>
              <a:cxn ang="0">
                <a:pos x="0" y="239"/>
              </a:cxn>
              <a:cxn ang="0">
                <a:pos x="6" y="221"/>
              </a:cxn>
              <a:cxn ang="0">
                <a:pos x="6" y="209"/>
              </a:cxn>
              <a:cxn ang="0">
                <a:pos x="6" y="203"/>
              </a:cxn>
              <a:cxn ang="0">
                <a:pos x="12" y="215"/>
              </a:cxn>
              <a:cxn ang="0">
                <a:pos x="12" y="221"/>
              </a:cxn>
              <a:cxn ang="0">
                <a:pos x="18" y="215"/>
              </a:cxn>
              <a:cxn ang="0">
                <a:pos x="18" y="209"/>
              </a:cxn>
              <a:cxn ang="0">
                <a:pos x="18" y="197"/>
              </a:cxn>
              <a:cxn ang="0">
                <a:pos x="12" y="179"/>
              </a:cxn>
              <a:cxn ang="0">
                <a:pos x="24" y="179"/>
              </a:cxn>
              <a:cxn ang="0">
                <a:pos x="36" y="173"/>
              </a:cxn>
              <a:cxn ang="0">
                <a:pos x="24" y="167"/>
              </a:cxn>
              <a:cxn ang="0">
                <a:pos x="18" y="167"/>
              </a:cxn>
              <a:cxn ang="0">
                <a:pos x="18" y="149"/>
              </a:cxn>
              <a:cxn ang="0">
                <a:pos x="18" y="131"/>
              </a:cxn>
              <a:cxn ang="0">
                <a:pos x="18" y="96"/>
              </a:cxn>
              <a:cxn ang="0">
                <a:pos x="12" y="60"/>
              </a:cxn>
              <a:cxn ang="0">
                <a:pos x="18" y="30"/>
              </a:cxn>
              <a:cxn ang="0">
                <a:pos x="72" y="54"/>
              </a:cxn>
              <a:cxn ang="0">
                <a:pos x="114" y="72"/>
              </a:cxn>
              <a:cxn ang="0">
                <a:pos x="138" y="84"/>
              </a:cxn>
              <a:cxn ang="0">
                <a:pos x="150" y="90"/>
              </a:cxn>
              <a:cxn ang="0">
                <a:pos x="150" y="119"/>
              </a:cxn>
              <a:cxn ang="0">
                <a:pos x="138" y="137"/>
              </a:cxn>
              <a:cxn ang="0">
                <a:pos x="138" y="149"/>
              </a:cxn>
              <a:cxn ang="0">
                <a:pos x="132" y="161"/>
              </a:cxn>
              <a:cxn ang="0">
                <a:pos x="138" y="167"/>
              </a:cxn>
              <a:cxn ang="0">
                <a:pos x="156" y="137"/>
              </a:cxn>
              <a:cxn ang="0">
                <a:pos x="162" y="125"/>
              </a:cxn>
              <a:cxn ang="0">
                <a:pos x="174" y="107"/>
              </a:cxn>
              <a:cxn ang="0">
                <a:pos x="162" y="60"/>
              </a:cxn>
              <a:cxn ang="0">
                <a:pos x="162" y="54"/>
              </a:cxn>
              <a:cxn ang="0">
                <a:pos x="174" y="42"/>
              </a:cxn>
              <a:cxn ang="0">
                <a:pos x="168" y="24"/>
              </a:cxn>
              <a:cxn ang="0">
                <a:pos x="162" y="0"/>
              </a:cxn>
              <a:cxn ang="0">
                <a:pos x="371" y="54"/>
              </a:cxn>
              <a:cxn ang="0">
                <a:pos x="545" y="90"/>
              </a:cxn>
              <a:cxn ang="0">
                <a:pos x="485" y="352"/>
              </a:cxn>
              <a:cxn ang="0">
                <a:pos x="479" y="358"/>
              </a:cxn>
              <a:cxn ang="0">
                <a:pos x="485" y="364"/>
              </a:cxn>
              <a:cxn ang="0">
                <a:pos x="485" y="376"/>
              </a:cxn>
              <a:cxn ang="0">
                <a:pos x="485" y="382"/>
              </a:cxn>
              <a:cxn ang="0">
                <a:pos x="485" y="394"/>
              </a:cxn>
              <a:cxn ang="0">
                <a:pos x="329" y="364"/>
              </a:cxn>
              <a:cxn ang="0">
                <a:pos x="317" y="364"/>
              </a:cxn>
              <a:cxn ang="0">
                <a:pos x="299" y="358"/>
              </a:cxn>
              <a:cxn ang="0">
                <a:pos x="287" y="364"/>
              </a:cxn>
              <a:cxn ang="0">
                <a:pos x="263" y="358"/>
              </a:cxn>
              <a:cxn ang="0">
                <a:pos x="246" y="364"/>
              </a:cxn>
              <a:cxn ang="0">
                <a:pos x="228" y="358"/>
              </a:cxn>
              <a:cxn ang="0">
                <a:pos x="180" y="358"/>
              </a:cxn>
              <a:cxn ang="0">
                <a:pos x="150" y="340"/>
              </a:cxn>
              <a:cxn ang="0">
                <a:pos x="120" y="340"/>
              </a:cxn>
              <a:cxn ang="0">
                <a:pos x="72" y="328"/>
              </a:cxn>
              <a:cxn ang="0">
                <a:pos x="72" y="299"/>
              </a:cxn>
              <a:cxn ang="0">
                <a:pos x="72" y="275"/>
              </a:cxn>
              <a:cxn ang="0">
                <a:pos x="42" y="263"/>
              </a:cxn>
              <a:cxn ang="0">
                <a:pos x="36" y="251"/>
              </a:cxn>
              <a:cxn ang="0">
                <a:pos x="24" y="245"/>
              </a:cxn>
            </a:cxnLst>
            <a:rect l="0" t="0" r="r" b="b"/>
            <a:pathLst>
              <a:path w="545" h="394">
                <a:moveTo>
                  <a:pt x="24" y="245"/>
                </a:moveTo>
                <a:lnTo>
                  <a:pt x="6" y="239"/>
                </a:lnTo>
                <a:lnTo>
                  <a:pt x="6" y="239"/>
                </a:lnTo>
                <a:lnTo>
                  <a:pt x="0" y="239"/>
                </a:lnTo>
                <a:lnTo>
                  <a:pt x="0" y="233"/>
                </a:lnTo>
                <a:lnTo>
                  <a:pt x="6" y="221"/>
                </a:lnTo>
                <a:lnTo>
                  <a:pt x="6" y="215"/>
                </a:lnTo>
                <a:lnTo>
                  <a:pt x="6" y="209"/>
                </a:lnTo>
                <a:lnTo>
                  <a:pt x="6" y="209"/>
                </a:lnTo>
                <a:lnTo>
                  <a:pt x="6" y="203"/>
                </a:lnTo>
                <a:lnTo>
                  <a:pt x="12" y="209"/>
                </a:lnTo>
                <a:lnTo>
                  <a:pt x="12" y="215"/>
                </a:lnTo>
                <a:lnTo>
                  <a:pt x="12" y="215"/>
                </a:lnTo>
                <a:lnTo>
                  <a:pt x="12" y="221"/>
                </a:lnTo>
                <a:lnTo>
                  <a:pt x="12" y="221"/>
                </a:lnTo>
                <a:lnTo>
                  <a:pt x="18" y="215"/>
                </a:lnTo>
                <a:lnTo>
                  <a:pt x="18" y="209"/>
                </a:lnTo>
                <a:lnTo>
                  <a:pt x="18" y="209"/>
                </a:lnTo>
                <a:lnTo>
                  <a:pt x="24" y="203"/>
                </a:lnTo>
                <a:lnTo>
                  <a:pt x="18" y="197"/>
                </a:lnTo>
                <a:lnTo>
                  <a:pt x="12" y="191"/>
                </a:lnTo>
                <a:lnTo>
                  <a:pt x="12" y="179"/>
                </a:lnTo>
                <a:lnTo>
                  <a:pt x="18" y="179"/>
                </a:lnTo>
                <a:lnTo>
                  <a:pt x="24" y="179"/>
                </a:lnTo>
                <a:lnTo>
                  <a:pt x="24" y="179"/>
                </a:lnTo>
                <a:lnTo>
                  <a:pt x="36" y="173"/>
                </a:lnTo>
                <a:lnTo>
                  <a:pt x="24" y="167"/>
                </a:lnTo>
                <a:lnTo>
                  <a:pt x="24" y="167"/>
                </a:lnTo>
                <a:lnTo>
                  <a:pt x="24" y="161"/>
                </a:lnTo>
                <a:lnTo>
                  <a:pt x="18" y="167"/>
                </a:lnTo>
                <a:lnTo>
                  <a:pt x="18" y="155"/>
                </a:lnTo>
                <a:lnTo>
                  <a:pt x="18" y="149"/>
                </a:lnTo>
                <a:lnTo>
                  <a:pt x="18" y="137"/>
                </a:lnTo>
                <a:lnTo>
                  <a:pt x="18" y="131"/>
                </a:lnTo>
                <a:lnTo>
                  <a:pt x="18" y="119"/>
                </a:lnTo>
                <a:lnTo>
                  <a:pt x="18" y="96"/>
                </a:lnTo>
                <a:lnTo>
                  <a:pt x="24" y="90"/>
                </a:lnTo>
                <a:lnTo>
                  <a:pt x="12" y="60"/>
                </a:lnTo>
                <a:lnTo>
                  <a:pt x="12" y="42"/>
                </a:lnTo>
                <a:lnTo>
                  <a:pt x="18" y="30"/>
                </a:lnTo>
                <a:lnTo>
                  <a:pt x="18" y="18"/>
                </a:lnTo>
                <a:lnTo>
                  <a:pt x="72" y="54"/>
                </a:lnTo>
                <a:lnTo>
                  <a:pt x="96" y="66"/>
                </a:lnTo>
                <a:lnTo>
                  <a:pt x="114" y="72"/>
                </a:lnTo>
                <a:lnTo>
                  <a:pt x="126" y="84"/>
                </a:lnTo>
                <a:lnTo>
                  <a:pt x="138" y="84"/>
                </a:lnTo>
                <a:lnTo>
                  <a:pt x="144" y="84"/>
                </a:lnTo>
                <a:lnTo>
                  <a:pt x="150" y="90"/>
                </a:lnTo>
                <a:lnTo>
                  <a:pt x="150" y="113"/>
                </a:lnTo>
                <a:lnTo>
                  <a:pt x="150" y="119"/>
                </a:lnTo>
                <a:lnTo>
                  <a:pt x="138" y="125"/>
                </a:lnTo>
                <a:lnTo>
                  <a:pt x="138" y="137"/>
                </a:lnTo>
                <a:lnTo>
                  <a:pt x="138" y="143"/>
                </a:lnTo>
                <a:lnTo>
                  <a:pt x="138" y="149"/>
                </a:lnTo>
                <a:lnTo>
                  <a:pt x="138" y="155"/>
                </a:lnTo>
                <a:lnTo>
                  <a:pt x="132" y="161"/>
                </a:lnTo>
                <a:lnTo>
                  <a:pt x="132" y="161"/>
                </a:lnTo>
                <a:lnTo>
                  <a:pt x="138" y="167"/>
                </a:lnTo>
                <a:lnTo>
                  <a:pt x="150" y="161"/>
                </a:lnTo>
                <a:lnTo>
                  <a:pt x="156" y="137"/>
                </a:lnTo>
                <a:lnTo>
                  <a:pt x="162" y="137"/>
                </a:lnTo>
                <a:lnTo>
                  <a:pt x="162" y="125"/>
                </a:lnTo>
                <a:lnTo>
                  <a:pt x="174" y="113"/>
                </a:lnTo>
                <a:lnTo>
                  <a:pt x="174" y="107"/>
                </a:lnTo>
                <a:lnTo>
                  <a:pt x="174" y="84"/>
                </a:lnTo>
                <a:lnTo>
                  <a:pt x="162" y="60"/>
                </a:lnTo>
                <a:lnTo>
                  <a:pt x="162" y="54"/>
                </a:lnTo>
                <a:lnTo>
                  <a:pt x="162" y="54"/>
                </a:lnTo>
                <a:lnTo>
                  <a:pt x="168" y="54"/>
                </a:lnTo>
                <a:lnTo>
                  <a:pt x="174" y="42"/>
                </a:lnTo>
                <a:lnTo>
                  <a:pt x="174" y="24"/>
                </a:lnTo>
                <a:lnTo>
                  <a:pt x="168" y="24"/>
                </a:lnTo>
                <a:lnTo>
                  <a:pt x="162" y="18"/>
                </a:lnTo>
                <a:lnTo>
                  <a:pt x="162" y="0"/>
                </a:lnTo>
                <a:lnTo>
                  <a:pt x="269" y="24"/>
                </a:lnTo>
                <a:lnTo>
                  <a:pt x="371" y="54"/>
                </a:lnTo>
                <a:lnTo>
                  <a:pt x="545" y="90"/>
                </a:lnTo>
                <a:lnTo>
                  <a:pt x="545" y="90"/>
                </a:lnTo>
                <a:lnTo>
                  <a:pt x="485" y="352"/>
                </a:lnTo>
                <a:lnTo>
                  <a:pt x="485" y="352"/>
                </a:lnTo>
                <a:lnTo>
                  <a:pt x="485" y="352"/>
                </a:lnTo>
                <a:lnTo>
                  <a:pt x="479" y="358"/>
                </a:lnTo>
                <a:lnTo>
                  <a:pt x="485" y="364"/>
                </a:lnTo>
                <a:lnTo>
                  <a:pt x="485" y="364"/>
                </a:lnTo>
                <a:lnTo>
                  <a:pt x="485" y="370"/>
                </a:lnTo>
                <a:lnTo>
                  <a:pt x="485" y="376"/>
                </a:lnTo>
                <a:lnTo>
                  <a:pt x="485" y="376"/>
                </a:lnTo>
                <a:lnTo>
                  <a:pt x="485" y="382"/>
                </a:lnTo>
                <a:lnTo>
                  <a:pt x="485" y="388"/>
                </a:lnTo>
                <a:lnTo>
                  <a:pt x="485" y="394"/>
                </a:lnTo>
                <a:lnTo>
                  <a:pt x="341" y="358"/>
                </a:lnTo>
                <a:lnTo>
                  <a:pt x="329" y="364"/>
                </a:lnTo>
                <a:lnTo>
                  <a:pt x="323" y="364"/>
                </a:lnTo>
                <a:lnTo>
                  <a:pt x="317" y="364"/>
                </a:lnTo>
                <a:lnTo>
                  <a:pt x="305" y="364"/>
                </a:lnTo>
                <a:lnTo>
                  <a:pt x="299" y="358"/>
                </a:lnTo>
                <a:lnTo>
                  <a:pt x="293" y="358"/>
                </a:lnTo>
                <a:lnTo>
                  <a:pt x="287" y="364"/>
                </a:lnTo>
                <a:lnTo>
                  <a:pt x="275" y="358"/>
                </a:lnTo>
                <a:lnTo>
                  <a:pt x="263" y="358"/>
                </a:lnTo>
                <a:lnTo>
                  <a:pt x="258" y="364"/>
                </a:lnTo>
                <a:lnTo>
                  <a:pt x="246" y="364"/>
                </a:lnTo>
                <a:lnTo>
                  <a:pt x="228" y="364"/>
                </a:lnTo>
                <a:lnTo>
                  <a:pt x="228" y="358"/>
                </a:lnTo>
                <a:lnTo>
                  <a:pt x="216" y="358"/>
                </a:lnTo>
                <a:lnTo>
                  <a:pt x="180" y="358"/>
                </a:lnTo>
                <a:lnTo>
                  <a:pt x="174" y="352"/>
                </a:lnTo>
                <a:lnTo>
                  <a:pt x="150" y="340"/>
                </a:lnTo>
                <a:lnTo>
                  <a:pt x="132" y="340"/>
                </a:lnTo>
                <a:lnTo>
                  <a:pt x="120" y="340"/>
                </a:lnTo>
                <a:lnTo>
                  <a:pt x="96" y="340"/>
                </a:lnTo>
                <a:lnTo>
                  <a:pt x="72" y="328"/>
                </a:lnTo>
                <a:lnTo>
                  <a:pt x="66" y="322"/>
                </a:lnTo>
                <a:lnTo>
                  <a:pt x="72" y="299"/>
                </a:lnTo>
                <a:lnTo>
                  <a:pt x="72" y="293"/>
                </a:lnTo>
                <a:lnTo>
                  <a:pt x="72" y="275"/>
                </a:lnTo>
                <a:lnTo>
                  <a:pt x="54" y="263"/>
                </a:lnTo>
                <a:lnTo>
                  <a:pt x="42" y="263"/>
                </a:lnTo>
                <a:lnTo>
                  <a:pt x="42" y="257"/>
                </a:lnTo>
                <a:lnTo>
                  <a:pt x="36" y="251"/>
                </a:lnTo>
                <a:lnTo>
                  <a:pt x="24" y="245"/>
                </a:lnTo>
                <a:lnTo>
                  <a:pt x="24" y="24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9" name="Freeform 95"/>
          <p:cNvSpPr>
            <a:spLocks/>
          </p:cNvSpPr>
          <p:nvPr/>
        </p:nvSpPr>
        <p:spPr bwMode="auto">
          <a:xfrm rot="21394386">
            <a:off x="7941674" y="3042007"/>
            <a:ext cx="184330" cy="289660"/>
          </a:xfrm>
          <a:custGeom>
            <a:avLst/>
            <a:gdLst/>
            <a:ahLst/>
            <a:cxnLst>
              <a:cxn ang="0">
                <a:pos x="89" y="131"/>
              </a:cxn>
              <a:cxn ang="0">
                <a:pos x="89" y="125"/>
              </a:cxn>
              <a:cxn ang="0">
                <a:pos x="83" y="107"/>
              </a:cxn>
              <a:cxn ang="0">
                <a:pos x="71" y="101"/>
              </a:cxn>
              <a:cxn ang="0">
                <a:pos x="59" y="90"/>
              </a:cxn>
              <a:cxn ang="0">
                <a:pos x="54" y="84"/>
              </a:cxn>
              <a:cxn ang="0">
                <a:pos x="48" y="78"/>
              </a:cxn>
              <a:cxn ang="0">
                <a:pos x="36" y="60"/>
              </a:cxn>
              <a:cxn ang="0">
                <a:pos x="36" y="48"/>
              </a:cxn>
              <a:cxn ang="0">
                <a:pos x="24" y="36"/>
              </a:cxn>
              <a:cxn ang="0">
                <a:pos x="24" y="30"/>
              </a:cxn>
              <a:cxn ang="0">
                <a:pos x="18" y="24"/>
              </a:cxn>
              <a:cxn ang="0">
                <a:pos x="24" y="24"/>
              </a:cxn>
              <a:cxn ang="0">
                <a:pos x="24" y="18"/>
              </a:cxn>
              <a:cxn ang="0">
                <a:pos x="24" y="0"/>
              </a:cxn>
              <a:cxn ang="0">
                <a:pos x="18" y="0"/>
              </a:cxn>
              <a:cxn ang="0">
                <a:pos x="12" y="0"/>
              </a:cxn>
              <a:cxn ang="0">
                <a:pos x="6" y="12"/>
              </a:cxn>
              <a:cxn ang="0">
                <a:pos x="0" y="18"/>
              </a:cxn>
              <a:cxn ang="0">
                <a:pos x="0" y="18"/>
              </a:cxn>
              <a:cxn ang="0">
                <a:pos x="0" y="18"/>
              </a:cxn>
              <a:cxn ang="0">
                <a:pos x="36" y="143"/>
              </a:cxn>
              <a:cxn ang="0">
                <a:pos x="89" y="131"/>
              </a:cxn>
              <a:cxn ang="0">
                <a:pos x="89" y="131"/>
              </a:cxn>
            </a:cxnLst>
            <a:rect l="0" t="0" r="r" b="b"/>
            <a:pathLst>
              <a:path w="89" h="143">
                <a:moveTo>
                  <a:pt x="89" y="131"/>
                </a:moveTo>
                <a:lnTo>
                  <a:pt x="89" y="125"/>
                </a:lnTo>
                <a:lnTo>
                  <a:pt x="83" y="107"/>
                </a:lnTo>
                <a:lnTo>
                  <a:pt x="71" y="101"/>
                </a:lnTo>
                <a:lnTo>
                  <a:pt x="59" y="90"/>
                </a:lnTo>
                <a:lnTo>
                  <a:pt x="54" y="84"/>
                </a:lnTo>
                <a:lnTo>
                  <a:pt x="48" y="78"/>
                </a:lnTo>
                <a:lnTo>
                  <a:pt x="36" y="60"/>
                </a:lnTo>
                <a:lnTo>
                  <a:pt x="36" y="48"/>
                </a:lnTo>
                <a:lnTo>
                  <a:pt x="24" y="36"/>
                </a:lnTo>
                <a:lnTo>
                  <a:pt x="24" y="30"/>
                </a:lnTo>
                <a:lnTo>
                  <a:pt x="18" y="24"/>
                </a:lnTo>
                <a:lnTo>
                  <a:pt x="24" y="24"/>
                </a:lnTo>
                <a:lnTo>
                  <a:pt x="24" y="18"/>
                </a:lnTo>
                <a:lnTo>
                  <a:pt x="24" y="0"/>
                </a:lnTo>
                <a:lnTo>
                  <a:pt x="18" y="0"/>
                </a:lnTo>
                <a:lnTo>
                  <a:pt x="12" y="0"/>
                </a:lnTo>
                <a:lnTo>
                  <a:pt x="6" y="12"/>
                </a:lnTo>
                <a:lnTo>
                  <a:pt x="0" y="18"/>
                </a:lnTo>
                <a:lnTo>
                  <a:pt x="0" y="18"/>
                </a:lnTo>
                <a:lnTo>
                  <a:pt x="0" y="18"/>
                </a:lnTo>
                <a:lnTo>
                  <a:pt x="36" y="143"/>
                </a:lnTo>
                <a:lnTo>
                  <a:pt x="89" y="131"/>
                </a:lnTo>
                <a:lnTo>
                  <a:pt x="89" y="13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" name="Freeform 99"/>
          <p:cNvSpPr>
            <a:spLocks/>
          </p:cNvSpPr>
          <p:nvPr/>
        </p:nvSpPr>
        <p:spPr bwMode="auto">
          <a:xfrm rot="21394386">
            <a:off x="203693" y="1910699"/>
            <a:ext cx="1369302" cy="1111242"/>
          </a:xfrm>
          <a:custGeom>
            <a:avLst/>
            <a:gdLst/>
            <a:ahLst/>
            <a:cxnLst>
              <a:cxn ang="0">
                <a:pos x="6" y="406"/>
              </a:cxn>
              <a:cxn ang="0">
                <a:pos x="6" y="376"/>
              </a:cxn>
              <a:cxn ang="0">
                <a:pos x="12" y="352"/>
              </a:cxn>
              <a:cxn ang="0">
                <a:pos x="18" y="310"/>
              </a:cxn>
              <a:cxn ang="0">
                <a:pos x="24" y="304"/>
              </a:cxn>
              <a:cxn ang="0">
                <a:pos x="36" y="286"/>
              </a:cxn>
              <a:cxn ang="0">
                <a:pos x="36" y="274"/>
              </a:cxn>
              <a:cxn ang="0">
                <a:pos x="66" y="227"/>
              </a:cxn>
              <a:cxn ang="0">
                <a:pos x="102" y="143"/>
              </a:cxn>
              <a:cxn ang="0">
                <a:pos x="125" y="83"/>
              </a:cxn>
              <a:cxn ang="0">
                <a:pos x="149" y="24"/>
              </a:cxn>
              <a:cxn ang="0">
                <a:pos x="149" y="6"/>
              </a:cxn>
              <a:cxn ang="0">
                <a:pos x="167" y="6"/>
              </a:cxn>
              <a:cxn ang="0">
                <a:pos x="185" y="6"/>
              </a:cxn>
              <a:cxn ang="0">
                <a:pos x="191" y="18"/>
              </a:cxn>
              <a:cxn ang="0">
                <a:pos x="221" y="30"/>
              </a:cxn>
              <a:cxn ang="0">
                <a:pos x="221" y="54"/>
              </a:cxn>
              <a:cxn ang="0">
                <a:pos x="221" y="83"/>
              </a:cxn>
              <a:cxn ang="0">
                <a:pos x="269" y="95"/>
              </a:cxn>
              <a:cxn ang="0">
                <a:pos x="299" y="95"/>
              </a:cxn>
              <a:cxn ang="0">
                <a:pos x="329" y="113"/>
              </a:cxn>
              <a:cxn ang="0">
                <a:pos x="377" y="113"/>
              </a:cxn>
              <a:cxn ang="0">
                <a:pos x="395" y="119"/>
              </a:cxn>
              <a:cxn ang="0">
                <a:pos x="412" y="113"/>
              </a:cxn>
              <a:cxn ang="0">
                <a:pos x="436" y="119"/>
              </a:cxn>
              <a:cxn ang="0">
                <a:pos x="448" y="113"/>
              </a:cxn>
              <a:cxn ang="0">
                <a:pos x="466" y="119"/>
              </a:cxn>
              <a:cxn ang="0">
                <a:pos x="478" y="119"/>
              </a:cxn>
              <a:cxn ang="0">
                <a:pos x="634" y="149"/>
              </a:cxn>
              <a:cxn ang="0">
                <a:pos x="640" y="167"/>
              </a:cxn>
              <a:cxn ang="0">
                <a:pos x="658" y="173"/>
              </a:cxn>
              <a:cxn ang="0">
                <a:pos x="622" y="245"/>
              </a:cxn>
              <a:cxn ang="0">
                <a:pos x="616" y="257"/>
              </a:cxn>
              <a:cxn ang="0">
                <a:pos x="598" y="268"/>
              </a:cxn>
              <a:cxn ang="0">
                <a:pos x="574" y="310"/>
              </a:cxn>
              <a:cxn ang="0">
                <a:pos x="586" y="322"/>
              </a:cxn>
              <a:cxn ang="0">
                <a:pos x="592" y="334"/>
              </a:cxn>
              <a:cxn ang="0">
                <a:pos x="586" y="340"/>
              </a:cxn>
              <a:cxn ang="0">
                <a:pos x="574" y="364"/>
              </a:cxn>
              <a:cxn ang="0">
                <a:pos x="317" y="495"/>
              </a:cxn>
              <a:cxn ang="0">
                <a:pos x="12" y="412"/>
              </a:cxn>
            </a:cxnLst>
            <a:rect l="0" t="0" r="r" b="b"/>
            <a:pathLst>
              <a:path w="658" h="549">
                <a:moveTo>
                  <a:pt x="12" y="412"/>
                </a:moveTo>
                <a:lnTo>
                  <a:pt x="6" y="406"/>
                </a:lnTo>
                <a:lnTo>
                  <a:pt x="0" y="388"/>
                </a:lnTo>
                <a:lnTo>
                  <a:pt x="6" y="376"/>
                </a:lnTo>
                <a:lnTo>
                  <a:pt x="6" y="370"/>
                </a:lnTo>
                <a:lnTo>
                  <a:pt x="12" y="352"/>
                </a:lnTo>
                <a:lnTo>
                  <a:pt x="12" y="322"/>
                </a:lnTo>
                <a:lnTo>
                  <a:pt x="18" y="310"/>
                </a:lnTo>
                <a:lnTo>
                  <a:pt x="24" y="310"/>
                </a:lnTo>
                <a:lnTo>
                  <a:pt x="24" y="304"/>
                </a:lnTo>
                <a:lnTo>
                  <a:pt x="30" y="292"/>
                </a:lnTo>
                <a:lnTo>
                  <a:pt x="36" y="286"/>
                </a:lnTo>
                <a:lnTo>
                  <a:pt x="36" y="274"/>
                </a:lnTo>
                <a:lnTo>
                  <a:pt x="36" y="274"/>
                </a:lnTo>
                <a:lnTo>
                  <a:pt x="60" y="251"/>
                </a:lnTo>
                <a:lnTo>
                  <a:pt x="66" y="227"/>
                </a:lnTo>
                <a:lnTo>
                  <a:pt x="84" y="197"/>
                </a:lnTo>
                <a:lnTo>
                  <a:pt x="102" y="143"/>
                </a:lnTo>
                <a:lnTo>
                  <a:pt x="113" y="119"/>
                </a:lnTo>
                <a:lnTo>
                  <a:pt x="125" y="83"/>
                </a:lnTo>
                <a:lnTo>
                  <a:pt x="143" y="36"/>
                </a:lnTo>
                <a:lnTo>
                  <a:pt x="149" y="24"/>
                </a:lnTo>
                <a:lnTo>
                  <a:pt x="149" y="6"/>
                </a:lnTo>
                <a:lnTo>
                  <a:pt x="149" y="6"/>
                </a:lnTo>
                <a:lnTo>
                  <a:pt x="155" y="0"/>
                </a:lnTo>
                <a:lnTo>
                  <a:pt x="167" y="6"/>
                </a:lnTo>
                <a:lnTo>
                  <a:pt x="173" y="0"/>
                </a:lnTo>
                <a:lnTo>
                  <a:pt x="185" y="6"/>
                </a:lnTo>
                <a:lnTo>
                  <a:pt x="191" y="12"/>
                </a:lnTo>
                <a:lnTo>
                  <a:pt x="191" y="18"/>
                </a:lnTo>
                <a:lnTo>
                  <a:pt x="203" y="18"/>
                </a:lnTo>
                <a:lnTo>
                  <a:pt x="221" y="30"/>
                </a:lnTo>
                <a:lnTo>
                  <a:pt x="221" y="48"/>
                </a:lnTo>
                <a:lnTo>
                  <a:pt x="221" y="54"/>
                </a:lnTo>
                <a:lnTo>
                  <a:pt x="215" y="77"/>
                </a:lnTo>
                <a:lnTo>
                  <a:pt x="221" y="83"/>
                </a:lnTo>
                <a:lnTo>
                  <a:pt x="245" y="95"/>
                </a:lnTo>
                <a:lnTo>
                  <a:pt x="269" y="95"/>
                </a:lnTo>
                <a:lnTo>
                  <a:pt x="281" y="95"/>
                </a:lnTo>
                <a:lnTo>
                  <a:pt x="299" y="95"/>
                </a:lnTo>
                <a:lnTo>
                  <a:pt x="323" y="107"/>
                </a:lnTo>
                <a:lnTo>
                  <a:pt x="329" y="113"/>
                </a:lnTo>
                <a:lnTo>
                  <a:pt x="365" y="113"/>
                </a:lnTo>
                <a:lnTo>
                  <a:pt x="377" y="113"/>
                </a:lnTo>
                <a:lnTo>
                  <a:pt x="377" y="119"/>
                </a:lnTo>
                <a:lnTo>
                  <a:pt x="395" y="119"/>
                </a:lnTo>
                <a:lnTo>
                  <a:pt x="407" y="119"/>
                </a:lnTo>
                <a:lnTo>
                  <a:pt x="412" y="113"/>
                </a:lnTo>
                <a:lnTo>
                  <a:pt x="424" y="113"/>
                </a:lnTo>
                <a:lnTo>
                  <a:pt x="436" y="119"/>
                </a:lnTo>
                <a:lnTo>
                  <a:pt x="442" y="113"/>
                </a:lnTo>
                <a:lnTo>
                  <a:pt x="448" y="113"/>
                </a:lnTo>
                <a:lnTo>
                  <a:pt x="454" y="119"/>
                </a:lnTo>
                <a:lnTo>
                  <a:pt x="466" y="119"/>
                </a:lnTo>
                <a:lnTo>
                  <a:pt x="472" y="119"/>
                </a:lnTo>
                <a:lnTo>
                  <a:pt x="478" y="119"/>
                </a:lnTo>
                <a:lnTo>
                  <a:pt x="490" y="113"/>
                </a:lnTo>
                <a:lnTo>
                  <a:pt x="634" y="149"/>
                </a:lnTo>
                <a:lnTo>
                  <a:pt x="634" y="155"/>
                </a:lnTo>
                <a:lnTo>
                  <a:pt x="640" y="167"/>
                </a:lnTo>
                <a:lnTo>
                  <a:pt x="646" y="167"/>
                </a:lnTo>
                <a:lnTo>
                  <a:pt x="658" y="173"/>
                </a:lnTo>
                <a:lnTo>
                  <a:pt x="658" y="191"/>
                </a:lnTo>
                <a:lnTo>
                  <a:pt x="622" y="245"/>
                </a:lnTo>
                <a:lnTo>
                  <a:pt x="616" y="251"/>
                </a:lnTo>
                <a:lnTo>
                  <a:pt x="616" y="257"/>
                </a:lnTo>
                <a:lnTo>
                  <a:pt x="610" y="268"/>
                </a:lnTo>
                <a:lnTo>
                  <a:pt x="598" y="268"/>
                </a:lnTo>
                <a:lnTo>
                  <a:pt x="580" y="298"/>
                </a:lnTo>
                <a:lnTo>
                  <a:pt x="574" y="310"/>
                </a:lnTo>
                <a:lnTo>
                  <a:pt x="580" y="316"/>
                </a:lnTo>
                <a:lnTo>
                  <a:pt x="586" y="322"/>
                </a:lnTo>
                <a:lnTo>
                  <a:pt x="592" y="328"/>
                </a:lnTo>
                <a:lnTo>
                  <a:pt x="592" y="334"/>
                </a:lnTo>
                <a:lnTo>
                  <a:pt x="592" y="340"/>
                </a:lnTo>
                <a:lnTo>
                  <a:pt x="586" y="340"/>
                </a:lnTo>
                <a:lnTo>
                  <a:pt x="586" y="352"/>
                </a:lnTo>
                <a:lnTo>
                  <a:pt x="574" y="364"/>
                </a:lnTo>
                <a:lnTo>
                  <a:pt x="538" y="549"/>
                </a:lnTo>
                <a:lnTo>
                  <a:pt x="317" y="495"/>
                </a:lnTo>
                <a:lnTo>
                  <a:pt x="12" y="412"/>
                </a:lnTo>
                <a:lnTo>
                  <a:pt x="12" y="41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" name="Freeform 100"/>
          <p:cNvSpPr>
            <a:spLocks/>
          </p:cNvSpPr>
          <p:nvPr/>
        </p:nvSpPr>
        <p:spPr bwMode="auto">
          <a:xfrm rot="21394386">
            <a:off x="2385111" y="4144082"/>
            <a:ext cx="1183217" cy="1195507"/>
          </a:xfrm>
          <a:custGeom>
            <a:avLst/>
            <a:gdLst/>
            <a:ahLst/>
            <a:cxnLst>
              <a:cxn ang="0">
                <a:pos x="83" y="0"/>
              </a:cxn>
              <a:cxn ang="0">
                <a:pos x="0" y="579"/>
              </a:cxn>
              <a:cxn ang="0">
                <a:pos x="0" y="579"/>
              </a:cxn>
              <a:cxn ang="0">
                <a:pos x="77" y="591"/>
              </a:cxn>
              <a:cxn ang="0">
                <a:pos x="83" y="543"/>
              </a:cxn>
              <a:cxn ang="0">
                <a:pos x="221" y="561"/>
              </a:cxn>
              <a:cxn ang="0">
                <a:pos x="221" y="561"/>
              </a:cxn>
              <a:cxn ang="0">
                <a:pos x="215" y="555"/>
              </a:cxn>
              <a:cxn ang="0">
                <a:pos x="221" y="549"/>
              </a:cxn>
              <a:cxn ang="0">
                <a:pos x="221" y="543"/>
              </a:cxn>
              <a:cxn ang="0">
                <a:pos x="215" y="543"/>
              </a:cxn>
              <a:cxn ang="0">
                <a:pos x="221" y="537"/>
              </a:cxn>
              <a:cxn ang="0">
                <a:pos x="526" y="567"/>
              </a:cxn>
              <a:cxn ang="0">
                <a:pos x="562" y="108"/>
              </a:cxn>
              <a:cxn ang="0">
                <a:pos x="568" y="108"/>
              </a:cxn>
              <a:cxn ang="0">
                <a:pos x="568" y="54"/>
              </a:cxn>
              <a:cxn ang="0">
                <a:pos x="83" y="0"/>
              </a:cxn>
              <a:cxn ang="0">
                <a:pos x="83" y="0"/>
              </a:cxn>
            </a:cxnLst>
            <a:rect l="0" t="0" r="r" b="b"/>
            <a:pathLst>
              <a:path w="568" h="591">
                <a:moveTo>
                  <a:pt x="83" y="0"/>
                </a:moveTo>
                <a:lnTo>
                  <a:pt x="0" y="579"/>
                </a:lnTo>
                <a:lnTo>
                  <a:pt x="0" y="579"/>
                </a:lnTo>
                <a:lnTo>
                  <a:pt x="77" y="591"/>
                </a:lnTo>
                <a:lnTo>
                  <a:pt x="83" y="543"/>
                </a:lnTo>
                <a:lnTo>
                  <a:pt x="221" y="561"/>
                </a:lnTo>
                <a:lnTo>
                  <a:pt x="221" y="561"/>
                </a:lnTo>
                <a:lnTo>
                  <a:pt x="215" y="555"/>
                </a:lnTo>
                <a:lnTo>
                  <a:pt x="221" y="549"/>
                </a:lnTo>
                <a:lnTo>
                  <a:pt x="221" y="543"/>
                </a:lnTo>
                <a:lnTo>
                  <a:pt x="215" y="543"/>
                </a:lnTo>
                <a:lnTo>
                  <a:pt x="221" y="537"/>
                </a:lnTo>
                <a:lnTo>
                  <a:pt x="526" y="567"/>
                </a:lnTo>
                <a:lnTo>
                  <a:pt x="562" y="108"/>
                </a:lnTo>
                <a:lnTo>
                  <a:pt x="568" y="108"/>
                </a:lnTo>
                <a:lnTo>
                  <a:pt x="568" y="54"/>
                </a:lnTo>
                <a:lnTo>
                  <a:pt x="83" y="0"/>
                </a:lnTo>
                <a:lnTo>
                  <a:pt x="8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2" name="Freeform 102"/>
          <p:cNvSpPr>
            <a:spLocks/>
          </p:cNvSpPr>
          <p:nvPr/>
        </p:nvSpPr>
        <p:spPr bwMode="auto">
          <a:xfrm rot="21394386">
            <a:off x="4569963" y="2784826"/>
            <a:ext cx="1019956" cy="649540"/>
          </a:xfrm>
          <a:custGeom>
            <a:avLst/>
            <a:gdLst/>
            <a:ahLst/>
            <a:cxnLst>
              <a:cxn ang="0">
                <a:pos x="395" y="0"/>
              </a:cxn>
              <a:cxn ang="0">
                <a:pos x="413" y="18"/>
              </a:cxn>
              <a:cxn ang="0">
                <a:pos x="407" y="36"/>
              </a:cxn>
              <a:cxn ang="0">
                <a:pos x="413" y="78"/>
              </a:cxn>
              <a:cxn ang="0">
                <a:pos x="449" y="90"/>
              </a:cxn>
              <a:cxn ang="0">
                <a:pos x="455" y="108"/>
              </a:cxn>
              <a:cxn ang="0">
                <a:pos x="466" y="125"/>
              </a:cxn>
              <a:cxn ang="0">
                <a:pos x="490" y="155"/>
              </a:cxn>
              <a:cxn ang="0">
                <a:pos x="484" y="173"/>
              </a:cxn>
              <a:cxn ang="0">
                <a:pos x="478" y="185"/>
              </a:cxn>
              <a:cxn ang="0">
                <a:pos x="455" y="209"/>
              </a:cxn>
              <a:cxn ang="0">
                <a:pos x="431" y="209"/>
              </a:cxn>
              <a:cxn ang="0">
                <a:pos x="419" y="227"/>
              </a:cxn>
              <a:cxn ang="0">
                <a:pos x="431" y="245"/>
              </a:cxn>
              <a:cxn ang="0">
                <a:pos x="431" y="269"/>
              </a:cxn>
              <a:cxn ang="0">
                <a:pos x="407" y="299"/>
              </a:cxn>
              <a:cxn ang="0">
                <a:pos x="407" y="316"/>
              </a:cxn>
              <a:cxn ang="0">
                <a:pos x="377" y="299"/>
              </a:cxn>
              <a:cxn ang="0">
                <a:pos x="60" y="305"/>
              </a:cxn>
              <a:cxn ang="0">
                <a:pos x="60" y="287"/>
              </a:cxn>
              <a:cxn ang="0">
                <a:pos x="54" y="269"/>
              </a:cxn>
              <a:cxn ang="0">
                <a:pos x="54" y="257"/>
              </a:cxn>
              <a:cxn ang="0">
                <a:pos x="48" y="233"/>
              </a:cxn>
              <a:cxn ang="0">
                <a:pos x="48" y="215"/>
              </a:cxn>
              <a:cxn ang="0">
                <a:pos x="36" y="197"/>
              </a:cxn>
              <a:cxn ang="0">
                <a:pos x="30" y="185"/>
              </a:cxn>
              <a:cxn ang="0">
                <a:pos x="18" y="161"/>
              </a:cxn>
              <a:cxn ang="0">
                <a:pos x="18" y="137"/>
              </a:cxn>
              <a:cxn ang="0">
                <a:pos x="12" y="119"/>
              </a:cxn>
              <a:cxn ang="0">
                <a:pos x="6" y="108"/>
              </a:cxn>
              <a:cxn ang="0">
                <a:pos x="6" y="72"/>
              </a:cxn>
              <a:cxn ang="0">
                <a:pos x="12" y="54"/>
              </a:cxn>
              <a:cxn ang="0">
                <a:pos x="6" y="36"/>
              </a:cxn>
              <a:cxn ang="0">
                <a:pos x="6" y="18"/>
              </a:cxn>
              <a:cxn ang="0">
                <a:pos x="6" y="12"/>
              </a:cxn>
              <a:cxn ang="0">
                <a:pos x="12" y="12"/>
              </a:cxn>
            </a:cxnLst>
            <a:rect l="0" t="0" r="r" b="b"/>
            <a:pathLst>
              <a:path w="490" h="322">
                <a:moveTo>
                  <a:pt x="12" y="12"/>
                </a:moveTo>
                <a:lnTo>
                  <a:pt x="395" y="0"/>
                </a:lnTo>
                <a:lnTo>
                  <a:pt x="401" y="12"/>
                </a:lnTo>
                <a:lnTo>
                  <a:pt x="413" y="18"/>
                </a:lnTo>
                <a:lnTo>
                  <a:pt x="413" y="30"/>
                </a:lnTo>
                <a:lnTo>
                  <a:pt x="407" y="36"/>
                </a:lnTo>
                <a:lnTo>
                  <a:pt x="407" y="48"/>
                </a:lnTo>
                <a:lnTo>
                  <a:pt x="413" y="78"/>
                </a:lnTo>
                <a:lnTo>
                  <a:pt x="437" y="84"/>
                </a:lnTo>
                <a:lnTo>
                  <a:pt x="449" y="90"/>
                </a:lnTo>
                <a:lnTo>
                  <a:pt x="449" y="102"/>
                </a:lnTo>
                <a:lnTo>
                  <a:pt x="455" y="108"/>
                </a:lnTo>
                <a:lnTo>
                  <a:pt x="466" y="119"/>
                </a:lnTo>
                <a:lnTo>
                  <a:pt x="466" y="125"/>
                </a:lnTo>
                <a:lnTo>
                  <a:pt x="484" y="137"/>
                </a:lnTo>
                <a:lnTo>
                  <a:pt x="490" y="155"/>
                </a:lnTo>
                <a:lnTo>
                  <a:pt x="490" y="161"/>
                </a:lnTo>
                <a:lnTo>
                  <a:pt x="484" y="173"/>
                </a:lnTo>
                <a:lnTo>
                  <a:pt x="478" y="179"/>
                </a:lnTo>
                <a:lnTo>
                  <a:pt x="478" y="185"/>
                </a:lnTo>
                <a:lnTo>
                  <a:pt x="466" y="203"/>
                </a:lnTo>
                <a:lnTo>
                  <a:pt x="455" y="209"/>
                </a:lnTo>
                <a:lnTo>
                  <a:pt x="449" y="209"/>
                </a:lnTo>
                <a:lnTo>
                  <a:pt x="431" y="209"/>
                </a:lnTo>
                <a:lnTo>
                  <a:pt x="425" y="215"/>
                </a:lnTo>
                <a:lnTo>
                  <a:pt x="419" y="227"/>
                </a:lnTo>
                <a:lnTo>
                  <a:pt x="419" y="233"/>
                </a:lnTo>
                <a:lnTo>
                  <a:pt x="431" y="245"/>
                </a:lnTo>
                <a:lnTo>
                  <a:pt x="431" y="251"/>
                </a:lnTo>
                <a:lnTo>
                  <a:pt x="431" y="269"/>
                </a:lnTo>
                <a:lnTo>
                  <a:pt x="419" y="293"/>
                </a:lnTo>
                <a:lnTo>
                  <a:pt x="407" y="299"/>
                </a:lnTo>
                <a:lnTo>
                  <a:pt x="401" y="311"/>
                </a:lnTo>
                <a:lnTo>
                  <a:pt x="407" y="316"/>
                </a:lnTo>
                <a:lnTo>
                  <a:pt x="401" y="322"/>
                </a:lnTo>
                <a:lnTo>
                  <a:pt x="377" y="299"/>
                </a:lnTo>
                <a:lnTo>
                  <a:pt x="66" y="311"/>
                </a:lnTo>
                <a:lnTo>
                  <a:pt x="60" y="305"/>
                </a:lnTo>
                <a:lnTo>
                  <a:pt x="60" y="293"/>
                </a:lnTo>
                <a:lnTo>
                  <a:pt x="60" y="287"/>
                </a:lnTo>
                <a:lnTo>
                  <a:pt x="54" y="281"/>
                </a:lnTo>
                <a:lnTo>
                  <a:pt x="54" y="269"/>
                </a:lnTo>
                <a:lnTo>
                  <a:pt x="60" y="263"/>
                </a:lnTo>
                <a:lnTo>
                  <a:pt x="54" y="257"/>
                </a:lnTo>
                <a:lnTo>
                  <a:pt x="48" y="251"/>
                </a:lnTo>
                <a:lnTo>
                  <a:pt x="48" y="233"/>
                </a:lnTo>
                <a:lnTo>
                  <a:pt x="48" y="227"/>
                </a:lnTo>
                <a:lnTo>
                  <a:pt x="48" y="215"/>
                </a:lnTo>
                <a:lnTo>
                  <a:pt x="36" y="209"/>
                </a:lnTo>
                <a:lnTo>
                  <a:pt x="36" y="197"/>
                </a:lnTo>
                <a:lnTo>
                  <a:pt x="36" y="191"/>
                </a:lnTo>
                <a:lnTo>
                  <a:pt x="30" y="185"/>
                </a:lnTo>
                <a:lnTo>
                  <a:pt x="24" y="167"/>
                </a:lnTo>
                <a:lnTo>
                  <a:pt x="18" y="161"/>
                </a:lnTo>
                <a:lnTo>
                  <a:pt x="18" y="143"/>
                </a:lnTo>
                <a:lnTo>
                  <a:pt x="18" y="137"/>
                </a:lnTo>
                <a:lnTo>
                  <a:pt x="12" y="131"/>
                </a:lnTo>
                <a:lnTo>
                  <a:pt x="12" y="119"/>
                </a:lnTo>
                <a:lnTo>
                  <a:pt x="12" y="119"/>
                </a:lnTo>
                <a:lnTo>
                  <a:pt x="6" y="108"/>
                </a:lnTo>
                <a:lnTo>
                  <a:pt x="0" y="90"/>
                </a:lnTo>
                <a:lnTo>
                  <a:pt x="6" y="72"/>
                </a:lnTo>
                <a:lnTo>
                  <a:pt x="6" y="60"/>
                </a:lnTo>
                <a:lnTo>
                  <a:pt x="12" y="54"/>
                </a:lnTo>
                <a:lnTo>
                  <a:pt x="6" y="42"/>
                </a:lnTo>
                <a:lnTo>
                  <a:pt x="6" y="36"/>
                </a:lnTo>
                <a:lnTo>
                  <a:pt x="6" y="24"/>
                </a:lnTo>
                <a:lnTo>
                  <a:pt x="6" y="18"/>
                </a:lnTo>
                <a:lnTo>
                  <a:pt x="0" y="12"/>
                </a:lnTo>
                <a:lnTo>
                  <a:pt x="6" y="12"/>
                </a:lnTo>
                <a:lnTo>
                  <a:pt x="12" y="12"/>
                </a:lnTo>
                <a:lnTo>
                  <a:pt x="12" y="12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3" name="Freeform 103"/>
          <p:cNvSpPr>
            <a:spLocks/>
          </p:cNvSpPr>
          <p:nvPr/>
        </p:nvSpPr>
        <p:spPr bwMode="auto">
          <a:xfrm rot="21394386">
            <a:off x="5094515" y="2043686"/>
            <a:ext cx="884780" cy="918135"/>
          </a:xfrm>
          <a:custGeom>
            <a:avLst/>
            <a:gdLst/>
            <a:ahLst/>
            <a:cxnLst>
              <a:cxn ang="0">
                <a:pos x="180" y="442"/>
              </a:cxn>
              <a:cxn ang="0">
                <a:pos x="144" y="430"/>
              </a:cxn>
              <a:cxn ang="0">
                <a:pos x="138" y="388"/>
              </a:cxn>
              <a:cxn ang="0">
                <a:pos x="144" y="370"/>
              </a:cxn>
              <a:cxn ang="0">
                <a:pos x="126" y="352"/>
              </a:cxn>
              <a:cxn ang="0">
                <a:pos x="126" y="322"/>
              </a:cxn>
              <a:cxn ang="0">
                <a:pos x="102" y="298"/>
              </a:cxn>
              <a:cxn ang="0">
                <a:pos x="72" y="268"/>
              </a:cxn>
              <a:cxn ang="0">
                <a:pos x="48" y="257"/>
              </a:cxn>
              <a:cxn ang="0">
                <a:pos x="42" y="245"/>
              </a:cxn>
              <a:cxn ang="0">
                <a:pos x="18" y="239"/>
              </a:cxn>
              <a:cxn ang="0">
                <a:pos x="6" y="227"/>
              </a:cxn>
              <a:cxn ang="0">
                <a:pos x="12" y="185"/>
              </a:cxn>
              <a:cxn ang="0">
                <a:pos x="18" y="161"/>
              </a:cxn>
              <a:cxn ang="0">
                <a:pos x="0" y="143"/>
              </a:cxn>
              <a:cxn ang="0">
                <a:pos x="6" y="125"/>
              </a:cxn>
              <a:cxn ang="0">
                <a:pos x="30" y="101"/>
              </a:cxn>
              <a:cxn ang="0">
                <a:pos x="42" y="89"/>
              </a:cxn>
              <a:cxn ang="0">
                <a:pos x="42" y="30"/>
              </a:cxn>
              <a:cxn ang="0">
                <a:pos x="54" y="30"/>
              </a:cxn>
              <a:cxn ang="0">
                <a:pos x="78" y="30"/>
              </a:cxn>
              <a:cxn ang="0">
                <a:pos x="132" y="0"/>
              </a:cxn>
              <a:cxn ang="0">
                <a:pos x="144" y="0"/>
              </a:cxn>
              <a:cxn ang="0">
                <a:pos x="138" y="12"/>
              </a:cxn>
              <a:cxn ang="0">
                <a:pos x="132" y="36"/>
              </a:cxn>
              <a:cxn ang="0">
                <a:pos x="156" y="24"/>
              </a:cxn>
              <a:cxn ang="0">
                <a:pos x="174" y="36"/>
              </a:cxn>
              <a:cxn ang="0">
                <a:pos x="186" y="42"/>
              </a:cxn>
              <a:cxn ang="0">
                <a:pos x="191" y="59"/>
              </a:cxn>
              <a:cxn ang="0">
                <a:pos x="263" y="71"/>
              </a:cxn>
              <a:cxn ang="0">
                <a:pos x="287" y="83"/>
              </a:cxn>
              <a:cxn ang="0">
                <a:pos x="299" y="89"/>
              </a:cxn>
              <a:cxn ang="0">
                <a:pos x="311" y="83"/>
              </a:cxn>
              <a:cxn ang="0">
                <a:pos x="335" y="89"/>
              </a:cxn>
              <a:cxn ang="0">
                <a:pos x="341" y="95"/>
              </a:cxn>
              <a:cxn ang="0">
                <a:pos x="347" y="101"/>
              </a:cxn>
              <a:cxn ang="0">
                <a:pos x="365" y="119"/>
              </a:cxn>
              <a:cxn ang="0">
                <a:pos x="365" y="149"/>
              </a:cxn>
              <a:cxn ang="0">
                <a:pos x="377" y="143"/>
              </a:cxn>
              <a:cxn ang="0">
                <a:pos x="371" y="155"/>
              </a:cxn>
              <a:cxn ang="0">
                <a:pos x="383" y="173"/>
              </a:cxn>
              <a:cxn ang="0">
                <a:pos x="371" y="191"/>
              </a:cxn>
              <a:cxn ang="0">
                <a:pos x="353" y="221"/>
              </a:cxn>
              <a:cxn ang="0">
                <a:pos x="359" y="233"/>
              </a:cxn>
              <a:cxn ang="0">
                <a:pos x="383" y="203"/>
              </a:cxn>
              <a:cxn ang="0">
                <a:pos x="401" y="191"/>
              </a:cxn>
              <a:cxn ang="0">
                <a:pos x="407" y="179"/>
              </a:cxn>
              <a:cxn ang="0">
                <a:pos x="407" y="167"/>
              </a:cxn>
              <a:cxn ang="0">
                <a:pos x="413" y="161"/>
              </a:cxn>
              <a:cxn ang="0">
                <a:pos x="419" y="149"/>
              </a:cxn>
              <a:cxn ang="0">
                <a:pos x="425" y="155"/>
              </a:cxn>
              <a:cxn ang="0">
                <a:pos x="413" y="191"/>
              </a:cxn>
              <a:cxn ang="0">
                <a:pos x="407" y="209"/>
              </a:cxn>
              <a:cxn ang="0">
                <a:pos x="401" y="233"/>
              </a:cxn>
              <a:cxn ang="0">
                <a:pos x="395" y="262"/>
              </a:cxn>
              <a:cxn ang="0">
                <a:pos x="383" y="280"/>
              </a:cxn>
              <a:cxn ang="0">
                <a:pos x="389" y="322"/>
              </a:cxn>
              <a:cxn ang="0">
                <a:pos x="377" y="352"/>
              </a:cxn>
              <a:cxn ang="0">
                <a:pos x="395" y="412"/>
              </a:cxn>
              <a:cxn ang="0">
                <a:pos x="389" y="424"/>
              </a:cxn>
              <a:cxn ang="0">
                <a:pos x="389" y="442"/>
              </a:cxn>
              <a:cxn ang="0">
                <a:pos x="180" y="454"/>
              </a:cxn>
            </a:cxnLst>
            <a:rect l="0" t="0" r="r" b="b"/>
            <a:pathLst>
              <a:path w="425" h="454">
                <a:moveTo>
                  <a:pt x="180" y="454"/>
                </a:moveTo>
                <a:lnTo>
                  <a:pt x="180" y="442"/>
                </a:lnTo>
                <a:lnTo>
                  <a:pt x="168" y="436"/>
                </a:lnTo>
                <a:lnTo>
                  <a:pt x="144" y="430"/>
                </a:lnTo>
                <a:lnTo>
                  <a:pt x="138" y="400"/>
                </a:lnTo>
                <a:lnTo>
                  <a:pt x="138" y="388"/>
                </a:lnTo>
                <a:lnTo>
                  <a:pt x="144" y="382"/>
                </a:lnTo>
                <a:lnTo>
                  <a:pt x="144" y="370"/>
                </a:lnTo>
                <a:lnTo>
                  <a:pt x="132" y="364"/>
                </a:lnTo>
                <a:lnTo>
                  <a:pt x="126" y="352"/>
                </a:lnTo>
                <a:lnTo>
                  <a:pt x="126" y="334"/>
                </a:lnTo>
                <a:lnTo>
                  <a:pt x="126" y="322"/>
                </a:lnTo>
                <a:lnTo>
                  <a:pt x="126" y="316"/>
                </a:lnTo>
                <a:lnTo>
                  <a:pt x="102" y="298"/>
                </a:lnTo>
                <a:lnTo>
                  <a:pt x="78" y="280"/>
                </a:lnTo>
                <a:lnTo>
                  <a:pt x="72" y="268"/>
                </a:lnTo>
                <a:lnTo>
                  <a:pt x="48" y="257"/>
                </a:lnTo>
                <a:lnTo>
                  <a:pt x="48" y="257"/>
                </a:lnTo>
                <a:lnTo>
                  <a:pt x="42" y="251"/>
                </a:lnTo>
                <a:lnTo>
                  <a:pt x="42" y="245"/>
                </a:lnTo>
                <a:lnTo>
                  <a:pt x="24" y="245"/>
                </a:lnTo>
                <a:lnTo>
                  <a:pt x="18" y="239"/>
                </a:lnTo>
                <a:lnTo>
                  <a:pt x="12" y="233"/>
                </a:lnTo>
                <a:lnTo>
                  <a:pt x="6" y="227"/>
                </a:lnTo>
                <a:lnTo>
                  <a:pt x="6" y="203"/>
                </a:lnTo>
                <a:lnTo>
                  <a:pt x="12" y="185"/>
                </a:lnTo>
                <a:lnTo>
                  <a:pt x="12" y="173"/>
                </a:lnTo>
                <a:lnTo>
                  <a:pt x="18" y="161"/>
                </a:lnTo>
                <a:lnTo>
                  <a:pt x="6" y="149"/>
                </a:lnTo>
                <a:lnTo>
                  <a:pt x="0" y="143"/>
                </a:lnTo>
                <a:lnTo>
                  <a:pt x="0" y="125"/>
                </a:lnTo>
                <a:lnTo>
                  <a:pt x="6" y="125"/>
                </a:lnTo>
                <a:lnTo>
                  <a:pt x="6" y="119"/>
                </a:lnTo>
                <a:lnTo>
                  <a:pt x="30" y="101"/>
                </a:lnTo>
                <a:lnTo>
                  <a:pt x="36" y="95"/>
                </a:lnTo>
                <a:lnTo>
                  <a:pt x="42" y="89"/>
                </a:lnTo>
                <a:lnTo>
                  <a:pt x="36" y="36"/>
                </a:lnTo>
                <a:lnTo>
                  <a:pt x="42" y="30"/>
                </a:lnTo>
                <a:lnTo>
                  <a:pt x="48" y="24"/>
                </a:lnTo>
                <a:lnTo>
                  <a:pt x="54" y="30"/>
                </a:lnTo>
                <a:lnTo>
                  <a:pt x="66" y="30"/>
                </a:lnTo>
                <a:lnTo>
                  <a:pt x="78" y="30"/>
                </a:lnTo>
                <a:lnTo>
                  <a:pt x="96" y="18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44" y="6"/>
                </a:lnTo>
                <a:lnTo>
                  <a:pt x="138" y="12"/>
                </a:lnTo>
                <a:lnTo>
                  <a:pt x="138" y="18"/>
                </a:lnTo>
                <a:lnTo>
                  <a:pt x="132" y="36"/>
                </a:lnTo>
                <a:lnTo>
                  <a:pt x="150" y="24"/>
                </a:lnTo>
                <a:lnTo>
                  <a:pt x="156" y="24"/>
                </a:lnTo>
                <a:lnTo>
                  <a:pt x="162" y="36"/>
                </a:lnTo>
                <a:lnTo>
                  <a:pt x="174" y="36"/>
                </a:lnTo>
                <a:lnTo>
                  <a:pt x="174" y="42"/>
                </a:lnTo>
                <a:lnTo>
                  <a:pt x="186" y="42"/>
                </a:lnTo>
                <a:lnTo>
                  <a:pt x="191" y="42"/>
                </a:lnTo>
                <a:lnTo>
                  <a:pt x="191" y="59"/>
                </a:lnTo>
                <a:lnTo>
                  <a:pt x="197" y="59"/>
                </a:lnTo>
                <a:lnTo>
                  <a:pt x="263" y="71"/>
                </a:lnTo>
                <a:lnTo>
                  <a:pt x="275" y="71"/>
                </a:lnTo>
                <a:lnTo>
                  <a:pt x="287" y="83"/>
                </a:lnTo>
                <a:lnTo>
                  <a:pt x="299" y="83"/>
                </a:lnTo>
                <a:lnTo>
                  <a:pt x="299" y="89"/>
                </a:lnTo>
                <a:lnTo>
                  <a:pt x="305" y="83"/>
                </a:lnTo>
                <a:lnTo>
                  <a:pt x="311" y="83"/>
                </a:lnTo>
                <a:lnTo>
                  <a:pt x="323" y="89"/>
                </a:lnTo>
                <a:lnTo>
                  <a:pt x="335" y="89"/>
                </a:lnTo>
                <a:lnTo>
                  <a:pt x="341" y="95"/>
                </a:lnTo>
                <a:lnTo>
                  <a:pt x="341" y="95"/>
                </a:lnTo>
                <a:lnTo>
                  <a:pt x="341" y="101"/>
                </a:lnTo>
                <a:lnTo>
                  <a:pt x="347" y="101"/>
                </a:lnTo>
                <a:lnTo>
                  <a:pt x="365" y="113"/>
                </a:lnTo>
                <a:lnTo>
                  <a:pt x="365" y="119"/>
                </a:lnTo>
                <a:lnTo>
                  <a:pt x="359" y="143"/>
                </a:lnTo>
                <a:lnTo>
                  <a:pt x="365" y="149"/>
                </a:lnTo>
                <a:lnTo>
                  <a:pt x="377" y="143"/>
                </a:lnTo>
                <a:lnTo>
                  <a:pt x="377" y="143"/>
                </a:lnTo>
                <a:lnTo>
                  <a:pt x="377" y="149"/>
                </a:lnTo>
                <a:lnTo>
                  <a:pt x="371" y="155"/>
                </a:lnTo>
                <a:lnTo>
                  <a:pt x="377" y="167"/>
                </a:lnTo>
                <a:lnTo>
                  <a:pt x="383" y="173"/>
                </a:lnTo>
                <a:lnTo>
                  <a:pt x="383" y="173"/>
                </a:lnTo>
                <a:lnTo>
                  <a:pt x="371" y="191"/>
                </a:lnTo>
                <a:lnTo>
                  <a:pt x="359" y="209"/>
                </a:lnTo>
                <a:lnTo>
                  <a:pt x="353" y="221"/>
                </a:lnTo>
                <a:lnTo>
                  <a:pt x="353" y="233"/>
                </a:lnTo>
                <a:lnTo>
                  <a:pt x="359" y="233"/>
                </a:lnTo>
                <a:lnTo>
                  <a:pt x="371" y="227"/>
                </a:lnTo>
                <a:lnTo>
                  <a:pt x="383" y="203"/>
                </a:lnTo>
                <a:lnTo>
                  <a:pt x="395" y="197"/>
                </a:lnTo>
                <a:lnTo>
                  <a:pt x="401" y="191"/>
                </a:lnTo>
                <a:lnTo>
                  <a:pt x="401" y="185"/>
                </a:lnTo>
                <a:lnTo>
                  <a:pt x="407" y="179"/>
                </a:lnTo>
                <a:lnTo>
                  <a:pt x="413" y="173"/>
                </a:lnTo>
                <a:lnTo>
                  <a:pt x="407" y="167"/>
                </a:lnTo>
                <a:lnTo>
                  <a:pt x="413" y="161"/>
                </a:lnTo>
                <a:lnTo>
                  <a:pt x="413" y="161"/>
                </a:lnTo>
                <a:lnTo>
                  <a:pt x="419" y="149"/>
                </a:lnTo>
                <a:lnTo>
                  <a:pt x="419" y="149"/>
                </a:lnTo>
                <a:lnTo>
                  <a:pt x="425" y="149"/>
                </a:lnTo>
                <a:lnTo>
                  <a:pt x="425" y="155"/>
                </a:lnTo>
                <a:lnTo>
                  <a:pt x="425" y="167"/>
                </a:lnTo>
                <a:lnTo>
                  <a:pt x="413" y="191"/>
                </a:lnTo>
                <a:lnTo>
                  <a:pt x="407" y="197"/>
                </a:lnTo>
                <a:lnTo>
                  <a:pt x="407" y="209"/>
                </a:lnTo>
                <a:lnTo>
                  <a:pt x="407" y="215"/>
                </a:lnTo>
                <a:lnTo>
                  <a:pt x="401" y="233"/>
                </a:lnTo>
                <a:lnTo>
                  <a:pt x="401" y="251"/>
                </a:lnTo>
                <a:lnTo>
                  <a:pt x="395" y="262"/>
                </a:lnTo>
                <a:lnTo>
                  <a:pt x="389" y="274"/>
                </a:lnTo>
                <a:lnTo>
                  <a:pt x="383" y="280"/>
                </a:lnTo>
                <a:lnTo>
                  <a:pt x="389" y="292"/>
                </a:lnTo>
                <a:lnTo>
                  <a:pt x="389" y="322"/>
                </a:lnTo>
                <a:lnTo>
                  <a:pt x="383" y="328"/>
                </a:lnTo>
                <a:lnTo>
                  <a:pt x="377" y="352"/>
                </a:lnTo>
                <a:lnTo>
                  <a:pt x="383" y="388"/>
                </a:lnTo>
                <a:lnTo>
                  <a:pt x="395" y="412"/>
                </a:lnTo>
                <a:lnTo>
                  <a:pt x="389" y="418"/>
                </a:lnTo>
                <a:lnTo>
                  <a:pt x="389" y="424"/>
                </a:lnTo>
                <a:lnTo>
                  <a:pt x="389" y="430"/>
                </a:lnTo>
                <a:lnTo>
                  <a:pt x="389" y="442"/>
                </a:lnTo>
                <a:lnTo>
                  <a:pt x="180" y="454"/>
                </a:lnTo>
                <a:lnTo>
                  <a:pt x="180" y="45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 rot="21394386">
            <a:off x="5454374" y="1864895"/>
            <a:ext cx="1269238" cy="1183217"/>
            <a:chOff x="5448300" y="1717457"/>
            <a:chExt cx="1147763" cy="1069975"/>
          </a:xfrm>
          <a:noFill/>
        </p:grpSpPr>
        <p:sp>
          <p:nvSpPr>
            <p:cNvPr id="217" name="Freeform 98"/>
            <p:cNvSpPr>
              <a:spLocks/>
            </p:cNvSpPr>
            <p:nvPr/>
          </p:nvSpPr>
          <p:spPr bwMode="auto">
            <a:xfrm>
              <a:off x="5448300" y="1717457"/>
              <a:ext cx="922338" cy="447675"/>
            </a:xfrm>
            <a:custGeom>
              <a:avLst/>
              <a:gdLst/>
              <a:ahLst/>
              <a:cxnLst>
                <a:cxn ang="0">
                  <a:pos x="17" y="96"/>
                </a:cxn>
                <a:cxn ang="0">
                  <a:pos x="47" y="78"/>
                </a:cxn>
                <a:cxn ang="0">
                  <a:pos x="113" y="36"/>
                </a:cxn>
                <a:cxn ang="0">
                  <a:pos x="149" y="6"/>
                </a:cxn>
                <a:cxn ang="0">
                  <a:pos x="179" y="6"/>
                </a:cxn>
                <a:cxn ang="0">
                  <a:pos x="161" y="24"/>
                </a:cxn>
                <a:cxn ang="0">
                  <a:pos x="137" y="54"/>
                </a:cxn>
                <a:cxn ang="0">
                  <a:pos x="137" y="72"/>
                </a:cxn>
                <a:cxn ang="0">
                  <a:pos x="161" y="60"/>
                </a:cxn>
                <a:cxn ang="0">
                  <a:pos x="233" y="96"/>
                </a:cxn>
                <a:cxn ang="0">
                  <a:pos x="251" y="102"/>
                </a:cxn>
                <a:cxn ang="0">
                  <a:pos x="263" y="102"/>
                </a:cxn>
                <a:cxn ang="0">
                  <a:pos x="287" y="78"/>
                </a:cxn>
                <a:cxn ang="0">
                  <a:pos x="376" y="54"/>
                </a:cxn>
                <a:cxn ang="0">
                  <a:pos x="376" y="72"/>
                </a:cxn>
                <a:cxn ang="0">
                  <a:pos x="394" y="84"/>
                </a:cxn>
                <a:cxn ang="0">
                  <a:pos x="430" y="78"/>
                </a:cxn>
                <a:cxn ang="0">
                  <a:pos x="454" y="108"/>
                </a:cxn>
                <a:cxn ang="0">
                  <a:pos x="490" y="114"/>
                </a:cxn>
                <a:cxn ang="0">
                  <a:pos x="484" y="126"/>
                </a:cxn>
                <a:cxn ang="0">
                  <a:pos x="466" y="126"/>
                </a:cxn>
                <a:cxn ang="0">
                  <a:pos x="448" y="126"/>
                </a:cxn>
                <a:cxn ang="0">
                  <a:pos x="412" y="126"/>
                </a:cxn>
                <a:cxn ang="0">
                  <a:pos x="406" y="143"/>
                </a:cxn>
                <a:cxn ang="0">
                  <a:pos x="364" y="131"/>
                </a:cxn>
                <a:cxn ang="0">
                  <a:pos x="334" y="143"/>
                </a:cxn>
                <a:cxn ang="0">
                  <a:pos x="322" y="149"/>
                </a:cxn>
                <a:cxn ang="0">
                  <a:pos x="299" y="149"/>
                </a:cxn>
                <a:cxn ang="0">
                  <a:pos x="269" y="185"/>
                </a:cxn>
                <a:cxn ang="0">
                  <a:pos x="275" y="167"/>
                </a:cxn>
                <a:cxn ang="0">
                  <a:pos x="257" y="173"/>
                </a:cxn>
                <a:cxn ang="0">
                  <a:pos x="245" y="161"/>
                </a:cxn>
                <a:cxn ang="0">
                  <a:pos x="233" y="191"/>
                </a:cxn>
                <a:cxn ang="0">
                  <a:pos x="215" y="233"/>
                </a:cxn>
                <a:cxn ang="0">
                  <a:pos x="203" y="239"/>
                </a:cxn>
                <a:cxn ang="0">
                  <a:pos x="203" y="215"/>
                </a:cxn>
                <a:cxn ang="0">
                  <a:pos x="185" y="215"/>
                </a:cxn>
                <a:cxn ang="0">
                  <a:pos x="173" y="173"/>
                </a:cxn>
                <a:cxn ang="0">
                  <a:pos x="167" y="167"/>
                </a:cxn>
                <a:cxn ang="0">
                  <a:pos x="137" y="155"/>
                </a:cxn>
                <a:cxn ang="0">
                  <a:pos x="125" y="155"/>
                </a:cxn>
                <a:cxn ang="0">
                  <a:pos x="89" y="143"/>
                </a:cxn>
                <a:cxn ang="0">
                  <a:pos x="17" y="114"/>
                </a:cxn>
                <a:cxn ang="0">
                  <a:pos x="0" y="108"/>
                </a:cxn>
              </a:cxnLst>
              <a:rect l="0" t="0" r="r" b="b"/>
              <a:pathLst>
                <a:path w="490" h="245">
                  <a:moveTo>
                    <a:pt x="0" y="108"/>
                  </a:moveTo>
                  <a:lnTo>
                    <a:pt x="12" y="102"/>
                  </a:lnTo>
                  <a:lnTo>
                    <a:pt x="17" y="96"/>
                  </a:lnTo>
                  <a:lnTo>
                    <a:pt x="35" y="90"/>
                  </a:lnTo>
                  <a:lnTo>
                    <a:pt x="35" y="78"/>
                  </a:lnTo>
                  <a:lnTo>
                    <a:pt x="47" y="78"/>
                  </a:lnTo>
                  <a:lnTo>
                    <a:pt x="71" y="66"/>
                  </a:lnTo>
                  <a:lnTo>
                    <a:pt x="89" y="60"/>
                  </a:lnTo>
                  <a:lnTo>
                    <a:pt x="113" y="36"/>
                  </a:lnTo>
                  <a:lnTo>
                    <a:pt x="119" y="30"/>
                  </a:lnTo>
                  <a:lnTo>
                    <a:pt x="137" y="12"/>
                  </a:lnTo>
                  <a:lnTo>
                    <a:pt x="149" y="6"/>
                  </a:lnTo>
                  <a:lnTo>
                    <a:pt x="173" y="0"/>
                  </a:lnTo>
                  <a:lnTo>
                    <a:pt x="179" y="6"/>
                  </a:lnTo>
                  <a:lnTo>
                    <a:pt x="179" y="6"/>
                  </a:lnTo>
                  <a:lnTo>
                    <a:pt x="167" y="12"/>
                  </a:lnTo>
                  <a:lnTo>
                    <a:pt x="167" y="12"/>
                  </a:lnTo>
                  <a:lnTo>
                    <a:pt x="161" y="24"/>
                  </a:lnTo>
                  <a:lnTo>
                    <a:pt x="143" y="42"/>
                  </a:lnTo>
                  <a:lnTo>
                    <a:pt x="137" y="48"/>
                  </a:lnTo>
                  <a:lnTo>
                    <a:pt x="137" y="54"/>
                  </a:lnTo>
                  <a:lnTo>
                    <a:pt x="131" y="66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49" y="60"/>
                  </a:lnTo>
                  <a:lnTo>
                    <a:pt x="161" y="60"/>
                  </a:lnTo>
                  <a:lnTo>
                    <a:pt x="161" y="60"/>
                  </a:lnTo>
                  <a:lnTo>
                    <a:pt x="191" y="72"/>
                  </a:lnTo>
                  <a:lnTo>
                    <a:pt x="215" y="96"/>
                  </a:lnTo>
                  <a:lnTo>
                    <a:pt x="233" y="96"/>
                  </a:lnTo>
                  <a:lnTo>
                    <a:pt x="239" y="96"/>
                  </a:lnTo>
                  <a:lnTo>
                    <a:pt x="245" y="96"/>
                  </a:lnTo>
                  <a:lnTo>
                    <a:pt x="251" y="102"/>
                  </a:lnTo>
                  <a:lnTo>
                    <a:pt x="257" y="96"/>
                  </a:lnTo>
                  <a:lnTo>
                    <a:pt x="263" y="102"/>
                  </a:lnTo>
                  <a:lnTo>
                    <a:pt x="263" y="102"/>
                  </a:lnTo>
                  <a:lnTo>
                    <a:pt x="263" y="102"/>
                  </a:lnTo>
                  <a:lnTo>
                    <a:pt x="269" y="96"/>
                  </a:lnTo>
                  <a:lnTo>
                    <a:pt x="287" y="78"/>
                  </a:lnTo>
                  <a:lnTo>
                    <a:pt x="352" y="66"/>
                  </a:lnTo>
                  <a:lnTo>
                    <a:pt x="370" y="54"/>
                  </a:lnTo>
                  <a:lnTo>
                    <a:pt x="376" y="54"/>
                  </a:lnTo>
                  <a:lnTo>
                    <a:pt x="382" y="54"/>
                  </a:lnTo>
                  <a:lnTo>
                    <a:pt x="376" y="66"/>
                  </a:lnTo>
                  <a:lnTo>
                    <a:pt x="376" y="72"/>
                  </a:lnTo>
                  <a:lnTo>
                    <a:pt x="382" y="84"/>
                  </a:lnTo>
                  <a:lnTo>
                    <a:pt x="388" y="90"/>
                  </a:lnTo>
                  <a:lnTo>
                    <a:pt x="394" y="84"/>
                  </a:lnTo>
                  <a:lnTo>
                    <a:pt x="400" y="84"/>
                  </a:lnTo>
                  <a:lnTo>
                    <a:pt x="406" y="84"/>
                  </a:lnTo>
                  <a:lnTo>
                    <a:pt x="430" y="78"/>
                  </a:lnTo>
                  <a:lnTo>
                    <a:pt x="436" y="84"/>
                  </a:lnTo>
                  <a:lnTo>
                    <a:pt x="442" y="102"/>
                  </a:lnTo>
                  <a:lnTo>
                    <a:pt x="454" y="108"/>
                  </a:lnTo>
                  <a:lnTo>
                    <a:pt x="466" y="114"/>
                  </a:lnTo>
                  <a:lnTo>
                    <a:pt x="484" y="114"/>
                  </a:lnTo>
                  <a:lnTo>
                    <a:pt x="490" y="114"/>
                  </a:lnTo>
                  <a:lnTo>
                    <a:pt x="490" y="114"/>
                  </a:lnTo>
                  <a:lnTo>
                    <a:pt x="490" y="120"/>
                  </a:lnTo>
                  <a:lnTo>
                    <a:pt x="484" y="126"/>
                  </a:lnTo>
                  <a:lnTo>
                    <a:pt x="478" y="131"/>
                  </a:lnTo>
                  <a:lnTo>
                    <a:pt x="472" y="126"/>
                  </a:lnTo>
                  <a:lnTo>
                    <a:pt x="466" y="126"/>
                  </a:lnTo>
                  <a:lnTo>
                    <a:pt x="466" y="126"/>
                  </a:lnTo>
                  <a:lnTo>
                    <a:pt x="454" y="131"/>
                  </a:lnTo>
                  <a:lnTo>
                    <a:pt x="448" y="126"/>
                  </a:lnTo>
                  <a:lnTo>
                    <a:pt x="442" y="126"/>
                  </a:lnTo>
                  <a:lnTo>
                    <a:pt x="424" y="131"/>
                  </a:lnTo>
                  <a:lnTo>
                    <a:pt x="412" y="126"/>
                  </a:lnTo>
                  <a:lnTo>
                    <a:pt x="406" y="131"/>
                  </a:lnTo>
                  <a:lnTo>
                    <a:pt x="412" y="137"/>
                  </a:lnTo>
                  <a:lnTo>
                    <a:pt x="406" y="143"/>
                  </a:lnTo>
                  <a:lnTo>
                    <a:pt x="406" y="143"/>
                  </a:lnTo>
                  <a:lnTo>
                    <a:pt x="394" y="131"/>
                  </a:lnTo>
                  <a:lnTo>
                    <a:pt x="364" y="131"/>
                  </a:lnTo>
                  <a:lnTo>
                    <a:pt x="364" y="131"/>
                  </a:lnTo>
                  <a:lnTo>
                    <a:pt x="352" y="131"/>
                  </a:lnTo>
                  <a:lnTo>
                    <a:pt x="334" y="143"/>
                  </a:lnTo>
                  <a:lnTo>
                    <a:pt x="334" y="143"/>
                  </a:lnTo>
                  <a:lnTo>
                    <a:pt x="328" y="143"/>
                  </a:lnTo>
                  <a:lnTo>
                    <a:pt x="322" y="149"/>
                  </a:lnTo>
                  <a:lnTo>
                    <a:pt x="317" y="149"/>
                  </a:lnTo>
                  <a:lnTo>
                    <a:pt x="311" y="149"/>
                  </a:lnTo>
                  <a:lnTo>
                    <a:pt x="299" y="149"/>
                  </a:lnTo>
                  <a:lnTo>
                    <a:pt x="299" y="161"/>
                  </a:lnTo>
                  <a:lnTo>
                    <a:pt x="293" y="161"/>
                  </a:lnTo>
                  <a:lnTo>
                    <a:pt x="269" y="185"/>
                  </a:lnTo>
                  <a:lnTo>
                    <a:pt x="269" y="185"/>
                  </a:lnTo>
                  <a:lnTo>
                    <a:pt x="269" y="179"/>
                  </a:lnTo>
                  <a:lnTo>
                    <a:pt x="275" y="167"/>
                  </a:lnTo>
                  <a:lnTo>
                    <a:pt x="275" y="161"/>
                  </a:lnTo>
                  <a:lnTo>
                    <a:pt x="263" y="161"/>
                  </a:lnTo>
                  <a:lnTo>
                    <a:pt x="257" y="173"/>
                  </a:lnTo>
                  <a:lnTo>
                    <a:pt x="251" y="179"/>
                  </a:lnTo>
                  <a:lnTo>
                    <a:pt x="251" y="173"/>
                  </a:lnTo>
                  <a:lnTo>
                    <a:pt x="245" y="161"/>
                  </a:lnTo>
                  <a:lnTo>
                    <a:pt x="245" y="161"/>
                  </a:lnTo>
                  <a:lnTo>
                    <a:pt x="245" y="179"/>
                  </a:lnTo>
                  <a:lnTo>
                    <a:pt x="233" y="191"/>
                  </a:lnTo>
                  <a:lnTo>
                    <a:pt x="227" y="203"/>
                  </a:lnTo>
                  <a:lnTo>
                    <a:pt x="227" y="215"/>
                  </a:lnTo>
                  <a:lnTo>
                    <a:pt x="215" y="233"/>
                  </a:lnTo>
                  <a:lnTo>
                    <a:pt x="215" y="239"/>
                  </a:lnTo>
                  <a:lnTo>
                    <a:pt x="209" y="245"/>
                  </a:lnTo>
                  <a:lnTo>
                    <a:pt x="203" y="239"/>
                  </a:lnTo>
                  <a:lnTo>
                    <a:pt x="197" y="227"/>
                  </a:lnTo>
                  <a:lnTo>
                    <a:pt x="203" y="221"/>
                  </a:lnTo>
                  <a:lnTo>
                    <a:pt x="203" y="215"/>
                  </a:lnTo>
                  <a:lnTo>
                    <a:pt x="203" y="215"/>
                  </a:lnTo>
                  <a:lnTo>
                    <a:pt x="191" y="221"/>
                  </a:lnTo>
                  <a:lnTo>
                    <a:pt x="185" y="215"/>
                  </a:lnTo>
                  <a:lnTo>
                    <a:pt x="191" y="191"/>
                  </a:lnTo>
                  <a:lnTo>
                    <a:pt x="191" y="185"/>
                  </a:lnTo>
                  <a:lnTo>
                    <a:pt x="173" y="173"/>
                  </a:lnTo>
                  <a:lnTo>
                    <a:pt x="167" y="17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1" y="161"/>
                  </a:lnTo>
                  <a:lnTo>
                    <a:pt x="149" y="161"/>
                  </a:lnTo>
                  <a:lnTo>
                    <a:pt x="137" y="155"/>
                  </a:lnTo>
                  <a:lnTo>
                    <a:pt x="131" y="155"/>
                  </a:lnTo>
                  <a:lnTo>
                    <a:pt x="125" y="161"/>
                  </a:lnTo>
                  <a:lnTo>
                    <a:pt x="125" y="155"/>
                  </a:lnTo>
                  <a:lnTo>
                    <a:pt x="113" y="155"/>
                  </a:lnTo>
                  <a:lnTo>
                    <a:pt x="101" y="143"/>
                  </a:lnTo>
                  <a:lnTo>
                    <a:pt x="89" y="143"/>
                  </a:lnTo>
                  <a:lnTo>
                    <a:pt x="23" y="131"/>
                  </a:lnTo>
                  <a:lnTo>
                    <a:pt x="17" y="131"/>
                  </a:lnTo>
                  <a:lnTo>
                    <a:pt x="17" y="114"/>
                  </a:lnTo>
                  <a:lnTo>
                    <a:pt x="12" y="114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104"/>
            <p:cNvSpPr>
              <a:spLocks/>
            </p:cNvSpPr>
            <p:nvPr/>
          </p:nvSpPr>
          <p:spPr bwMode="auto">
            <a:xfrm>
              <a:off x="5999163" y="1990507"/>
              <a:ext cx="596900" cy="796925"/>
            </a:xfrm>
            <a:custGeom>
              <a:avLst/>
              <a:gdLst/>
              <a:ahLst/>
              <a:cxnLst>
                <a:cxn ang="0">
                  <a:pos x="161" y="412"/>
                </a:cxn>
                <a:cxn ang="0">
                  <a:pos x="263" y="406"/>
                </a:cxn>
                <a:cxn ang="0">
                  <a:pos x="275" y="377"/>
                </a:cxn>
                <a:cxn ang="0">
                  <a:pos x="275" y="353"/>
                </a:cxn>
                <a:cxn ang="0">
                  <a:pos x="293" y="329"/>
                </a:cxn>
                <a:cxn ang="0">
                  <a:pos x="299" y="317"/>
                </a:cxn>
                <a:cxn ang="0">
                  <a:pos x="305" y="299"/>
                </a:cxn>
                <a:cxn ang="0">
                  <a:pos x="311" y="311"/>
                </a:cxn>
                <a:cxn ang="0">
                  <a:pos x="317" y="305"/>
                </a:cxn>
                <a:cxn ang="0">
                  <a:pos x="317" y="281"/>
                </a:cxn>
                <a:cxn ang="0">
                  <a:pos x="311" y="251"/>
                </a:cxn>
                <a:cxn ang="0">
                  <a:pos x="287" y="168"/>
                </a:cxn>
                <a:cxn ang="0">
                  <a:pos x="257" y="168"/>
                </a:cxn>
                <a:cxn ang="0">
                  <a:pos x="221" y="215"/>
                </a:cxn>
                <a:cxn ang="0">
                  <a:pos x="215" y="215"/>
                </a:cxn>
                <a:cxn ang="0">
                  <a:pos x="197" y="209"/>
                </a:cxn>
                <a:cxn ang="0">
                  <a:pos x="197" y="185"/>
                </a:cxn>
                <a:cxn ang="0">
                  <a:pos x="215" y="168"/>
                </a:cxn>
                <a:cxn ang="0">
                  <a:pos x="221" y="156"/>
                </a:cxn>
                <a:cxn ang="0">
                  <a:pos x="227" y="144"/>
                </a:cxn>
                <a:cxn ang="0">
                  <a:pos x="233" y="108"/>
                </a:cxn>
                <a:cxn ang="0">
                  <a:pos x="227" y="84"/>
                </a:cxn>
                <a:cxn ang="0">
                  <a:pos x="215" y="72"/>
                </a:cxn>
                <a:cxn ang="0">
                  <a:pos x="227" y="66"/>
                </a:cxn>
                <a:cxn ang="0">
                  <a:pos x="215" y="42"/>
                </a:cxn>
                <a:cxn ang="0">
                  <a:pos x="185" y="24"/>
                </a:cxn>
                <a:cxn ang="0">
                  <a:pos x="155" y="18"/>
                </a:cxn>
                <a:cxn ang="0">
                  <a:pos x="125" y="6"/>
                </a:cxn>
                <a:cxn ang="0">
                  <a:pos x="113" y="6"/>
                </a:cxn>
                <a:cxn ang="0">
                  <a:pos x="95" y="24"/>
                </a:cxn>
                <a:cxn ang="0">
                  <a:pos x="95" y="42"/>
                </a:cxn>
                <a:cxn ang="0">
                  <a:pos x="101" y="42"/>
                </a:cxn>
                <a:cxn ang="0">
                  <a:pos x="89" y="48"/>
                </a:cxn>
                <a:cxn ang="0">
                  <a:pos x="77" y="60"/>
                </a:cxn>
                <a:cxn ang="0">
                  <a:pos x="77" y="84"/>
                </a:cxn>
                <a:cxn ang="0">
                  <a:pos x="71" y="102"/>
                </a:cxn>
                <a:cxn ang="0">
                  <a:pos x="59" y="102"/>
                </a:cxn>
                <a:cxn ang="0">
                  <a:pos x="59" y="78"/>
                </a:cxn>
                <a:cxn ang="0">
                  <a:pos x="59" y="72"/>
                </a:cxn>
                <a:cxn ang="0">
                  <a:pos x="53" y="84"/>
                </a:cxn>
                <a:cxn ang="0">
                  <a:pos x="47" y="96"/>
                </a:cxn>
                <a:cxn ang="0">
                  <a:pos x="35" y="102"/>
                </a:cxn>
                <a:cxn ang="0">
                  <a:pos x="29" y="120"/>
                </a:cxn>
                <a:cxn ang="0">
                  <a:pos x="18" y="144"/>
                </a:cxn>
                <a:cxn ang="0">
                  <a:pos x="18" y="174"/>
                </a:cxn>
                <a:cxn ang="0">
                  <a:pos x="6" y="197"/>
                </a:cxn>
                <a:cxn ang="0">
                  <a:pos x="12" y="227"/>
                </a:cxn>
                <a:cxn ang="0">
                  <a:pos x="18" y="251"/>
                </a:cxn>
                <a:cxn ang="0">
                  <a:pos x="41" y="305"/>
                </a:cxn>
                <a:cxn ang="0">
                  <a:pos x="47" y="329"/>
                </a:cxn>
                <a:cxn ang="0">
                  <a:pos x="41" y="341"/>
                </a:cxn>
                <a:cxn ang="0">
                  <a:pos x="35" y="377"/>
                </a:cxn>
                <a:cxn ang="0">
                  <a:pos x="18" y="418"/>
                </a:cxn>
                <a:cxn ang="0">
                  <a:pos x="0" y="436"/>
                </a:cxn>
              </a:cxnLst>
              <a:rect l="0" t="0" r="r" b="b"/>
              <a:pathLst>
                <a:path w="317" h="436">
                  <a:moveTo>
                    <a:pt x="0" y="436"/>
                  </a:moveTo>
                  <a:lnTo>
                    <a:pt x="161" y="412"/>
                  </a:lnTo>
                  <a:lnTo>
                    <a:pt x="161" y="418"/>
                  </a:lnTo>
                  <a:lnTo>
                    <a:pt x="263" y="406"/>
                  </a:lnTo>
                  <a:lnTo>
                    <a:pt x="263" y="400"/>
                  </a:lnTo>
                  <a:lnTo>
                    <a:pt x="275" y="377"/>
                  </a:lnTo>
                  <a:lnTo>
                    <a:pt x="275" y="371"/>
                  </a:lnTo>
                  <a:lnTo>
                    <a:pt x="275" y="353"/>
                  </a:lnTo>
                  <a:lnTo>
                    <a:pt x="281" y="341"/>
                  </a:lnTo>
                  <a:lnTo>
                    <a:pt x="293" y="329"/>
                  </a:lnTo>
                  <a:lnTo>
                    <a:pt x="293" y="317"/>
                  </a:lnTo>
                  <a:lnTo>
                    <a:pt x="299" y="317"/>
                  </a:lnTo>
                  <a:lnTo>
                    <a:pt x="299" y="311"/>
                  </a:lnTo>
                  <a:lnTo>
                    <a:pt x="305" y="299"/>
                  </a:lnTo>
                  <a:lnTo>
                    <a:pt x="305" y="311"/>
                  </a:lnTo>
                  <a:lnTo>
                    <a:pt x="311" y="311"/>
                  </a:lnTo>
                  <a:lnTo>
                    <a:pt x="317" y="305"/>
                  </a:lnTo>
                  <a:lnTo>
                    <a:pt x="317" y="305"/>
                  </a:lnTo>
                  <a:lnTo>
                    <a:pt x="317" y="293"/>
                  </a:lnTo>
                  <a:lnTo>
                    <a:pt x="317" y="281"/>
                  </a:lnTo>
                  <a:lnTo>
                    <a:pt x="317" y="263"/>
                  </a:lnTo>
                  <a:lnTo>
                    <a:pt x="311" y="251"/>
                  </a:lnTo>
                  <a:lnTo>
                    <a:pt x="311" y="227"/>
                  </a:lnTo>
                  <a:lnTo>
                    <a:pt x="287" y="168"/>
                  </a:lnTo>
                  <a:lnTo>
                    <a:pt x="263" y="162"/>
                  </a:lnTo>
                  <a:lnTo>
                    <a:pt x="257" y="168"/>
                  </a:lnTo>
                  <a:lnTo>
                    <a:pt x="245" y="180"/>
                  </a:lnTo>
                  <a:lnTo>
                    <a:pt x="221" y="215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03" y="215"/>
                  </a:lnTo>
                  <a:lnTo>
                    <a:pt x="197" y="209"/>
                  </a:lnTo>
                  <a:lnTo>
                    <a:pt x="197" y="203"/>
                  </a:lnTo>
                  <a:lnTo>
                    <a:pt x="197" y="185"/>
                  </a:lnTo>
                  <a:lnTo>
                    <a:pt x="203" y="180"/>
                  </a:lnTo>
                  <a:lnTo>
                    <a:pt x="215" y="168"/>
                  </a:lnTo>
                  <a:lnTo>
                    <a:pt x="221" y="162"/>
                  </a:lnTo>
                  <a:lnTo>
                    <a:pt x="221" y="156"/>
                  </a:lnTo>
                  <a:lnTo>
                    <a:pt x="221" y="150"/>
                  </a:lnTo>
                  <a:lnTo>
                    <a:pt x="227" y="144"/>
                  </a:lnTo>
                  <a:lnTo>
                    <a:pt x="233" y="132"/>
                  </a:lnTo>
                  <a:lnTo>
                    <a:pt x="233" y="108"/>
                  </a:lnTo>
                  <a:lnTo>
                    <a:pt x="233" y="96"/>
                  </a:lnTo>
                  <a:lnTo>
                    <a:pt x="227" y="84"/>
                  </a:lnTo>
                  <a:lnTo>
                    <a:pt x="221" y="78"/>
                  </a:lnTo>
                  <a:lnTo>
                    <a:pt x="215" y="72"/>
                  </a:lnTo>
                  <a:lnTo>
                    <a:pt x="215" y="66"/>
                  </a:lnTo>
                  <a:lnTo>
                    <a:pt x="227" y="66"/>
                  </a:lnTo>
                  <a:lnTo>
                    <a:pt x="227" y="60"/>
                  </a:lnTo>
                  <a:lnTo>
                    <a:pt x="215" y="42"/>
                  </a:lnTo>
                  <a:lnTo>
                    <a:pt x="209" y="36"/>
                  </a:lnTo>
                  <a:lnTo>
                    <a:pt x="185" y="24"/>
                  </a:lnTo>
                  <a:lnTo>
                    <a:pt x="161" y="24"/>
                  </a:lnTo>
                  <a:lnTo>
                    <a:pt x="155" y="18"/>
                  </a:lnTo>
                  <a:lnTo>
                    <a:pt x="143" y="12"/>
                  </a:lnTo>
                  <a:lnTo>
                    <a:pt x="125" y="6"/>
                  </a:lnTo>
                  <a:lnTo>
                    <a:pt x="119" y="0"/>
                  </a:lnTo>
                  <a:lnTo>
                    <a:pt x="113" y="6"/>
                  </a:lnTo>
                  <a:lnTo>
                    <a:pt x="101" y="6"/>
                  </a:lnTo>
                  <a:lnTo>
                    <a:pt x="95" y="24"/>
                  </a:lnTo>
                  <a:lnTo>
                    <a:pt x="95" y="36"/>
                  </a:lnTo>
                  <a:lnTo>
                    <a:pt x="95" y="42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5" y="48"/>
                  </a:lnTo>
                  <a:lnTo>
                    <a:pt x="89" y="48"/>
                  </a:lnTo>
                  <a:lnTo>
                    <a:pt x="89" y="54"/>
                  </a:lnTo>
                  <a:lnTo>
                    <a:pt x="77" y="60"/>
                  </a:lnTo>
                  <a:lnTo>
                    <a:pt x="77" y="72"/>
                  </a:lnTo>
                  <a:lnTo>
                    <a:pt x="77" y="84"/>
                  </a:lnTo>
                  <a:lnTo>
                    <a:pt x="77" y="90"/>
                  </a:lnTo>
                  <a:lnTo>
                    <a:pt x="71" y="102"/>
                  </a:lnTo>
                  <a:lnTo>
                    <a:pt x="65" y="108"/>
                  </a:lnTo>
                  <a:lnTo>
                    <a:pt x="59" y="102"/>
                  </a:lnTo>
                  <a:lnTo>
                    <a:pt x="65" y="90"/>
                  </a:lnTo>
                  <a:lnTo>
                    <a:pt x="59" y="78"/>
                  </a:lnTo>
                  <a:lnTo>
                    <a:pt x="65" y="72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3" y="84"/>
                  </a:lnTo>
                  <a:lnTo>
                    <a:pt x="53" y="90"/>
                  </a:lnTo>
                  <a:lnTo>
                    <a:pt x="47" y="96"/>
                  </a:lnTo>
                  <a:lnTo>
                    <a:pt x="41" y="96"/>
                  </a:lnTo>
                  <a:lnTo>
                    <a:pt x="35" y="102"/>
                  </a:lnTo>
                  <a:lnTo>
                    <a:pt x="29" y="114"/>
                  </a:lnTo>
                  <a:lnTo>
                    <a:pt x="29" y="120"/>
                  </a:lnTo>
                  <a:lnTo>
                    <a:pt x="24" y="126"/>
                  </a:lnTo>
                  <a:lnTo>
                    <a:pt x="18" y="144"/>
                  </a:lnTo>
                  <a:lnTo>
                    <a:pt x="18" y="162"/>
                  </a:lnTo>
                  <a:lnTo>
                    <a:pt x="18" y="174"/>
                  </a:lnTo>
                  <a:lnTo>
                    <a:pt x="12" y="185"/>
                  </a:lnTo>
                  <a:lnTo>
                    <a:pt x="6" y="197"/>
                  </a:lnTo>
                  <a:lnTo>
                    <a:pt x="6" y="203"/>
                  </a:lnTo>
                  <a:lnTo>
                    <a:pt x="12" y="227"/>
                  </a:lnTo>
                  <a:lnTo>
                    <a:pt x="12" y="239"/>
                  </a:lnTo>
                  <a:lnTo>
                    <a:pt x="18" y="251"/>
                  </a:lnTo>
                  <a:lnTo>
                    <a:pt x="29" y="281"/>
                  </a:lnTo>
                  <a:lnTo>
                    <a:pt x="41" y="305"/>
                  </a:lnTo>
                  <a:lnTo>
                    <a:pt x="41" y="329"/>
                  </a:lnTo>
                  <a:lnTo>
                    <a:pt x="47" y="329"/>
                  </a:lnTo>
                  <a:lnTo>
                    <a:pt x="47" y="335"/>
                  </a:lnTo>
                  <a:lnTo>
                    <a:pt x="41" y="341"/>
                  </a:lnTo>
                  <a:lnTo>
                    <a:pt x="41" y="359"/>
                  </a:lnTo>
                  <a:lnTo>
                    <a:pt x="35" y="377"/>
                  </a:lnTo>
                  <a:lnTo>
                    <a:pt x="29" y="388"/>
                  </a:lnTo>
                  <a:lnTo>
                    <a:pt x="18" y="418"/>
                  </a:lnTo>
                  <a:lnTo>
                    <a:pt x="6" y="430"/>
                  </a:lnTo>
                  <a:lnTo>
                    <a:pt x="0" y="436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" name="Freeform 105"/>
          <p:cNvSpPr>
            <a:spLocks/>
          </p:cNvSpPr>
          <p:nvPr/>
        </p:nvSpPr>
        <p:spPr bwMode="auto">
          <a:xfrm rot="21394386">
            <a:off x="6446027" y="2838365"/>
            <a:ext cx="710984" cy="772427"/>
          </a:xfrm>
          <a:custGeom>
            <a:avLst/>
            <a:gdLst/>
            <a:ahLst/>
            <a:cxnLst>
              <a:cxn ang="0">
                <a:pos x="30" y="334"/>
              </a:cxn>
              <a:cxn ang="0">
                <a:pos x="42" y="334"/>
              </a:cxn>
              <a:cxn ang="0">
                <a:pos x="60" y="334"/>
              </a:cxn>
              <a:cxn ang="0">
                <a:pos x="78" y="358"/>
              </a:cxn>
              <a:cxn ang="0">
                <a:pos x="108" y="364"/>
              </a:cxn>
              <a:cxn ang="0">
                <a:pos x="132" y="364"/>
              </a:cxn>
              <a:cxn ang="0">
                <a:pos x="150" y="370"/>
              </a:cxn>
              <a:cxn ang="0">
                <a:pos x="168" y="364"/>
              </a:cxn>
              <a:cxn ang="0">
                <a:pos x="173" y="358"/>
              </a:cxn>
              <a:cxn ang="0">
                <a:pos x="185" y="358"/>
              </a:cxn>
              <a:cxn ang="0">
                <a:pos x="203" y="370"/>
              </a:cxn>
              <a:cxn ang="0">
                <a:pos x="215" y="382"/>
              </a:cxn>
              <a:cxn ang="0">
                <a:pos x="233" y="364"/>
              </a:cxn>
              <a:cxn ang="0">
                <a:pos x="239" y="352"/>
              </a:cxn>
              <a:cxn ang="0">
                <a:pos x="245" y="316"/>
              </a:cxn>
              <a:cxn ang="0">
                <a:pos x="263" y="328"/>
              </a:cxn>
              <a:cxn ang="0">
                <a:pos x="269" y="304"/>
              </a:cxn>
              <a:cxn ang="0">
                <a:pos x="281" y="280"/>
              </a:cxn>
              <a:cxn ang="0">
                <a:pos x="287" y="268"/>
              </a:cxn>
              <a:cxn ang="0">
                <a:pos x="305" y="268"/>
              </a:cxn>
              <a:cxn ang="0">
                <a:pos x="323" y="244"/>
              </a:cxn>
              <a:cxn ang="0">
                <a:pos x="335" y="238"/>
              </a:cxn>
              <a:cxn ang="0">
                <a:pos x="329" y="221"/>
              </a:cxn>
              <a:cxn ang="0">
                <a:pos x="335" y="203"/>
              </a:cxn>
              <a:cxn ang="0">
                <a:pos x="323" y="155"/>
              </a:cxn>
              <a:cxn ang="0">
                <a:pos x="335" y="137"/>
              </a:cxn>
              <a:cxn ang="0">
                <a:pos x="341" y="131"/>
              </a:cxn>
              <a:cxn ang="0">
                <a:pos x="275" y="18"/>
              </a:cxn>
              <a:cxn ang="0">
                <a:pos x="251" y="35"/>
              </a:cxn>
              <a:cxn ang="0">
                <a:pos x="227" y="59"/>
              </a:cxn>
              <a:cxn ang="0">
                <a:pos x="203" y="59"/>
              </a:cxn>
              <a:cxn ang="0">
                <a:pos x="179" y="77"/>
              </a:cxn>
              <a:cxn ang="0">
                <a:pos x="156" y="71"/>
              </a:cxn>
              <a:cxn ang="0">
                <a:pos x="150" y="71"/>
              </a:cxn>
              <a:cxn ang="0">
                <a:pos x="150" y="65"/>
              </a:cxn>
              <a:cxn ang="0">
                <a:pos x="114" y="53"/>
              </a:cxn>
              <a:cxn ang="0">
                <a:pos x="102" y="59"/>
              </a:cxn>
              <a:cxn ang="0">
                <a:pos x="0" y="65"/>
              </a:cxn>
            </a:cxnLst>
            <a:rect l="0" t="0" r="r" b="b"/>
            <a:pathLst>
              <a:path w="341" h="382">
                <a:moveTo>
                  <a:pt x="0" y="65"/>
                </a:moveTo>
                <a:lnTo>
                  <a:pt x="30" y="334"/>
                </a:lnTo>
                <a:lnTo>
                  <a:pt x="36" y="334"/>
                </a:lnTo>
                <a:lnTo>
                  <a:pt x="42" y="334"/>
                </a:lnTo>
                <a:lnTo>
                  <a:pt x="48" y="334"/>
                </a:lnTo>
                <a:lnTo>
                  <a:pt x="60" y="334"/>
                </a:lnTo>
                <a:lnTo>
                  <a:pt x="72" y="346"/>
                </a:lnTo>
                <a:lnTo>
                  <a:pt x="78" y="358"/>
                </a:lnTo>
                <a:lnTo>
                  <a:pt x="90" y="364"/>
                </a:lnTo>
                <a:lnTo>
                  <a:pt x="108" y="364"/>
                </a:lnTo>
                <a:lnTo>
                  <a:pt x="126" y="376"/>
                </a:lnTo>
                <a:lnTo>
                  <a:pt x="132" y="364"/>
                </a:lnTo>
                <a:lnTo>
                  <a:pt x="138" y="364"/>
                </a:lnTo>
                <a:lnTo>
                  <a:pt x="150" y="370"/>
                </a:lnTo>
                <a:lnTo>
                  <a:pt x="162" y="370"/>
                </a:lnTo>
                <a:lnTo>
                  <a:pt x="168" y="364"/>
                </a:lnTo>
                <a:lnTo>
                  <a:pt x="173" y="364"/>
                </a:lnTo>
                <a:lnTo>
                  <a:pt x="173" y="358"/>
                </a:lnTo>
                <a:lnTo>
                  <a:pt x="185" y="352"/>
                </a:lnTo>
                <a:lnTo>
                  <a:pt x="185" y="358"/>
                </a:lnTo>
                <a:lnTo>
                  <a:pt x="197" y="370"/>
                </a:lnTo>
                <a:lnTo>
                  <a:pt x="203" y="370"/>
                </a:lnTo>
                <a:lnTo>
                  <a:pt x="215" y="376"/>
                </a:lnTo>
                <a:lnTo>
                  <a:pt x="215" y="382"/>
                </a:lnTo>
                <a:lnTo>
                  <a:pt x="227" y="382"/>
                </a:lnTo>
                <a:lnTo>
                  <a:pt x="233" y="364"/>
                </a:lnTo>
                <a:lnTo>
                  <a:pt x="239" y="364"/>
                </a:lnTo>
                <a:lnTo>
                  <a:pt x="239" y="352"/>
                </a:lnTo>
                <a:lnTo>
                  <a:pt x="239" y="340"/>
                </a:lnTo>
                <a:lnTo>
                  <a:pt x="245" y="316"/>
                </a:lnTo>
                <a:lnTo>
                  <a:pt x="251" y="316"/>
                </a:lnTo>
                <a:lnTo>
                  <a:pt x="263" y="328"/>
                </a:lnTo>
                <a:lnTo>
                  <a:pt x="269" y="316"/>
                </a:lnTo>
                <a:lnTo>
                  <a:pt x="269" y="304"/>
                </a:lnTo>
                <a:lnTo>
                  <a:pt x="275" y="286"/>
                </a:lnTo>
                <a:lnTo>
                  <a:pt x="281" y="280"/>
                </a:lnTo>
                <a:lnTo>
                  <a:pt x="281" y="274"/>
                </a:lnTo>
                <a:lnTo>
                  <a:pt x="287" y="268"/>
                </a:lnTo>
                <a:lnTo>
                  <a:pt x="293" y="268"/>
                </a:lnTo>
                <a:lnTo>
                  <a:pt x="305" y="268"/>
                </a:lnTo>
                <a:lnTo>
                  <a:pt x="305" y="262"/>
                </a:lnTo>
                <a:lnTo>
                  <a:pt x="323" y="244"/>
                </a:lnTo>
                <a:lnTo>
                  <a:pt x="323" y="244"/>
                </a:lnTo>
                <a:lnTo>
                  <a:pt x="335" y="238"/>
                </a:lnTo>
                <a:lnTo>
                  <a:pt x="335" y="227"/>
                </a:lnTo>
                <a:lnTo>
                  <a:pt x="329" y="221"/>
                </a:lnTo>
                <a:lnTo>
                  <a:pt x="329" y="209"/>
                </a:lnTo>
                <a:lnTo>
                  <a:pt x="335" y="203"/>
                </a:lnTo>
                <a:lnTo>
                  <a:pt x="341" y="167"/>
                </a:lnTo>
                <a:lnTo>
                  <a:pt x="323" y="155"/>
                </a:lnTo>
                <a:lnTo>
                  <a:pt x="335" y="149"/>
                </a:lnTo>
                <a:lnTo>
                  <a:pt x="335" y="137"/>
                </a:lnTo>
                <a:lnTo>
                  <a:pt x="335" y="131"/>
                </a:lnTo>
                <a:lnTo>
                  <a:pt x="341" y="131"/>
                </a:lnTo>
                <a:lnTo>
                  <a:pt x="317" y="0"/>
                </a:lnTo>
                <a:lnTo>
                  <a:pt x="275" y="18"/>
                </a:lnTo>
                <a:lnTo>
                  <a:pt x="263" y="30"/>
                </a:lnTo>
                <a:lnTo>
                  <a:pt x="251" y="35"/>
                </a:lnTo>
                <a:lnTo>
                  <a:pt x="233" y="59"/>
                </a:lnTo>
                <a:lnTo>
                  <a:pt x="227" y="59"/>
                </a:lnTo>
                <a:lnTo>
                  <a:pt x="221" y="59"/>
                </a:lnTo>
                <a:lnTo>
                  <a:pt x="203" y="59"/>
                </a:lnTo>
                <a:lnTo>
                  <a:pt x="197" y="65"/>
                </a:lnTo>
                <a:lnTo>
                  <a:pt x="179" y="77"/>
                </a:lnTo>
                <a:lnTo>
                  <a:pt x="173" y="77"/>
                </a:lnTo>
                <a:lnTo>
                  <a:pt x="156" y="71"/>
                </a:lnTo>
                <a:lnTo>
                  <a:pt x="156" y="71"/>
                </a:lnTo>
                <a:lnTo>
                  <a:pt x="150" y="71"/>
                </a:lnTo>
                <a:lnTo>
                  <a:pt x="156" y="65"/>
                </a:lnTo>
                <a:lnTo>
                  <a:pt x="150" y="65"/>
                </a:lnTo>
                <a:lnTo>
                  <a:pt x="138" y="65"/>
                </a:lnTo>
                <a:lnTo>
                  <a:pt x="114" y="53"/>
                </a:lnTo>
                <a:lnTo>
                  <a:pt x="108" y="53"/>
                </a:lnTo>
                <a:lnTo>
                  <a:pt x="102" y="59"/>
                </a:lnTo>
                <a:lnTo>
                  <a:pt x="102" y="53"/>
                </a:lnTo>
                <a:lnTo>
                  <a:pt x="0" y="65"/>
                </a:lnTo>
                <a:lnTo>
                  <a:pt x="0" y="6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6" name="Freeform 106"/>
          <p:cNvSpPr>
            <a:spLocks/>
          </p:cNvSpPr>
          <p:nvPr/>
        </p:nvSpPr>
        <p:spPr bwMode="auto">
          <a:xfrm rot="21394386">
            <a:off x="7090290" y="2622310"/>
            <a:ext cx="995378" cy="628474"/>
          </a:xfrm>
          <a:custGeom>
            <a:avLst/>
            <a:gdLst/>
            <a:ahLst/>
            <a:cxnLst>
              <a:cxn ang="0">
                <a:pos x="120" y="293"/>
              </a:cxn>
              <a:cxn ang="0">
                <a:pos x="335" y="251"/>
              </a:cxn>
              <a:cxn ang="0">
                <a:pos x="401" y="239"/>
              </a:cxn>
              <a:cxn ang="0">
                <a:pos x="401" y="239"/>
              </a:cxn>
              <a:cxn ang="0">
                <a:pos x="401" y="239"/>
              </a:cxn>
              <a:cxn ang="0">
                <a:pos x="407" y="233"/>
              </a:cxn>
              <a:cxn ang="0">
                <a:pos x="413" y="221"/>
              </a:cxn>
              <a:cxn ang="0">
                <a:pos x="419" y="221"/>
              </a:cxn>
              <a:cxn ang="0">
                <a:pos x="425" y="221"/>
              </a:cxn>
              <a:cxn ang="0">
                <a:pos x="449" y="209"/>
              </a:cxn>
              <a:cxn ang="0">
                <a:pos x="449" y="197"/>
              </a:cxn>
              <a:cxn ang="0">
                <a:pos x="460" y="185"/>
              </a:cxn>
              <a:cxn ang="0">
                <a:pos x="472" y="179"/>
              </a:cxn>
              <a:cxn ang="0">
                <a:pos x="478" y="173"/>
              </a:cxn>
              <a:cxn ang="0">
                <a:pos x="466" y="167"/>
              </a:cxn>
              <a:cxn ang="0">
                <a:pos x="460" y="161"/>
              </a:cxn>
              <a:cxn ang="0">
                <a:pos x="455" y="161"/>
              </a:cxn>
              <a:cxn ang="0">
                <a:pos x="449" y="155"/>
              </a:cxn>
              <a:cxn ang="0">
                <a:pos x="443" y="155"/>
              </a:cxn>
              <a:cxn ang="0">
                <a:pos x="437" y="143"/>
              </a:cxn>
              <a:cxn ang="0">
                <a:pos x="431" y="143"/>
              </a:cxn>
              <a:cxn ang="0">
                <a:pos x="431" y="137"/>
              </a:cxn>
              <a:cxn ang="0">
                <a:pos x="425" y="119"/>
              </a:cxn>
              <a:cxn ang="0">
                <a:pos x="431" y="119"/>
              </a:cxn>
              <a:cxn ang="0">
                <a:pos x="431" y="108"/>
              </a:cxn>
              <a:cxn ang="0">
                <a:pos x="425" y="102"/>
              </a:cxn>
              <a:cxn ang="0">
                <a:pos x="425" y="96"/>
              </a:cxn>
              <a:cxn ang="0">
                <a:pos x="425" y="96"/>
              </a:cxn>
              <a:cxn ang="0">
                <a:pos x="437" y="84"/>
              </a:cxn>
              <a:cxn ang="0">
                <a:pos x="437" y="72"/>
              </a:cxn>
              <a:cxn ang="0">
                <a:pos x="437" y="66"/>
              </a:cxn>
              <a:cxn ang="0">
                <a:pos x="443" y="60"/>
              </a:cxn>
              <a:cxn ang="0">
                <a:pos x="449" y="54"/>
              </a:cxn>
              <a:cxn ang="0">
                <a:pos x="443" y="48"/>
              </a:cxn>
              <a:cxn ang="0">
                <a:pos x="425" y="48"/>
              </a:cxn>
              <a:cxn ang="0">
                <a:pos x="419" y="48"/>
              </a:cxn>
              <a:cxn ang="0">
                <a:pos x="419" y="42"/>
              </a:cxn>
              <a:cxn ang="0">
                <a:pos x="419" y="36"/>
              </a:cxn>
              <a:cxn ang="0">
                <a:pos x="407" y="18"/>
              </a:cxn>
              <a:cxn ang="0">
                <a:pos x="401" y="18"/>
              </a:cxn>
              <a:cxn ang="0">
                <a:pos x="395" y="12"/>
              </a:cxn>
              <a:cxn ang="0">
                <a:pos x="395" y="12"/>
              </a:cxn>
              <a:cxn ang="0">
                <a:pos x="395" y="12"/>
              </a:cxn>
              <a:cxn ang="0">
                <a:pos x="389" y="6"/>
              </a:cxn>
              <a:cxn ang="0">
                <a:pos x="383" y="0"/>
              </a:cxn>
              <a:cxn ang="0">
                <a:pos x="54" y="66"/>
              </a:cxn>
              <a:cxn ang="0">
                <a:pos x="48" y="42"/>
              </a:cxn>
              <a:cxn ang="0">
                <a:pos x="30" y="60"/>
              </a:cxn>
              <a:cxn ang="0">
                <a:pos x="30" y="60"/>
              </a:cxn>
              <a:cxn ang="0">
                <a:pos x="24" y="54"/>
              </a:cxn>
              <a:cxn ang="0">
                <a:pos x="24" y="54"/>
              </a:cxn>
              <a:cxn ang="0">
                <a:pos x="18" y="66"/>
              </a:cxn>
              <a:cxn ang="0">
                <a:pos x="6" y="78"/>
              </a:cxn>
              <a:cxn ang="0">
                <a:pos x="0" y="84"/>
              </a:cxn>
              <a:cxn ang="0">
                <a:pos x="24" y="215"/>
              </a:cxn>
              <a:cxn ang="0">
                <a:pos x="36" y="311"/>
              </a:cxn>
              <a:cxn ang="0">
                <a:pos x="120" y="293"/>
              </a:cxn>
              <a:cxn ang="0">
                <a:pos x="120" y="293"/>
              </a:cxn>
            </a:cxnLst>
            <a:rect l="0" t="0" r="r" b="b"/>
            <a:pathLst>
              <a:path w="478" h="311">
                <a:moveTo>
                  <a:pt x="120" y="293"/>
                </a:moveTo>
                <a:lnTo>
                  <a:pt x="335" y="251"/>
                </a:lnTo>
                <a:lnTo>
                  <a:pt x="401" y="239"/>
                </a:lnTo>
                <a:lnTo>
                  <a:pt x="401" y="239"/>
                </a:lnTo>
                <a:lnTo>
                  <a:pt x="401" y="239"/>
                </a:lnTo>
                <a:lnTo>
                  <a:pt x="407" y="233"/>
                </a:lnTo>
                <a:lnTo>
                  <a:pt x="413" y="221"/>
                </a:lnTo>
                <a:lnTo>
                  <a:pt x="419" y="221"/>
                </a:lnTo>
                <a:lnTo>
                  <a:pt x="425" y="221"/>
                </a:lnTo>
                <a:lnTo>
                  <a:pt x="449" y="209"/>
                </a:lnTo>
                <a:lnTo>
                  <a:pt x="449" y="197"/>
                </a:lnTo>
                <a:lnTo>
                  <a:pt x="460" y="185"/>
                </a:lnTo>
                <a:lnTo>
                  <a:pt x="472" y="179"/>
                </a:lnTo>
                <a:lnTo>
                  <a:pt x="478" y="173"/>
                </a:lnTo>
                <a:lnTo>
                  <a:pt x="466" y="167"/>
                </a:lnTo>
                <a:lnTo>
                  <a:pt x="460" y="161"/>
                </a:lnTo>
                <a:lnTo>
                  <a:pt x="455" y="161"/>
                </a:lnTo>
                <a:lnTo>
                  <a:pt x="449" y="155"/>
                </a:lnTo>
                <a:lnTo>
                  <a:pt x="443" y="155"/>
                </a:lnTo>
                <a:lnTo>
                  <a:pt x="437" y="143"/>
                </a:lnTo>
                <a:lnTo>
                  <a:pt x="431" y="143"/>
                </a:lnTo>
                <a:lnTo>
                  <a:pt x="431" y="137"/>
                </a:lnTo>
                <a:lnTo>
                  <a:pt x="425" y="119"/>
                </a:lnTo>
                <a:lnTo>
                  <a:pt x="431" y="119"/>
                </a:lnTo>
                <a:lnTo>
                  <a:pt x="431" y="108"/>
                </a:lnTo>
                <a:lnTo>
                  <a:pt x="425" y="102"/>
                </a:lnTo>
                <a:lnTo>
                  <a:pt x="425" y="96"/>
                </a:lnTo>
                <a:lnTo>
                  <a:pt x="425" y="96"/>
                </a:lnTo>
                <a:lnTo>
                  <a:pt x="437" y="84"/>
                </a:lnTo>
                <a:lnTo>
                  <a:pt x="437" y="72"/>
                </a:lnTo>
                <a:lnTo>
                  <a:pt x="437" y="66"/>
                </a:lnTo>
                <a:lnTo>
                  <a:pt x="443" y="60"/>
                </a:lnTo>
                <a:lnTo>
                  <a:pt x="449" y="54"/>
                </a:lnTo>
                <a:lnTo>
                  <a:pt x="443" y="48"/>
                </a:lnTo>
                <a:lnTo>
                  <a:pt x="425" y="48"/>
                </a:lnTo>
                <a:lnTo>
                  <a:pt x="419" y="48"/>
                </a:lnTo>
                <a:lnTo>
                  <a:pt x="419" y="42"/>
                </a:lnTo>
                <a:lnTo>
                  <a:pt x="419" y="36"/>
                </a:lnTo>
                <a:lnTo>
                  <a:pt x="407" y="18"/>
                </a:lnTo>
                <a:lnTo>
                  <a:pt x="401" y="18"/>
                </a:lnTo>
                <a:lnTo>
                  <a:pt x="395" y="12"/>
                </a:lnTo>
                <a:lnTo>
                  <a:pt x="395" y="12"/>
                </a:lnTo>
                <a:lnTo>
                  <a:pt x="395" y="12"/>
                </a:lnTo>
                <a:lnTo>
                  <a:pt x="389" y="6"/>
                </a:lnTo>
                <a:lnTo>
                  <a:pt x="383" y="0"/>
                </a:lnTo>
                <a:lnTo>
                  <a:pt x="54" y="66"/>
                </a:lnTo>
                <a:lnTo>
                  <a:pt x="48" y="42"/>
                </a:lnTo>
                <a:lnTo>
                  <a:pt x="30" y="60"/>
                </a:lnTo>
                <a:lnTo>
                  <a:pt x="30" y="60"/>
                </a:lnTo>
                <a:lnTo>
                  <a:pt x="24" y="54"/>
                </a:lnTo>
                <a:lnTo>
                  <a:pt x="24" y="54"/>
                </a:lnTo>
                <a:lnTo>
                  <a:pt x="18" y="66"/>
                </a:lnTo>
                <a:lnTo>
                  <a:pt x="6" y="78"/>
                </a:lnTo>
                <a:lnTo>
                  <a:pt x="0" y="84"/>
                </a:lnTo>
                <a:lnTo>
                  <a:pt x="24" y="215"/>
                </a:lnTo>
                <a:lnTo>
                  <a:pt x="36" y="311"/>
                </a:lnTo>
                <a:lnTo>
                  <a:pt x="120" y="293"/>
                </a:lnTo>
                <a:lnTo>
                  <a:pt x="120" y="29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" name="Freeform 107"/>
          <p:cNvSpPr>
            <a:spLocks/>
          </p:cNvSpPr>
          <p:nvPr/>
        </p:nvSpPr>
        <p:spPr bwMode="auto">
          <a:xfrm rot="21394386">
            <a:off x="8209244" y="1753813"/>
            <a:ext cx="273861" cy="581076"/>
          </a:xfrm>
          <a:custGeom>
            <a:avLst/>
            <a:gdLst/>
            <a:ahLst/>
            <a:cxnLst>
              <a:cxn ang="0">
                <a:pos x="132" y="239"/>
              </a:cxn>
              <a:cxn ang="0">
                <a:pos x="126" y="239"/>
              </a:cxn>
              <a:cxn ang="0">
                <a:pos x="120" y="239"/>
              </a:cxn>
              <a:cxn ang="0">
                <a:pos x="114" y="251"/>
              </a:cxn>
              <a:cxn ang="0">
                <a:pos x="108" y="257"/>
              </a:cxn>
              <a:cxn ang="0">
                <a:pos x="108" y="263"/>
              </a:cxn>
              <a:cxn ang="0">
                <a:pos x="108" y="263"/>
              </a:cxn>
              <a:cxn ang="0">
                <a:pos x="108" y="263"/>
              </a:cxn>
              <a:cxn ang="0">
                <a:pos x="102" y="263"/>
              </a:cxn>
              <a:cxn ang="0">
                <a:pos x="102" y="263"/>
              </a:cxn>
              <a:cxn ang="0">
                <a:pos x="12" y="287"/>
              </a:cxn>
              <a:cxn ang="0">
                <a:pos x="12" y="281"/>
              </a:cxn>
              <a:cxn ang="0">
                <a:pos x="6" y="275"/>
              </a:cxn>
              <a:cxn ang="0">
                <a:pos x="6" y="263"/>
              </a:cxn>
              <a:cxn ang="0">
                <a:pos x="12" y="257"/>
              </a:cxn>
              <a:cxn ang="0">
                <a:pos x="6" y="251"/>
              </a:cxn>
              <a:cxn ang="0">
                <a:pos x="0" y="209"/>
              </a:cxn>
              <a:cxn ang="0">
                <a:pos x="0" y="197"/>
              </a:cxn>
              <a:cxn ang="0">
                <a:pos x="6" y="173"/>
              </a:cxn>
              <a:cxn ang="0">
                <a:pos x="12" y="155"/>
              </a:cxn>
              <a:cxn ang="0">
                <a:pos x="12" y="143"/>
              </a:cxn>
              <a:cxn ang="0">
                <a:pos x="6" y="137"/>
              </a:cxn>
              <a:cxn ang="0">
                <a:pos x="6" y="125"/>
              </a:cxn>
              <a:cxn ang="0">
                <a:pos x="12" y="119"/>
              </a:cxn>
              <a:cxn ang="0">
                <a:pos x="30" y="108"/>
              </a:cxn>
              <a:cxn ang="0">
                <a:pos x="36" y="84"/>
              </a:cxn>
              <a:cxn ang="0">
                <a:pos x="30" y="72"/>
              </a:cxn>
              <a:cxn ang="0">
                <a:pos x="24" y="66"/>
              </a:cxn>
              <a:cxn ang="0">
                <a:pos x="30" y="60"/>
              </a:cxn>
              <a:cxn ang="0">
                <a:pos x="30" y="54"/>
              </a:cxn>
              <a:cxn ang="0">
                <a:pos x="24" y="42"/>
              </a:cxn>
              <a:cxn ang="0">
                <a:pos x="30" y="24"/>
              </a:cxn>
              <a:cxn ang="0">
                <a:pos x="24" y="18"/>
              </a:cxn>
              <a:cxn ang="0">
                <a:pos x="24" y="12"/>
              </a:cxn>
              <a:cxn ang="0">
                <a:pos x="30" y="12"/>
              </a:cxn>
              <a:cxn ang="0">
                <a:pos x="36" y="6"/>
              </a:cxn>
              <a:cxn ang="0">
                <a:pos x="36" y="6"/>
              </a:cxn>
              <a:cxn ang="0">
                <a:pos x="42" y="6"/>
              </a:cxn>
              <a:cxn ang="0">
                <a:pos x="48" y="0"/>
              </a:cxn>
              <a:cxn ang="0">
                <a:pos x="108" y="179"/>
              </a:cxn>
              <a:cxn ang="0">
                <a:pos x="108" y="179"/>
              </a:cxn>
              <a:cxn ang="0">
                <a:pos x="108" y="185"/>
              </a:cxn>
              <a:cxn ang="0">
                <a:pos x="108" y="191"/>
              </a:cxn>
              <a:cxn ang="0">
                <a:pos x="120" y="203"/>
              </a:cxn>
              <a:cxn ang="0">
                <a:pos x="126" y="203"/>
              </a:cxn>
              <a:cxn ang="0">
                <a:pos x="126" y="209"/>
              </a:cxn>
              <a:cxn ang="0">
                <a:pos x="126" y="209"/>
              </a:cxn>
              <a:cxn ang="0">
                <a:pos x="132" y="227"/>
              </a:cxn>
              <a:cxn ang="0">
                <a:pos x="132" y="227"/>
              </a:cxn>
              <a:cxn ang="0">
                <a:pos x="132" y="239"/>
              </a:cxn>
              <a:cxn ang="0">
                <a:pos x="132" y="239"/>
              </a:cxn>
            </a:cxnLst>
            <a:rect l="0" t="0" r="r" b="b"/>
            <a:pathLst>
              <a:path w="132" h="287">
                <a:moveTo>
                  <a:pt x="132" y="239"/>
                </a:moveTo>
                <a:lnTo>
                  <a:pt x="126" y="239"/>
                </a:lnTo>
                <a:lnTo>
                  <a:pt x="120" y="239"/>
                </a:lnTo>
                <a:lnTo>
                  <a:pt x="114" y="251"/>
                </a:lnTo>
                <a:lnTo>
                  <a:pt x="108" y="257"/>
                </a:lnTo>
                <a:lnTo>
                  <a:pt x="108" y="263"/>
                </a:lnTo>
                <a:lnTo>
                  <a:pt x="108" y="263"/>
                </a:lnTo>
                <a:lnTo>
                  <a:pt x="108" y="263"/>
                </a:lnTo>
                <a:lnTo>
                  <a:pt x="102" y="263"/>
                </a:lnTo>
                <a:lnTo>
                  <a:pt x="102" y="263"/>
                </a:lnTo>
                <a:lnTo>
                  <a:pt x="12" y="287"/>
                </a:lnTo>
                <a:lnTo>
                  <a:pt x="12" y="281"/>
                </a:lnTo>
                <a:lnTo>
                  <a:pt x="6" y="275"/>
                </a:lnTo>
                <a:lnTo>
                  <a:pt x="6" y="263"/>
                </a:lnTo>
                <a:lnTo>
                  <a:pt x="12" y="257"/>
                </a:lnTo>
                <a:lnTo>
                  <a:pt x="6" y="251"/>
                </a:lnTo>
                <a:lnTo>
                  <a:pt x="0" y="209"/>
                </a:lnTo>
                <a:lnTo>
                  <a:pt x="0" y="197"/>
                </a:lnTo>
                <a:lnTo>
                  <a:pt x="6" y="173"/>
                </a:lnTo>
                <a:lnTo>
                  <a:pt x="12" y="155"/>
                </a:lnTo>
                <a:lnTo>
                  <a:pt x="12" y="143"/>
                </a:lnTo>
                <a:lnTo>
                  <a:pt x="6" y="137"/>
                </a:lnTo>
                <a:lnTo>
                  <a:pt x="6" y="125"/>
                </a:lnTo>
                <a:lnTo>
                  <a:pt x="12" y="119"/>
                </a:lnTo>
                <a:lnTo>
                  <a:pt x="30" y="108"/>
                </a:lnTo>
                <a:lnTo>
                  <a:pt x="36" y="84"/>
                </a:lnTo>
                <a:lnTo>
                  <a:pt x="30" y="72"/>
                </a:lnTo>
                <a:lnTo>
                  <a:pt x="24" y="66"/>
                </a:lnTo>
                <a:lnTo>
                  <a:pt x="30" y="60"/>
                </a:lnTo>
                <a:lnTo>
                  <a:pt x="30" y="54"/>
                </a:lnTo>
                <a:lnTo>
                  <a:pt x="24" y="42"/>
                </a:lnTo>
                <a:lnTo>
                  <a:pt x="30" y="24"/>
                </a:lnTo>
                <a:lnTo>
                  <a:pt x="24" y="18"/>
                </a:lnTo>
                <a:lnTo>
                  <a:pt x="24" y="12"/>
                </a:lnTo>
                <a:lnTo>
                  <a:pt x="30" y="12"/>
                </a:lnTo>
                <a:lnTo>
                  <a:pt x="36" y="6"/>
                </a:lnTo>
                <a:lnTo>
                  <a:pt x="36" y="6"/>
                </a:lnTo>
                <a:lnTo>
                  <a:pt x="42" y="6"/>
                </a:lnTo>
                <a:lnTo>
                  <a:pt x="48" y="0"/>
                </a:lnTo>
                <a:lnTo>
                  <a:pt x="108" y="179"/>
                </a:lnTo>
                <a:lnTo>
                  <a:pt x="108" y="179"/>
                </a:lnTo>
                <a:lnTo>
                  <a:pt x="108" y="185"/>
                </a:lnTo>
                <a:lnTo>
                  <a:pt x="108" y="191"/>
                </a:lnTo>
                <a:lnTo>
                  <a:pt x="120" y="203"/>
                </a:lnTo>
                <a:lnTo>
                  <a:pt x="126" y="203"/>
                </a:lnTo>
                <a:lnTo>
                  <a:pt x="126" y="209"/>
                </a:lnTo>
                <a:lnTo>
                  <a:pt x="126" y="209"/>
                </a:lnTo>
                <a:lnTo>
                  <a:pt x="132" y="227"/>
                </a:lnTo>
                <a:lnTo>
                  <a:pt x="132" y="227"/>
                </a:lnTo>
                <a:lnTo>
                  <a:pt x="132" y="239"/>
                </a:lnTo>
                <a:lnTo>
                  <a:pt x="132" y="239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Freeform 108"/>
          <p:cNvSpPr>
            <a:spLocks/>
          </p:cNvSpPr>
          <p:nvPr/>
        </p:nvSpPr>
        <p:spPr bwMode="auto">
          <a:xfrm rot="21394386">
            <a:off x="6907636" y="3074778"/>
            <a:ext cx="760139" cy="737316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120" y="18"/>
              </a:cxn>
              <a:cxn ang="0">
                <a:pos x="126" y="36"/>
              </a:cxn>
              <a:cxn ang="0">
                <a:pos x="114" y="78"/>
              </a:cxn>
              <a:cxn ang="0">
                <a:pos x="120" y="96"/>
              </a:cxn>
              <a:cxn ang="0">
                <a:pos x="108" y="113"/>
              </a:cxn>
              <a:cxn ang="0">
                <a:pos x="90" y="131"/>
              </a:cxn>
              <a:cxn ang="0">
                <a:pos x="78" y="137"/>
              </a:cxn>
              <a:cxn ang="0">
                <a:pos x="66" y="143"/>
              </a:cxn>
              <a:cxn ang="0">
                <a:pos x="60" y="155"/>
              </a:cxn>
              <a:cxn ang="0">
                <a:pos x="54" y="185"/>
              </a:cxn>
              <a:cxn ang="0">
                <a:pos x="36" y="185"/>
              </a:cxn>
              <a:cxn ang="0">
                <a:pos x="24" y="209"/>
              </a:cxn>
              <a:cxn ang="0">
                <a:pos x="24" y="233"/>
              </a:cxn>
              <a:cxn ang="0">
                <a:pos x="12" y="251"/>
              </a:cxn>
              <a:cxn ang="0">
                <a:pos x="0" y="263"/>
              </a:cxn>
              <a:cxn ang="0">
                <a:pos x="0" y="281"/>
              </a:cxn>
              <a:cxn ang="0">
                <a:pos x="24" y="305"/>
              </a:cxn>
              <a:cxn ang="0">
                <a:pos x="36" y="322"/>
              </a:cxn>
              <a:cxn ang="0">
                <a:pos x="48" y="328"/>
              </a:cxn>
              <a:cxn ang="0">
                <a:pos x="48" y="328"/>
              </a:cxn>
              <a:cxn ang="0">
                <a:pos x="60" y="334"/>
              </a:cxn>
              <a:cxn ang="0">
                <a:pos x="60" y="346"/>
              </a:cxn>
              <a:cxn ang="0">
                <a:pos x="90" y="364"/>
              </a:cxn>
              <a:cxn ang="0">
                <a:pos x="108" y="358"/>
              </a:cxn>
              <a:cxn ang="0">
                <a:pos x="120" y="346"/>
              </a:cxn>
              <a:cxn ang="0">
                <a:pos x="126" y="352"/>
              </a:cxn>
              <a:cxn ang="0">
                <a:pos x="156" y="346"/>
              </a:cxn>
              <a:cxn ang="0">
                <a:pos x="162" y="334"/>
              </a:cxn>
              <a:cxn ang="0">
                <a:pos x="180" y="322"/>
              </a:cxn>
              <a:cxn ang="0">
                <a:pos x="198" y="305"/>
              </a:cxn>
              <a:cxn ang="0">
                <a:pos x="198" y="287"/>
              </a:cxn>
              <a:cxn ang="0">
                <a:pos x="228" y="197"/>
              </a:cxn>
              <a:cxn ang="0">
                <a:pos x="240" y="203"/>
              </a:cxn>
              <a:cxn ang="0">
                <a:pos x="246" y="209"/>
              </a:cxn>
              <a:cxn ang="0">
                <a:pos x="263" y="197"/>
              </a:cxn>
              <a:cxn ang="0">
                <a:pos x="275" y="161"/>
              </a:cxn>
              <a:cxn ang="0">
                <a:pos x="293" y="149"/>
              </a:cxn>
              <a:cxn ang="0">
                <a:pos x="305" y="143"/>
              </a:cxn>
              <a:cxn ang="0">
                <a:pos x="311" y="125"/>
              </a:cxn>
              <a:cxn ang="0">
                <a:pos x="311" y="119"/>
              </a:cxn>
              <a:cxn ang="0">
                <a:pos x="317" y="96"/>
              </a:cxn>
              <a:cxn ang="0">
                <a:pos x="353" y="113"/>
              </a:cxn>
              <a:cxn ang="0">
                <a:pos x="365" y="113"/>
              </a:cxn>
              <a:cxn ang="0">
                <a:pos x="359" y="78"/>
              </a:cxn>
              <a:cxn ang="0">
                <a:pos x="353" y="66"/>
              </a:cxn>
              <a:cxn ang="0">
                <a:pos x="335" y="72"/>
              </a:cxn>
              <a:cxn ang="0">
                <a:pos x="305" y="78"/>
              </a:cxn>
              <a:cxn ang="0">
                <a:pos x="293" y="84"/>
              </a:cxn>
              <a:cxn ang="0">
                <a:pos x="281" y="78"/>
              </a:cxn>
              <a:cxn ang="0">
                <a:pos x="269" y="90"/>
              </a:cxn>
              <a:cxn ang="0">
                <a:pos x="258" y="102"/>
              </a:cxn>
              <a:cxn ang="0">
                <a:pos x="234" y="125"/>
              </a:cxn>
              <a:cxn ang="0">
                <a:pos x="222" y="78"/>
              </a:cxn>
              <a:cxn ang="0">
                <a:pos x="126" y="0"/>
              </a:cxn>
            </a:cxnLst>
            <a:rect l="0" t="0" r="r" b="b"/>
            <a:pathLst>
              <a:path w="365" h="364">
                <a:moveTo>
                  <a:pt x="126" y="0"/>
                </a:moveTo>
                <a:lnTo>
                  <a:pt x="120" y="0"/>
                </a:lnTo>
                <a:lnTo>
                  <a:pt x="120" y="6"/>
                </a:lnTo>
                <a:lnTo>
                  <a:pt x="120" y="18"/>
                </a:lnTo>
                <a:lnTo>
                  <a:pt x="108" y="24"/>
                </a:lnTo>
                <a:lnTo>
                  <a:pt x="126" y="36"/>
                </a:lnTo>
                <a:lnTo>
                  <a:pt x="120" y="72"/>
                </a:lnTo>
                <a:lnTo>
                  <a:pt x="114" y="78"/>
                </a:lnTo>
                <a:lnTo>
                  <a:pt x="114" y="90"/>
                </a:lnTo>
                <a:lnTo>
                  <a:pt x="120" y="96"/>
                </a:lnTo>
                <a:lnTo>
                  <a:pt x="120" y="107"/>
                </a:lnTo>
                <a:lnTo>
                  <a:pt x="108" y="113"/>
                </a:lnTo>
                <a:lnTo>
                  <a:pt x="108" y="113"/>
                </a:lnTo>
                <a:lnTo>
                  <a:pt x="90" y="131"/>
                </a:lnTo>
                <a:lnTo>
                  <a:pt x="90" y="137"/>
                </a:lnTo>
                <a:lnTo>
                  <a:pt x="78" y="137"/>
                </a:lnTo>
                <a:lnTo>
                  <a:pt x="72" y="137"/>
                </a:lnTo>
                <a:lnTo>
                  <a:pt x="66" y="143"/>
                </a:lnTo>
                <a:lnTo>
                  <a:pt x="66" y="149"/>
                </a:lnTo>
                <a:lnTo>
                  <a:pt x="60" y="155"/>
                </a:lnTo>
                <a:lnTo>
                  <a:pt x="54" y="173"/>
                </a:lnTo>
                <a:lnTo>
                  <a:pt x="54" y="185"/>
                </a:lnTo>
                <a:lnTo>
                  <a:pt x="48" y="197"/>
                </a:lnTo>
                <a:lnTo>
                  <a:pt x="36" y="185"/>
                </a:lnTo>
                <a:lnTo>
                  <a:pt x="30" y="185"/>
                </a:lnTo>
                <a:lnTo>
                  <a:pt x="24" y="209"/>
                </a:lnTo>
                <a:lnTo>
                  <a:pt x="24" y="221"/>
                </a:lnTo>
                <a:lnTo>
                  <a:pt x="24" y="233"/>
                </a:lnTo>
                <a:lnTo>
                  <a:pt x="18" y="233"/>
                </a:lnTo>
                <a:lnTo>
                  <a:pt x="12" y="251"/>
                </a:lnTo>
                <a:lnTo>
                  <a:pt x="0" y="251"/>
                </a:lnTo>
                <a:lnTo>
                  <a:pt x="0" y="263"/>
                </a:lnTo>
                <a:lnTo>
                  <a:pt x="0" y="269"/>
                </a:lnTo>
                <a:lnTo>
                  <a:pt x="0" y="281"/>
                </a:lnTo>
                <a:lnTo>
                  <a:pt x="6" y="287"/>
                </a:lnTo>
                <a:lnTo>
                  <a:pt x="24" y="305"/>
                </a:lnTo>
                <a:lnTo>
                  <a:pt x="30" y="322"/>
                </a:lnTo>
                <a:lnTo>
                  <a:pt x="36" y="322"/>
                </a:lnTo>
                <a:lnTo>
                  <a:pt x="36" y="322"/>
                </a:lnTo>
                <a:lnTo>
                  <a:pt x="48" y="328"/>
                </a:lnTo>
                <a:lnTo>
                  <a:pt x="48" y="328"/>
                </a:lnTo>
                <a:lnTo>
                  <a:pt x="48" y="328"/>
                </a:lnTo>
                <a:lnTo>
                  <a:pt x="54" y="334"/>
                </a:lnTo>
                <a:lnTo>
                  <a:pt x="60" y="334"/>
                </a:lnTo>
                <a:lnTo>
                  <a:pt x="66" y="334"/>
                </a:lnTo>
                <a:lnTo>
                  <a:pt x="60" y="346"/>
                </a:lnTo>
                <a:lnTo>
                  <a:pt x="72" y="358"/>
                </a:lnTo>
                <a:lnTo>
                  <a:pt x="90" y="364"/>
                </a:lnTo>
                <a:lnTo>
                  <a:pt x="102" y="364"/>
                </a:lnTo>
                <a:lnTo>
                  <a:pt x="108" y="358"/>
                </a:lnTo>
                <a:lnTo>
                  <a:pt x="108" y="352"/>
                </a:lnTo>
                <a:lnTo>
                  <a:pt x="120" y="346"/>
                </a:lnTo>
                <a:lnTo>
                  <a:pt x="126" y="352"/>
                </a:lnTo>
                <a:lnTo>
                  <a:pt x="126" y="352"/>
                </a:lnTo>
                <a:lnTo>
                  <a:pt x="132" y="352"/>
                </a:lnTo>
                <a:lnTo>
                  <a:pt x="156" y="346"/>
                </a:lnTo>
                <a:lnTo>
                  <a:pt x="156" y="334"/>
                </a:lnTo>
                <a:lnTo>
                  <a:pt x="162" y="334"/>
                </a:lnTo>
                <a:lnTo>
                  <a:pt x="162" y="334"/>
                </a:lnTo>
                <a:lnTo>
                  <a:pt x="180" y="322"/>
                </a:lnTo>
                <a:lnTo>
                  <a:pt x="186" y="322"/>
                </a:lnTo>
                <a:lnTo>
                  <a:pt x="198" y="305"/>
                </a:lnTo>
                <a:lnTo>
                  <a:pt x="198" y="299"/>
                </a:lnTo>
                <a:lnTo>
                  <a:pt x="198" y="287"/>
                </a:lnTo>
                <a:lnTo>
                  <a:pt x="210" y="263"/>
                </a:lnTo>
                <a:lnTo>
                  <a:pt x="228" y="197"/>
                </a:lnTo>
                <a:lnTo>
                  <a:pt x="234" y="197"/>
                </a:lnTo>
                <a:lnTo>
                  <a:pt x="240" y="203"/>
                </a:lnTo>
                <a:lnTo>
                  <a:pt x="240" y="203"/>
                </a:lnTo>
                <a:lnTo>
                  <a:pt x="246" y="209"/>
                </a:lnTo>
                <a:lnTo>
                  <a:pt x="258" y="209"/>
                </a:lnTo>
                <a:lnTo>
                  <a:pt x="263" y="197"/>
                </a:lnTo>
                <a:lnTo>
                  <a:pt x="269" y="173"/>
                </a:lnTo>
                <a:lnTo>
                  <a:pt x="275" y="161"/>
                </a:lnTo>
                <a:lnTo>
                  <a:pt x="287" y="167"/>
                </a:lnTo>
                <a:lnTo>
                  <a:pt x="293" y="149"/>
                </a:lnTo>
                <a:lnTo>
                  <a:pt x="299" y="149"/>
                </a:lnTo>
                <a:lnTo>
                  <a:pt x="305" y="143"/>
                </a:lnTo>
                <a:lnTo>
                  <a:pt x="311" y="125"/>
                </a:lnTo>
                <a:lnTo>
                  <a:pt x="311" y="125"/>
                </a:lnTo>
                <a:lnTo>
                  <a:pt x="317" y="119"/>
                </a:lnTo>
                <a:lnTo>
                  <a:pt x="311" y="119"/>
                </a:lnTo>
                <a:lnTo>
                  <a:pt x="311" y="96"/>
                </a:lnTo>
                <a:lnTo>
                  <a:pt x="317" y="96"/>
                </a:lnTo>
                <a:lnTo>
                  <a:pt x="317" y="90"/>
                </a:lnTo>
                <a:lnTo>
                  <a:pt x="353" y="113"/>
                </a:lnTo>
                <a:lnTo>
                  <a:pt x="359" y="119"/>
                </a:lnTo>
                <a:lnTo>
                  <a:pt x="365" y="113"/>
                </a:lnTo>
                <a:lnTo>
                  <a:pt x="365" y="96"/>
                </a:lnTo>
                <a:lnTo>
                  <a:pt x="359" y="78"/>
                </a:lnTo>
                <a:lnTo>
                  <a:pt x="353" y="78"/>
                </a:lnTo>
                <a:lnTo>
                  <a:pt x="353" y="66"/>
                </a:lnTo>
                <a:lnTo>
                  <a:pt x="341" y="72"/>
                </a:lnTo>
                <a:lnTo>
                  <a:pt x="335" y="72"/>
                </a:lnTo>
                <a:lnTo>
                  <a:pt x="329" y="66"/>
                </a:lnTo>
                <a:lnTo>
                  <a:pt x="305" y="78"/>
                </a:lnTo>
                <a:lnTo>
                  <a:pt x="305" y="84"/>
                </a:lnTo>
                <a:lnTo>
                  <a:pt x="293" y="84"/>
                </a:lnTo>
                <a:lnTo>
                  <a:pt x="281" y="84"/>
                </a:lnTo>
                <a:lnTo>
                  <a:pt x="281" y="78"/>
                </a:lnTo>
                <a:lnTo>
                  <a:pt x="275" y="90"/>
                </a:lnTo>
                <a:lnTo>
                  <a:pt x="269" y="90"/>
                </a:lnTo>
                <a:lnTo>
                  <a:pt x="263" y="102"/>
                </a:lnTo>
                <a:lnTo>
                  <a:pt x="258" y="102"/>
                </a:lnTo>
                <a:lnTo>
                  <a:pt x="240" y="119"/>
                </a:lnTo>
                <a:lnTo>
                  <a:pt x="234" y="125"/>
                </a:lnTo>
                <a:lnTo>
                  <a:pt x="234" y="131"/>
                </a:lnTo>
                <a:lnTo>
                  <a:pt x="222" y="78"/>
                </a:lnTo>
                <a:lnTo>
                  <a:pt x="138" y="96"/>
                </a:lnTo>
                <a:lnTo>
                  <a:pt x="126" y="0"/>
                </a:lnTo>
                <a:lnTo>
                  <a:pt x="126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" name="Freeform 208"/>
          <p:cNvSpPr>
            <a:spLocks/>
          </p:cNvSpPr>
          <p:nvPr/>
        </p:nvSpPr>
        <p:spPr bwMode="auto">
          <a:xfrm rot="21394386">
            <a:off x="4751671" y="3375830"/>
            <a:ext cx="1132309" cy="951489"/>
          </a:xfrm>
          <a:custGeom>
            <a:avLst/>
            <a:gdLst/>
            <a:ahLst/>
            <a:cxnLst>
              <a:cxn ang="0">
                <a:pos x="454" y="418"/>
              </a:cxn>
              <a:cxn ang="0">
                <a:pos x="460" y="429"/>
              </a:cxn>
              <a:cxn ang="0">
                <a:pos x="466" y="447"/>
              </a:cxn>
              <a:cxn ang="0">
                <a:pos x="442" y="465"/>
              </a:cxn>
              <a:cxn ang="0">
                <a:pos x="496" y="471"/>
              </a:cxn>
              <a:cxn ang="0">
                <a:pos x="502" y="447"/>
              </a:cxn>
              <a:cxn ang="0">
                <a:pos x="508" y="418"/>
              </a:cxn>
              <a:cxn ang="0">
                <a:pos x="526" y="406"/>
              </a:cxn>
              <a:cxn ang="0">
                <a:pos x="538" y="406"/>
              </a:cxn>
              <a:cxn ang="0">
                <a:pos x="538" y="370"/>
              </a:cxn>
              <a:cxn ang="0">
                <a:pos x="532" y="364"/>
              </a:cxn>
              <a:cxn ang="0">
                <a:pos x="532" y="358"/>
              </a:cxn>
              <a:cxn ang="0">
                <a:pos x="526" y="364"/>
              </a:cxn>
              <a:cxn ang="0">
                <a:pos x="502" y="340"/>
              </a:cxn>
              <a:cxn ang="0">
                <a:pos x="508" y="328"/>
              </a:cxn>
              <a:cxn ang="0">
                <a:pos x="502" y="310"/>
              </a:cxn>
              <a:cxn ang="0">
                <a:pos x="478" y="274"/>
              </a:cxn>
              <a:cxn ang="0">
                <a:pos x="442" y="256"/>
              </a:cxn>
              <a:cxn ang="0">
                <a:pos x="424" y="232"/>
              </a:cxn>
              <a:cxn ang="0">
                <a:pos x="442" y="209"/>
              </a:cxn>
              <a:cxn ang="0">
                <a:pos x="442" y="185"/>
              </a:cxn>
              <a:cxn ang="0">
                <a:pos x="418" y="167"/>
              </a:cxn>
              <a:cxn ang="0">
                <a:pos x="406" y="179"/>
              </a:cxn>
              <a:cxn ang="0">
                <a:pos x="389" y="137"/>
              </a:cxn>
              <a:cxn ang="0">
                <a:pos x="359" y="113"/>
              </a:cxn>
              <a:cxn ang="0">
                <a:pos x="335" y="77"/>
              </a:cxn>
              <a:cxn ang="0">
                <a:pos x="329" y="41"/>
              </a:cxn>
              <a:cxn ang="0">
                <a:pos x="335" y="23"/>
              </a:cxn>
              <a:cxn ang="0">
                <a:pos x="0" y="12"/>
              </a:cxn>
              <a:cxn ang="0">
                <a:pos x="12" y="29"/>
              </a:cxn>
              <a:cxn ang="0">
                <a:pos x="24" y="53"/>
              </a:cxn>
              <a:cxn ang="0">
                <a:pos x="30" y="71"/>
              </a:cxn>
              <a:cxn ang="0">
                <a:pos x="66" y="101"/>
              </a:cxn>
              <a:cxn ang="0">
                <a:pos x="54" y="125"/>
              </a:cxn>
              <a:cxn ang="0">
                <a:pos x="66" y="137"/>
              </a:cxn>
              <a:cxn ang="0">
                <a:pos x="78" y="155"/>
              </a:cxn>
              <a:cxn ang="0">
                <a:pos x="89" y="161"/>
              </a:cxn>
              <a:cxn ang="0">
                <a:pos x="89" y="435"/>
              </a:cxn>
            </a:cxnLst>
            <a:rect l="0" t="0" r="r" b="b"/>
            <a:pathLst>
              <a:path w="544" h="471">
                <a:moveTo>
                  <a:pt x="89" y="435"/>
                </a:moveTo>
                <a:lnTo>
                  <a:pt x="454" y="418"/>
                </a:lnTo>
                <a:lnTo>
                  <a:pt x="454" y="423"/>
                </a:lnTo>
                <a:lnTo>
                  <a:pt x="460" y="429"/>
                </a:lnTo>
                <a:lnTo>
                  <a:pt x="466" y="435"/>
                </a:lnTo>
                <a:lnTo>
                  <a:pt x="466" y="447"/>
                </a:lnTo>
                <a:lnTo>
                  <a:pt x="454" y="453"/>
                </a:lnTo>
                <a:lnTo>
                  <a:pt x="442" y="465"/>
                </a:lnTo>
                <a:lnTo>
                  <a:pt x="442" y="471"/>
                </a:lnTo>
                <a:lnTo>
                  <a:pt x="496" y="471"/>
                </a:lnTo>
                <a:lnTo>
                  <a:pt x="502" y="453"/>
                </a:lnTo>
                <a:lnTo>
                  <a:pt x="502" y="447"/>
                </a:lnTo>
                <a:lnTo>
                  <a:pt x="508" y="429"/>
                </a:lnTo>
                <a:lnTo>
                  <a:pt x="508" y="418"/>
                </a:lnTo>
                <a:lnTo>
                  <a:pt x="514" y="412"/>
                </a:lnTo>
                <a:lnTo>
                  <a:pt x="526" y="406"/>
                </a:lnTo>
                <a:lnTo>
                  <a:pt x="532" y="406"/>
                </a:lnTo>
                <a:lnTo>
                  <a:pt x="538" y="406"/>
                </a:lnTo>
                <a:lnTo>
                  <a:pt x="544" y="376"/>
                </a:lnTo>
                <a:lnTo>
                  <a:pt x="538" y="370"/>
                </a:lnTo>
                <a:lnTo>
                  <a:pt x="538" y="364"/>
                </a:lnTo>
                <a:lnTo>
                  <a:pt x="532" y="364"/>
                </a:lnTo>
                <a:lnTo>
                  <a:pt x="532" y="364"/>
                </a:lnTo>
                <a:lnTo>
                  <a:pt x="532" y="358"/>
                </a:lnTo>
                <a:lnTo>
                  <a:pt x="526" y="358"/>
                </a:lnTo>
                <a:lnTo>
                  <a:pt x="526" y="364"/>
                </a:lnTo>
                <a:lnTo>
                  <a:pt x="520" y="364"/>
                </a:lnTo>
                <a:lnTo>
                  <a:pt x="502" y="340"/>
                </a:lnTo>
                <a:lnTo>
                  <a:pt x="508" y="334"/>
                </a:lnTo>
                <a:lnTo>
                  <a:pt x="508" y="328"/>
                </a:lnTo>
                <a:lnTo>
                  <a:pt x="514" y="322"/>
                </a:lnTo>
                <a:lnTo>
                  <a:pt x="502" y="310"/>
                </a:lnTo>
                <a:lnTo>
                  <a:pt x="502" y="298"/>
                </a:lnTo>
                <a:lnTo>
                  <a:pt x="478" y="274"/>
                </a:lnTo>
                <a:lnTo>
                  <a:pt x="466" y="268"/>
                </a:lnTo>
                <a:lnTo>
                  <a:pt x="442" y="256"/>
                </a:lnTo>
                <a:lnTo>
                  <a:pt x="430" y="244"/>
                </a:lnTo>
                <a:lnTo>
                  <a:pt x="424" y="232"/>
                </a:lnTo>
                <a:lnTo>
                  <a:pt x="424" y="226"/>
                </a:lnTo>
                <a:lnTo>
                  <a:pt x="442" y="209"/>
                </a:lnTo>
                <a:lnTo>
                  <a:pt x="436" y="197"/>
                </a:lnTo>
                <a:lnTo>
                  <a:pt x="442" y="185"/>
                </a:lnTo>
                <a:lnTo>
                  <a:pt x="442" y="173"/>
                </a:lnTo>
                <a:lnTo>
                  <a:pt x="418" y="167"/>
                </a:lnTo>
                <a:lnTo>
                  <a:pt x="412" y="173"/>
                </a:lnTo>
                <a:lnTo>
                  <a:pt x="406" y="179"/>
                </a:lnTo>
                <a:lnTo>
                  <a:pt x="406" y="173"/>
                </a:lnTo>
                <a:lnTo>
                  <a:pt x="389" y="137"/>
                </a:lnTo>
                <a:lnTo>
                  <a:pt x="383" y="131"/>
                </a:lnTo>
                <a:lnTo>
                  <a:pt x="359" y="113"/>
                </a:lnTo>
                <a:lnTo>
                  <a:pt x="335" y="83"/>
                </a:lnTo>
                <a:lnTo>
                  <a:pt x="335" y="77"/>
                </a:lnTo>
                <a:lnTo>
                  <a:pt x="329" y="59"/>
                </a:lnTo>
                <a:lnTo>
                  <a:pt x="329" y="41"/>
                </a:lnTo>
                <a:lnTo>
                  <a:pt x="335" y="29"/>
                </a:lnTo>
                <a:lnTo>
                  <a:pt x="335" y="23"/>
                </a:lnTo>
                <a:lnTo>
                  <a:pt x="311" y="0"/>
                </a:lnTo>
                <a:lnTo>
                  <a:pt x="0" y="12"/>
                </a:lnTo>
                <a:lnTo>
                  <a:pt x="6" y="23"/>
                </a:lnTo>
                <a:lnTo>
                  <a:pt x="12" y="29"/>
                </a:lnTo>
                <a:lnTo>
                  <a:pt x="18" y="41"/>
                </a:lnTo>
                <a:lnTo>
                  <a:pt x="24" y="53"/>
                </a:lnTo>
                <a:lnTo>
                  <a:pt x="30" y="59"/>
                </a:lnTo>
                <a:lnTo>
                  <a:pt x="30" y="71"/>
                </a:lnTo>
                <a:lnTo>
                  <a:pt x="30" y="71"/>
                </a:lnTo>
                <a:lnTo>
                  <a:pt x="66" y="101"/>
                </a:lnTo>
                <a:lnTo>
                  <a:pt x="54" y="113"/>
                </a:lnTo>
                <a:lnTo>
                  <a:pt x="54" y="125"/>
                </a:lnTo>
                <a:lnTo>
                  <a:pt x="54" y="131"/>
                </a:lnTo>
                <a:lnTo>
                  <a:pt x="66" y="137"/>
                </a:lnTo>
                <a:lnTo>
                  <a:pt x="72" y="155"/>
                </a:lnTo>
                <a:lnTo>
                  <a:pt x="78" y="155"/>
                </a:lnTo>
                <a:lnTo>
                  <a:pt x="84" y="161"/>
                </a:lnTo>
                <a:lnTo>
                  <a:pt x="89" y="161"/>
                </a:lnTo>
                <a:lnTo>
                  <a:pt x="89" y="382"/>
                </a:lnTo>
                <a:lnTo>
                  <a:pt x="89" y="435"/>
                </a:lnTo>
                <a:lnTo>
                  <a:pt x="89" y="435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 rot="21394386">
            <a:off x="5138956" y="4954524"/>
            <a:ext cx="960267" cy="807537"/>
          </a:xfrm>
          <a:custGeom>
            <a:avLst/>
            <a:gdLst/>
            <a:ahLst/>
            <a:cxnLst>
              <a:cxn ang="0">
                <a:pos x="251" y="6"/>
              </a:cxn>
              <a:cxn ang="0">
                <a:pos x="269" y="59"/>
              </a:cxn>
              <a:cxn ang="0">
                <a:pos x="263" y="77"/>
              </a:cxn>
              <a:cxn ang="0">
                <a:pos x="240" y="131"/>
              </a:cxn>
              <a:cxn ang="0">
                <a:pos x="383" y="197"/>
              </a:cxn>
              <a:cxn ang="0">
                <a:pos x="383" y="239"/>
              </a:cxn>
              <a:cxn ang="0">
                <a:pos x="377" y="268"/>
              </a:cxn>
              <a:cxn ang="0">
                <a:pos x="347" y="262"/>
              </a:cxn>
              <a:cxn ang="0">
                <a:pos x="341" y="292"/>
              </a:cxn>
              <a:cxn ang="0">
                <a:pos x="371" y="286"/>
              </a:cxn>
              <a:cxn ang="0">
                <a:pos x="395" y="280"/>
              </a:cxn>
              <a:cxn ang="0">
                <a:pos x="389" y="298"/>
              </a:cxn>
              <a:cxn ang="0">
                <a:pos x="401" y="304"/>
              </a:cxn>
              <a:cxn ang="0">
                <a:pos x="431" y="286"/>
              </a:cxn>
              <a:cxn ang="0">
                <a:pos x="443" y="286"/>
              </a:cxn>
              <a:cxn ang="0">
                <a:pos x="443" y="304"/>
              </a:cxn>
              <a:cxn ang="0">
                <a:pos x="407" y="334"/>
              </a:cxn>
              <a:cxn ang="0">
                <a:pos x="431" y="364"/>
              </a:cxn>
              <a:cxn ang="0">
                <a:pos x="461" y="388"/>
              </a:cxn>
              <a:cxn ang="0">
                <a:pos x="431" y="382"/>
              </a:cxn>
              <a:cxn ang="0">
                <a:pos x="383" y="358"/>
              </a:cxn>
              <a:cxn ang="0">
                <a:pos x="371" y="376"/>
              </a:cxn>
              <a:cxn ang="0">
                <a:pos x="359" y="388"/>
              </a:cxn>
              <a:cxn ang="0">
                <a:pos x="341" y="376"/>
              </a:cxn>
              <a:cxn ang="0">
                <a:pos x="323" y="376"/>
              </a:cxn>
              <a:cxn ang="0">
                <a:pos x="293" y="388"/>
              </a:cxn>
              <a:cxn ang="0">
                <a:pos x="246" y="358"/>
              </a:cxn>
              <a:cxn ang="0">
                <a:pos x="228" y="340"/>
              </a:cxn>
              <a:cxn ang="0">
                <a:pos x="228" y="334"/>
              </a:cxn>
              <a:cxn ang="0">
                <a:pos x="210" y="334"/>
              </a:cxn>
              <a:cxn ang="0">
                <a:pos x="198" y="322"/>
              </a:cxn>
              <a:cxn ang="0">
                <a:pos x="186" y="352"/>
              </a:cxn>
              <a:cxn ang="0">
                <a:pos x="90" y="334"/>
              </a:cxn>
              <a:cxn ang="0">
                <a:pos x="24" y="334"/>
              </a:cxn>
              <a:cxn ang="0">
                <a:pos x="30" y="316"/>
              </a:cxn>
              <a:cxn ang="0">
                <a:pos x="36" y="274"/>
              </a:cxn>
              <a:cxn ang="0">
                <a:pos x="36" y="250"/>
              </a:cxn>
              <a:cxn ang="0">
                <a:pos x="54" y="221"/>
              </a:cxn>
              <a:cxn ang="0">
                <a:pos x="42" y="179"/>
              </a:cxn>
              <a:cxn ang="0">
                <a:pos x="36" y="167"/>
              </a:cxn>
              <a:cxn ang="0">
                <a:pos x="24" y="149"/>
              </a:cxn>
              <a:cxn ang="0">
                <a:pos x="6" y="113"/>
              </a:cxn>
              <a:cxn ang="0">
                <a:pos x="0" y="6"/>
              </a:cxn>
            </a:cxnLst>
            <a:rect l="0" t="0" r="r" b="b"/>
            <a:pathLst>
              <a:path w="461" h="400">
                <a:moveTo>
                  <a:pt x="0" y="6"/>
                </a:moveTo>
                <a:lnTo>
                  <a:pt x="251" y="0"/>
                </a:lnTo>
                <a:lnTo>
                  <a:pt x="251" y="6"/>
                </a:lnTo>
                <a:lnTo>
                  <a:pt x="257" y="24"/>
                </a:lnTo>
                <a:lnTo>
                  <a:pt x="263" y="47"/>
                </a:lnTo>
                <a:lnTo>
                  <a:pt x="269" y="59"/>
                </a:lnTo>
                <a:lnTo>
                  <a:pt x="269" y="59"/>
                </a:lnTo>
                <a:lnTo>
                  <a:pt x="275" y="71"/>
                </a:lnTo>
                <a:lnTo>
                  <a:pt x="263" y="77"/>
                </a:lnTo>
                <a:lnTo>
                  <a:pt x="257" y="83"/>
                </a:lnTo>
                <a:lnTo>
                  <a:pt x="251" y="101"/>
                </a:lnTo>
                <a:lnTo>
                  <a:pt x="240" y="131"/>
                </a:lnTo>
                <a:lnTo>
                  <a:pt x="222" y="173"/>
                </a:lnTo>
                <a:lnTo>
                  <a:pt x="222" y="203"/>
                </a:lnTo>
                <a:lnTo>
                  <a:pt x="383" y="197"/>
                </a:lnTo>
                <a:lnTo>
                  <a:pt x="383" y="203"/>
                </a:lnTo>
                <a:lnTo>
                  <a:pt x="383" y="215"/>
                </a:lnTo>
                <a:lnTo>
                  <a:pt x="383" y="239"/>
                </a:lnTo>
                <a:lnTo>
                  <a:pt x="401" y="256"/>
                </a:lnTo>
                <a:lnTo>
                  <a:pt x="401" y="274"/>
                </a:lnTo>
                <a:lnTo>
                  <a:pt x="377" y="268"/>
                </a:lnTo>
                <a:lnTo>
                  <a:pt x="359" y="262"/>
                </a:lnTo>
                <a:lnTo>
                  <a:pt x="353" y="262"/>
                </a:lnTo>
                <a:lnTo>
                  <a:pt x="347" y="262"/>
                </a:lnTo>
                <a:lnTo>
                  <a:pt x="335" y="280"/>
                </a:lnTo>
                <a:lnTo>
                  <a:pt x="329" y="286"/>
                </a:lnTo>
                <a:lnTo>
                  <a:pt x="341" y="292"/>
                </a:lnTo>
                <a:lnTo>
                  <a:pt x="347" y="292"/>
                </a:lnTo>
                <a:lnTo>
                  <a:pt x="365" y="292"/>
                </a:lnTo>
                <a:lnTo>
                  <a:pt x="371" y="286"/>
                </a:lnTo>
                <a:lnTo>
                  <a:pt x="377" y="286"/>
                </a:lnTo>
                <a:lnTo>
                  <a:pt x="389" y="286"/>
                </a:lnTo>
                <a:lnTo>
                  <a:pt x="395" y="280"/>
                </a:lnTo>
                <a:lnTo>
                  <a:pt x="395" y="286"/>
                </a:lnTo>
                <a:lnTo>
                  <a:pt x="395" y="292"/>
                </a:lnTo>
                <a:lnTo>
                  <a:pt x="389" y="298"/>
                </a:lnTo>
                <a:lnTo>
                  <a:pt x="389" y="304"/>
                </a:lnTo>
                <a:lnTo>
                  <a:pt x="395" y="304"/>
                </a:lnTo>
                <a:lnTo>
                  <a:pt x="401" y="304"/>
                </a:lnTo>
                <a:lnTo>
                  <a:pt x="407" y="304"/>
                </a:lnTo>
                <a:lnTo>
                  <a:pt x="413" y="292"/>
                </a:lnTo>
                <a:lnTo>
                  <a:pt x="431" y="286"/>
                </a:lnTo>
                <a:lnTo>
                  <a:pt x="437" y="280"/>
                </a:lnTo>
                <a:lnTo>
                  <a:pt x="443" y="280"/>
                </a:lnTo>
                <a:lnTo>
                  <a:pt x="443" y="286"/>
                </a:lnTo>
                <a:lnTo>
                  <a:pt x="443" y="292"/>
                </a:lnTo>
                <a:lnTo>
                  <a:pt x="443" y="298"/>
                </a:lnTo>
                <a:lnTo>
                  <a:pt x="443" y="304"/>
                </a:lnTo>
                <a:lnTo>
                  <a:pt x="437" y="310"/>
                </a:lnTo>
                <a:lnTo>
                  <a:pt x="425" y="328"/>
                </a:lnTo>
                <a:lnTo>
                  <a:pt x="407" y="334"/>
                </a:lnTo>
                <a:lnTo>
                  <a:pt x="407" y="346"/>
                </a:lnTo>
                <a:lnTo>
                  <a:pt x="413" y="352"/>
                </a:lnTo>
                <a:lnTo>
                  <a:pt x="431" y="364"/>
                </a:lnTo>
                <a:lnTo>
                  <a:pt x="461" y="376"/>
                </a:lnTo>
                <a:lnTo>
                  <a:pt x="461" y="382"/>
                </a:lnTo>
                <a:lnTo>
                  <a:pt x="461" y="388"/>
                </a:lnTo>
                <a:lnTo>
                  <a:pt x="455" y="388"/>
                </a:lnTo>
                <a:lnTo>
                  <a:pt x="431" y="400"/>
                </a:lnTo>
                <a:lnTo>
                  <a:pt x="431" y="382"/>
                </a:lnTo>
                <a:lnTo>
                  <a:pt x="413" y="376"/>
                </a:lnTo>
                <a:lnTo>
                  <a:pt x="389" y="364"/>
                </a:lnTo>
                <a:lnTo>
                  <a:pt x="383" y="358"/>
                </a:lnTo>
                <a:lnTo>
                  <a:pt x="383" y="352"/>
                </a:lnTo>
                <a:lnTo>
                  <a:pt x="371" y="358"/>
                </a:lnTo>
                <a:lnTo>
                  <a:pt x="371" y="376"/>
                </a:lnTo>
                <a:lnTo>
                  <a:pt x="371" y="376"/>
                </a:lnTo>
                <a:lnTo>
                  <a:pt x="371" y="382"/>
                </a:lnTo>
                <a:lnTo>
                  <a:pt x="359" y="388"/>
                </a:lnTo>
                <a:lnTo>
                  <a:pt x="353" y="388"/>
                </a:lnTo>
                <a:lnTo>
                  <a:pt x="347" y="376"/>
                </a:lnTo>
                <a:lnTo>
                  <a:pt x="341" y="376"/>
                </a:lnTo>
                <a:lnTo>
                  <a:pt x="335" y="382"/>
                </a:lnTo>
                <a:lnTo>
                  <a:pt x="329" y="376"/>
                </a:lnTo>
                <a:lnTo>
                  <a:pt x="323" y="376"/>
                </a:lnTo>
                <a:lnTo>
                  <a:pt x="311" y="388"/>
                </a:lnTo>
                <a:lnTo>
                  <a:pt x="299" y="388"/>
                </a:lnTo>
                <a:lnTo>
                  <a:pt x="293" y="388"/>
                </a:lnTo>
                <a:lnTo>
                  <a:pt x="281" y="382"/>
                </a:lnTo>
                <a:lnTo>
                  <a:pt x="257" y="358"/>
                </a:lnTo>
                <a:lnTo>
                  <a:pt x="246" y="358"/>
                </a:lnTo>
                <a:lnTo>
                  <a:pt x="234" y="352"/>
                </a:lnTo>
                <a:lnTo>
                  <a:pt x="228" y="340"/>
                </a:lnTo>
                <a:lnTo>
                  <a:pt x="228" y="340"/>
                </a:lnTo>
                <a:lnTo>
                  <a:pt x="228" y="340"/>
                </a:lnTo>
                <a:lnTo>
                  <a:pt x="222" y="340"/>
                </a:lnTo>
                <a:lnTo>
                  <a:pt x="228" y="334"/>
                </a:lnTo>
                <a:lnTo>
                  <a:pt x="222" y="334"/>
                </a:lnTo>
                <a:lnTo>
                  <a:pt x="216" y="334"/>
                </a:lnTo>
                <a:lnTo>
                  <a:pt x="210" y="334"/>
                </a:lnTo>
                <a:lnTo>
                  <a:pt x="204" y="328"/>
                </a:lnTo>
                <a:lnTo>
                  <a:pt x="204" y="322"/>
                </a:lnTo>
                <a:lnTo>
                  <a:pt x="198" y="322"/>
                </a:lnTo>
                <a:lnTo>
                  <a:pt x="180" y="340"/>
                </a:lnTo>
                <a:lnTo>
                  <a:pt x="192" y="346"/>
                </a:lnTo>
                <a:lnTo>
                  <a:pt x="186" y="352"/>
                </a:lnTo>
                <a:lnTo>
                  <a:pt x="162" y="352"/>
                </a:lnTo>
                <a:lnTo>
                  <a:pt x="114" y="346"/>
                </a:lnTo>
                <a:lnTo>
                  <a:pt x="90" y="334"/>
                </a:lnTo>
                <a:lnTo>
                  <a:pt x="24" y="340"/>
                </a:lnTo>
                <a:lnTo>
                  <a:pt x="24" y="340"/>
                </a:lnTo>
                <a:lnTo>
                  <a:pt x="24" y="334"/>
                </a:lnTo>
                <a:lnTo>
                  <a:pt x="24" y="328"/>
                </a:lnTo>
                <a:lnTo>
                  <a:pt x="24" y="322"/>
                </a:lnTo>
                <a:lnTo>
                  <a:pt x="30" y="316"/>
                </a:lnTo>
                <a:lnTo>
                  <a:pt x="42" y="292"/>
                </a:lnTo>
                <a:lnTo>
                  <a:pt x="36" y="286"/>
                </a:lnTo>
                <a:lnTo>
                  <a:pt x="36" y="274"/>
                </a:lnTo>
                <a:lnTo>
                  <a:pt x="36" y="274"/>
                </a:lnTo>
                <a:lnTo>
                  <a:pt x="36" y="268"/>
                </a:lnTo>
                <a:lnTo>
                  <a:pt x="36" y="250"/>
                </a:lnTo>
                <a:lnTo>
                  <a:pt x="42" y="244"/>
                </a:lnTo>
                <a:lnTo>
                  <a:pt x="48" y="239"/>
                </a:lnTo>
                <a:lnTo>
                  <a:pt x="54" y="221"/>
                </a:lnTo>
                <a:lnTo>
                  <a:pt x="54" y="209"/>
                </a:lnTo>
                <a:lnTo>
                  <a:pt x="48" y="191"/>
                </a:lnTo>
                <a:lnTo>
                  <a:pt x="42" y="179"/>
                </a:lnTo>
                <a:lnTo>
                  <a:pt x="36" y="179"/>
                </a:lnTo>
                <a:lnTo>
                  <a:pt x="42" y="173"/>
                </a:lnTo>
                <a:lnTo>
                  <a:pt x="36" y="167"/>
                </a:lnTo>
                <a:lnTo>
                  <a:pt x="30" y="161"/>
                </a:lnTo>
                <a:lnTo>
                  <a:pt x="24" y="155"/>
                </a:lnTo>
                <a:lnTo>
                  <a:pt x="24" y="149"/>
                </a:lnTo>
                <a:lnTo>
                  <a:pt x="30" y="143"/>
                </a:lnTo>
                <a:lnTo>
                  <a:pt x="18" y="125"/>
                </a:lnTo>
                <a:lnTo>
                  <a:pt x="6" y="113"/>
                </a:lnTo>
                <a:lnTo>
                  <a:pt x="6" y="107"/>
                </a:lnTo>
                <a:lnTo>
                  <a:pt x="0" y="6"/>
                </a:lnTo>
                <a:lnTo>
                  <a:pt x="0" y="6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" name="Freeform 210"/>
          <p:cNvSpPr>
            <a:spLocks/>
          </p:cNvSpPr>
          <p:nvPr/>
        </p:nvSpPr>
        <p:spPr bwMode="auto">
          <a:xfrm rot="21394386">
            <a:off x="4980732" y="4216376"/>
            <a:ext cx="847914" cy="761893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365" y="0"/>
              </a:cxn>
              <a:cxn ang="0">
                <a:pos x="365" y="5"/>
              </a:cxn>
              <a:cxn ang="0">
                <a:pos x="371" y="11"/>
              </a:cxn>
              <a:cxn ang="0">
                <a:pos x="377" y="17"/>
              </a:cxn>
              <a:cxn ang="0">
                <a:pos x="377" y="29"/>
              </a:cxn>
              <a:cxn ang="0">
                <a:pos x="365" y="35"/>
              </a:cxn>
              <a:cxn ang="0">
                <a:pos x="353" y="47"/>
              </a:cxn>
              <a:cxn ang="0">
                <a:pos x="353" y="53"/>
              </a:cxn>
              <a:cxn ang="0">
                <a:pos x="407" y="53"/>
              </a:cxn>
              <a:cxn ang="0">
                <a:pos x="407" y="59"/>
              </a:cxn>
              <a:cxn ang="0">
                <a:pos x="407" y="59"/>
              </a:cxn>
              <a:cxn ang="0">
                <a:pos x="401" y="71"/>
              </a:cxn>
              <a:cxn ang="0">
                <a:pos x="395" y="83"/>
              </a:cxn>
              <a:cxn ang="0">
                <a:pos x="389" y="101"/>
              </a:cxn>
              <a:cxn ang="0">
                <a:pos x="377" y="119"/>
              </a:cxn>
              <a:cxn ang="0">
                <a:pos x="383" y="131"/>
              </a:cxn>
              <a:cxn ang="0">
                <a:pos x="377" y="149"/>
              </a:cxn>
              <a:cxn ang="0">
                <a:pos x="377" y="149"/>
              </a:cxn>
              <a:cxn ang="0">
                <a:pos x="371" y="155"/>
              </a:cxn>
              <a:cxn ang="0">
                <a:pos x="365" y="161"/>
              </a:cxn>
              <a:cxn ang="0">
                <a:pos x="353" y="179"/>
              </a:cxn>
              <a:cxn ang="0">
                <a:pos x="347" y="197"/>
              </a:cxn>
              <a:cxn ang="0">
                <a:pos x="347" y="208"/>
              </a:cxn>
              <a:cxn ang="0">
                <a:pos x="347" y="220"/>
              </a:cxn>
              <a:cxn ang="0">
                <a:pos x="329" y="226"/>
              </a:cxn>
              <a:cxn ang="0">
                <a:pos x="317" y="244"/>
              </a:cxn>
              <a:cxn ang="0">
                <a:pos x="317" y="250"/>
              </a:cxn>
              <a:cxn ang="0">
                <a:pos x="317" y="262"/>
              </a:cxn>
              <a:cxn ang="0">
                <a:pos x="305" y="268"/>
              </a:cxn>
              <a:cxn ang="0">
                <a:pos x="305" y="280"/>
              </a:cxn>
              <a:cxn ang="0">
                <a:pos x="305" y="292"/>
              </a:cxn>
              <a:cxn ang="0">
                <a:pos x="294" y="310"/>
              </a:cxn>
              <a:cxn ang="0">
                <a:pos x="300" y="322"/>
              </a:cxn>
              <a:cxn ang="0">
                <a:pos x="305" y="334"/>
              </a:cxn>
              <a:cxn ang="0">
                <a:pos x="305" y="340"/>
              </a:cxn>
              <a:cxn ang="0">
                <a:pos x="311" y="346"/>
              </a:cxn>
              <a:cxn ang="0">
                <a:pos x="311" y="352"/>
              </a:cxn>
              <a:cxn ang="0">
                <a:pos x="305" y="352"/>
              </a:cxn>
              <a:cxn ang="0">
                <a:pos x="305" y="364"/>
              </a:cxn>
              <a:cxn ang="0">
                <a:pos x="305" y="370"/>
              </a:cxn>
              <a:cxn ang="0">
                <a:pos x="54" y="376"/>
              </a:cxn>
              <a:cxn ang="0">
                <a:pos x="54" y="322"/>
              </a:cxn>
              <a:cxn ang="0">
                <a:pos x="42" y="316"/>
              </a:cxn>
              <a:cxn ang="0">
                <a:pos x="30" y="322"/>
              </a:cxn>
              <a:cxn ang="0">
                <a:pos x="30" y="322"/>
              </a:cxn>
              <a:cxn ang="0">
                <a:pos x="18" y="310"/>
              </a:cxn>
              <a:cxn ang="0">
                <a:pos x="18" y="131"/>
              </a:cxn>
              <a:cxn ang="0">
                <a:pos x="0" y="17"/>
              </a:cxn>
              <a:cxn ang="0">
                <a:pos x="0" y="17"/>
              </a:cxn>
            </a:cxnLst>
            <a:rect l="0" t="0" r="r" b="b"/>
            <a:pathLst>
              <a:path w="407" h="376">
                <a:moveTo>
                  <a:pt x="0" y="17"/>
                </a:moveTo>
                <a:lnTo>
                  <a:pt x="365" y="0"/>
                </a:lnTo>
                <a:lnTo>
                  <a:pt x="365" y="5"/>
                </a:lnTo>
                <a:lnTo>
                  <a:pt x="371" y="11"/>
                </a:lnTo>
                <a:lnTo>
                  <a:pt x="377" y="17"/>
                </a:lnTo>
                <a:lnTo>
                  <a:pt x="377" y="29"/>
                </a:lnTo>
                <a:lnTo>
                  <a:pt x="365" y="35"/>
                </a:lnTo>
                <a:lnTo>
                  <a:pt x="353" y="47"/>
                </a:lnTo>
                <a:lnTo>
                  <a:pt x="353" y="53"/>
                </a:lnTo>
                <a:lnTo>
                  <a:pt x="407" y="53"/>
                </a:lnTo>
                <a:lnTo>
                  <a:pt x="407" y="59"/>
                </a:lnTo>
                <a:lnTo>
                  <a:pt x="407" y="59"/>
                </a:lnTo>
                <a:lnTo>
                  <a:pt x="401" y="71"/>
                </a:lnTo>
                <a:lnTo>
                  <a:pt x="395" y="83"/>
                </a:lnTo>
                <a:lnTo>
                  <a:pt x="389" y="101"/>
                </a:lnTo>
                <a:lnTo>
                  <a:pt x="377" y="119"/>
                </a:lnTo>
                <a:lnTo>
                  <a:pt x="383" y="131"/>
                </a:lnTo>
                <a:lnTo>
                  <a:pt x="377" y="149"/>
                </a:lnTo>
                <a:lnTo>
                  <a:pt x="377" y="149"/>
                </a:lnTo>
                <a:lnTo>
                  <a:pt x="371" y="155"/>
                </a:lnTo>
                <a:lnTo>
                  <a:pt x="365" y="161"/>
                </a:lnTo>
                <a:lnTo>
                  <a:pt x="353" y="179"/>
                </a:lnTo>
                <a:lnTo>
                  <a:pt x="347" y="197"/>
                </a:lnTo>
                <a:lnTo>
                  <a:pt x="347" y="208"/>
                </a:lnTo>
                <a:lnTo>
                  <a:pt x="347" y="220"/>
                </a:lnTo>
                <a:lnTo>
                  <a:pt x="329" y="226"/>
                </a:lnTo>
                <a:lnTo>
                  <a:pt x="317" y="244"/>
                </a:lnTo>
                <a:lnTo>
                  <a:pt x="317" y="250"/>
                </a:lnTo>
                <a:lnTo>
                  <a:pt x="317" y="262"/>
                </a:lnTo>
                <a:lnTo>
                  <a:pt x="305" y="268"/>
                </a:lnTo>
                <a:lnTo>
                  <a:pt x="305" y="280"/>
                </a:lnTo>
                <a:lnTo>
                  <a:pt x="305" y="292"/>
                </a:lnTo>
                <a:lnTo>
                  <a:pt x="294" y="310"/>
                </a:lnTo>
                <a:lnTo>
                  <a:pt x="300" y="322"/>
                </a:lnTo>
                <a:lnTo>
                  <a:pt x="305" y="334"/>
                </a:lnTo>
                <a:lnTo>
                  <a:pt x="305" y="340"/>
                </a:lnTo>
                <a:lnTo>
                  <a:pt x="311" y="346"/>
                </a:lnTo>
                <a:lnTo>
                  <a:pt x="311" y="352"/>
                </a:lnTo>
                <a:lnTo>
                  <a:pt x="305" y="352"/>
                </a:lnTo>
                <a:lnTo>
                  <a:pt x="305" y="364"/>
                </a:lnTo>
                <a:lnTo>
                  <a:pt x="305" y="370"/>
                </a:lnTo>
                <a:lnTo>
                  <a:pt x="54" y="376"/>
                </a:lnTo>
                <a:lnTo>
                  <a:pt x="54" y="322"/>
                </a:lnTo>
                <a:lnTo>
                  <a:pt x="42" y="316"/>
                </a:lnTo>
                <a:lnTo>
                  <a:pt x="30" y="322"/>
                </a:lnTo>
                <a:lnTo>
                  <a:pt x="30" y="322"/>
                </a:lnTo>
                <a:lnTo>
                  <a:pt x="18" y="310"/>
                </a:lnTo>
                <a:lnTo>
                  <a:pt x="18" y="131"/>
                </a:lnTo>
                <a:lnTo>
                  <a:pt x="0" y="17"/>
                </a:lnTo>
                <a:lnTo>
                  <a:pt x="0" y="1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" name="Freeform 92"/>
          <p:cNvSpPr>
            <a:spLocks/>
          </p:cNvSpPr>
          <p:nvPr/>
        </p:nvSpPr>
        <p:spPr bwMode="auto">
          <a:xfrm rot="21394386">
            <a:off x="6366955" y="5141648"/>
            <a:ext cx="1544853" cy="1135819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60"/>
              </a:cxn>
              <a:cxn ang="0">
                <a:pos x="12" y="72"/>
              </a:cxn>
              <a:cxn ang="0">
                <a:pos x="18" y="90"/>
              </a:cxn>
              <a:cxn ang="0">
                <a:pos x="24" y="102"/>
              </a:cxn>
              <a:cxn ang="0">
                <a:pos x="18" y="113"/>
              </a:cxn>
              <a:cxn ang="0">
                <a:pos x="36" y="107"/>
              </a:cxn>
              <a:cxn ang="0">
                <a:pos x="48" y="90"/>
              </a:cxn>
              <a:cxn ang="0">
                <a:pos x="60" y="90"/>
              </a:cxn>
              <a:cxn ang="0">
                <a:pos x="54" y="102"/>
              </a:cxn>
              <a:cxn ang="0">
                <a:pos x="108" y="90"/>
              </a:cxn>
              <a:cxn ang="0">
                <a:pos x="108" y="96"/>
              </a:cxn>
              <a:cxn ang="0">
                <a:pos x="150" y="107"/>
              </a:cxn>
              <a:cxn ang="0">
                <a:pos x="168" y="107"/>
              </a:cxn>
              <a:cxn ang="0">
                <a:pos x="186" y="113"/>
              </a:cxn>
              <a:cxn ang="0">
                <a:pos x="186" y="119"/>
              </a:cxn>
              <a:cxn ang="0">
                <a:pos x="216" y="149"/>
              </a:cxn>
              <a:cxn ang="0">
                <a:pos x="210" y="155"/>
              </a:cxn>
              <a:cxn ang="0">
                <a:pos x="204" y="155"/>
              </a:cxn>
              <a:cxn ang="0">
                <a:pos x="246" y="149"/>
              </a:cxn>
              <a:cxn ang="0">
                <a:pos x="299" y="125"/>
              </a:cxn>
              <a:cxn ang="0">
                <a:pos x="299" y="107"/>
              </a:cxn>
              <a:cxn ang="0">
                <a:pos x="371" y="131"/>
              </a:cxn>
              <a:cxn ang="0">
                <a:pos x="413" y="167"/>
              </a:cxn>
              <a:cxn ang="0">
                <a:pos x="443" y="185"/>
              </a:cxn>
              <a:cxn ang="0">
                <a:pos x="461" y="215"/>
              </a:cxn>
              <a:cxn ang="0">
                <a:pos x="461" y="287"/>
              </a:cxn>
              <a:cxn ang="0">
                <a:pos x="479" y="328"/>
              </a:cxn>
              <a:cxn ang="0">
                <a:pos x="473" y="299"/>
              </a:cxn>
              <a:cxn ang="0">
                <a:pos x="491" y="310"/>
              </a:cxn>
              <a:cxn ang="0">
                <a:pos x="497" y="305"/>
              </a:cxn>
              <a:cxn ang="0">
                <a:pos x="497" y="316"/>
              </a:cxn>
              <a:cxn ang="0">
                <a:pos x="485" y="346"/>
              </a:cxn>
              <a:cxn ang="0">
                <a:pos x="497" y="364"/>
              </a:cxn>
              <a:cxn ang="0">
                <a:pos x="533" y="412"/>
              </a:cxn>
              <a:cxn ang="0">
                <a:pos x="545" y="418"/>
              </a:cxn>
              <a:cxn ang="0">
                <a:pos x="563" y="448"/>
              </a:cxn>
              <a:cxn ang="0">
                <a:pos x="592" y="496"/>
              </a:cxn>
              <a:cxn ang="0">
                <a:pos x="646" y="531"/>
              </a:cxn>
              <a:cxn ang="0">
                <a:pos x="670" y="543"/>
              </a:cxn>
              <a:cxn ang="0">
                <a:pos x="658" y="549"/>
              </a:cxn>
              <a:cxn ang="0">
                <a:pos x="652" y="555"/>
              </a:cxn>
              <a:cxn ang="0">
                <a:pos x="676" y="561"/>
              </a:cxn>
              <a:cxn ang="0">
                <a:pos x="730" y="531"/>
              </a:cxn>
              <a:cxn ang="0">
                <a:pos x="724" y="496"/>
              </a:cxn>
              <a:cxn ang="0">
                <a:pos x="730" y="448"/>
              </a:cxn>
              <a:cxn ang="0">
                <a:pos x="724" y="370"/>
              </a:cxn>
              <a:cxn ang="0">
                <a:pos x="682" y="293"/>
              </a:cxn>
              <a:cxn ang="0">
                <a:pos x="658" y="257"/>
              </a:cxn>
              <a:cxn ang="0">
                <a:pos x="658" y="227"/>
              </a:cxn>
              <a:cxn ang="0">
                <a:pos x="622" y="173"/>
              </a:cxn>
              <a:cxn ang="0">
                <a:pos x="592" y="143"/>
              </a:cxn>
              <a:cxn ang="0">
                <a:pos x="551" y="48"/>
              </a:cxn>
              <a:cxn ang="0">
                <a:pos x="545" y="36"/>
              </a:cxn>
              <a:cxn ang="0">
                <a:pos x="533" y="12"/>
              </a:cxn>
              <a:cxn ang="0">
                <a:pos x="491" y="6"/>
              </a:cxn>
              <a:cxn ang="0">
                <a:pos x="497" y="42"/>
              </a:cxn>
              <a:cxn ang="0">
                <a:pos x="479" y="48"/>
              </a:cxn>
              <a:cxn ang="0">
                <a:pos x="234" y="42"/>
              </a:cxn>
              <a:cxn ang="0">
                <a:pos x="228" y="24"/>
              </a:cxn>
            </a:cxnLst>
            <a:rect l="0" t="0" r="r" b="b"/>
            <a:pathLst>
              <a:path w="742" h="561">
                <a:moveTo>
                  <a:pt x="228" y="24"/>
                </a:moveTo>
                <a:lnTo>
                  <a:pt x="0" y="42"/>
                </a:lnTo>
                <a:lnTo>
                  <a:pt x="0" y="48"/>
                </a:lnTo>
                <a:lnTo>
                  <a:pt x="0" y="48"/>
                </a:lnTo>
                <a:lnTo>
                  <a:pt x="0" y="54"/>
                </a:lnTo>
                <a:lnTo>
                  <a:pt x="0" y="60"/>
                </a:lnTo>
                <a:lnTo>
                  <a:pt x="6" y="72"/>
                </a:lnTo>
                <a:lnTo>
                  <a:pt x="12" y="72"/>
                </a:lnTo>
                <a:lnTo>
                  <a:pt x="12" y="72"/>
                </a:lnTo>
                <a:lnTo>
                  <a:pt x="18" y="78"/>
                </a:lnTo>
                <a:lnTo>
                  <a:pt x="18" y="84"/>
                </a:lnTo>
                <a:lnTo>
                  <a:pt x="18" y="90"/>
                </a:lnTo>
                <a:lnTo>
                  <a:pt x="18" y="96"/>
                </a:lnTo>
                <a:lnTo>
                  <a:pt x="24" y="96"/>
                </a:lnTo>
                <a:lnTo>
                  <a:pt x="24" y="102"/>
                </a:lnTo>
                <a:lnTo>
                  <a:pt x="24" y="102"/>
                </a:lnTo>
                <a:lnTo>
                  <a:pt x="18" y="107"/>
                </a:lnTo>
                <a:lnTo>
                  <a:pt x="18" y="113"/>
                </a:lnTo>
                <a:lnTo>
                  <a:pt x="18" y="113"/>
                </a:lnTo>
                <a:lnTo>
                  <a:pt x="36" y="107"/>
                </a:lnTo>
                <a:lnTo>
                  <a:pt x="36" y="107"/>
                </a:lnTo>
                <a:lnTo>
                  <a:pt x="42" y="96"/>
                </a:lnTo>
                <a:lnTo>
                  <a:pt x="42" y="90"/>
                </a:lnTo>
                <a:lnTo>
                  <a:pt x="48" y="90"/>
                </a:lnTo>
                <a:lnTo>
                  <a:pt x="54" y="90"/>
                </a:lnTo>
                <a:lnTo>
                  <a:pt x="54" y="90"/>
                </a:lnTo>
                <a:lnTo>
                  <a:pt x="60" y="90"/>
                </a:lnTo>
                <a:lnTo>
                  <a:pt x="60" y="96"/>
                </a:lnTo>
                <a:lnTo>
                  <a:pt x="54" y="102"/>
                </a:lnTo>
                <a:lnTo>
                  <a:pt x="54" y="102"/>
                </a:lnTo>
                <a:lnTo>
                  <a:pt x="60" y="102"/>
                </a:lnTo>
                <a:lnTo>
                  <a:pt x="72" y="102"/>
                </a:lnTo>
                <a:lnTo>
                  <a:pt x="108" y="90"/>
                </a:lnTo>
                <a:lnTo>
                  <a:pt x="120" y="84"/>
                </a:lnTo>
                <a:lnTo>
                  <a:pt x="120" y="90"/>
                </a:lnTo>
                <a:lnTo>
                  <a:pt x="108" y="96"/>
                </a:lnTo>
                <a:lnTo>
                  <a:pt x="114" y="96"/>
                </a:lnTo>
                <a:lnTo>
                  <a:pt x="132" y="102"/>
                </a:lnTo>
                <a:lnTo>
                  <a:pt x="150" y="107"/>
                </a:lnTo>
                <a:lnTo>
                  <a:pt x="168" y="113"/>
                </a:lnTo>
                <a:lnTo>
                  <a:pt x="168" y="113"/>
                </a:lnTo>
                <a:lnTo>
                  <a:pt x="168" y="107"/>
                </a:lnTo>
                <a:lnTo>
                  <a:pt x="174" y="107"/>
                </a:lnTo>
                <a:lnTo>
                  <a:pt x="180" y="113"/>
                </a:lnTo>
                <a:lnTo>
                  <a:pt x="186" y="113"/>
                </a:lnTo>
                <a:lnTo>
                  <a:pt x="192" y="113"/>
                </a:lnTo>
                <a:lnTo>
                  <a:pt x="192" y="119"/>
                </a:lnTo>
                <a:lnTo>
                  <a:pt x="186" y="119"/>
                </a:lnTo>
                <a:lnTo>
                  <a:pt x="192" y="125"/>
                </a:lnTo>
                <a:lnTo>
                  <a:pt x="210" y="143"/>
                </a:lnTo>
                <a:lnTo>
                  <a:pt x="216" y="149"/>
                </a:lnTo>
                <a:lnTo>
                  <a:pt x="216" y="149"/>
                </a:lnTo>
                <a:lnTo>
                  <a:pt x="210" y="155"/>
                </a:lnTo>
                <a:lnTo>
                  <a:pt x="210" y="155"/>
                </a:lnTo>
                <a:lnTo>
                  <a:pt x="204" y="149"/>
                </a:lnTo>
                <a:lnTo>
                  <a:pt x="204" y="155"/>
                </a:lnTo>
                <a:lnTo>
                  <a:pt x="204" y="155"/>
                </a:lnTo>
                <a:lnTo>
                  <a:pt x="210" y="161"/>
                </a:lnTo>
                <a:lnTo>
                  <a:pt x="240" y="149"/>
                </a:lnTo>
                <a:lnTo>
                  <a:pt x="246" y="149"/>
                </a:lnTo>
                <a:lnTo>
                  <a:pt x="252" y="143"/>
                </a:lnTo>
                <a:lnTo>
                  <a:pt x="282" y="125"/>
                </a:lnTo>
                <a:lnTo>
                  <a:pt x="299" y="125"/>
                </a:lnTo>
                <a:lnTo>
                  <a:pt x="299" y="119"/>
                </a:lnTo>
                <a:lnTo>
                  <a:pt x="293" y="119"/>
                </a:lnTo>
                <a:lnTo>
                  <a:pt x="299" y="107"/>
                </a:lnTo>
                <a:lnTo>
                  <a:pt x="329" y="102"/>
                </a:lnTo>
                <a:lnTo>
                  <a:pt x="365" y="125"/>
                </a:lnTo>
                <a:lnTo>
                  <a:pt x="371" y="131"/>
                </a:lnTo>
                <a:lnTo>
                  <a:pt x="377" y="137"/>
                </a:lnTo>
                <a:lnTo>
                  <a:pt x="389" y="149"/>
                </a:lnTo>
                <a:lnTo>
                  <a:pt x="413" y="167"/>
                </a:lnTo>
                <a:lnTo>
                  <a:pt x="413" y="179"/>
                </a:lnTo>
                <a:lnTo>
                  <a:pt x="425" y="185"/>
                </a:lnTo>
                <a:lnTo>
                  <a:pt x="443" y="185"/>
                </a:lnTo>
                <a:lnTo>
                  <a:pt x="455" y="203"/>
                </a:lnTo>
                <a:lnTo>
                  <a:pt x="461" y="209"/>
                </a:lnTo>
                <a:lnTo>
                  <a:pt x="461" y="215"/>
                </a:lnTo>
                <a:lnTo>
                  <a:pt x="467" y="239"/>
                </a:lnTo>
                <a:lnTo>
                  <a:pt x="461" y="263"/>
                </a:lnTo>
                <a:lnTo>
                  <a:pt x="461" y="287"/>
                </a:lnTo>
                <a:lnTo>
                  <a:pt x="461" y="310"/>
                </a:lnTo>
                <a:lnTo>
                  <a:pt x="461" y="316"/>
                </a:lnTo>
                <a:lnTo>
                  <a:pt x="479" y="328"/>
                </a:lnTo>
                <a:lnTo>
                  <a:pt x="485" y="316"/>
                </a:lnTo>
                <a:lnTo>
                  <a:pt x="479" y="316"/>
                </a:lnTo>
                <a:lnTo>
                  <a:pt x="473" y="299"/>
                </a:lnTo>
                <a:lnTo>
                  <a:pt x="473" y="299"/>
                </a:lnTo>
                <a:lnTo>
                  <a:pt x="485" y="299"/>
                </a:lnTo>
                <a:lnTo>
                  <a:pt x="491" y="310"/>
                </a:lnTo>
                <a:lnTo>
                  <a:pt x="491" y="310"/>
                </a:lnTo>
                <a:lnTo>
                  <a:pt x="497" y="305"/>
                </a:lnTo>
                <a:lnTo>
                  <a:pt x="497" y="305"/>
                </a:lnTo>
                <a:lnTo>
                  <a:pt x="503" y="305"/>
                </a:lnTo>
                <a:lnTo>
                  <a:pt x="503" y="310"/>
                </a:lnTo>
                <a:lnTo>
                  <a:pt x="497" y="316"/>
                </a:lnTo>
                <a:lnTo>
                  <a:pt x="491" y="322"/>
                </a:lnTo>
                <a:lnTo>
                  <a:pt x="485" y="340"/>
                </a:lnTo>
                <a:lnTo>
                  <a:pt x="485" y="346"/>
                </a:lnTo>
                <a:lnTo>
                  <a:pt x="479" y="352"/>
                </a:lnTo>
                <a:lnTo>
                  <a:pt x="491" y="358"/>
                </a:lnTo>
                <a:lnTo>
                  <a:pt x="497" y="364"/>
                </a:lnTo>
                <a:lnTo>
                  <a:pt x="509" y="400"/>
                </a:lnTo>
                <a:lnTo>
                  <a:pt x="533" y="412"/>
                </a:lnTo>
                <a:lnTo>
                  <a:pt x="533" y="412"/>
                </a:lnTo>
                <a:lnTo>
                  <a:pt x="533" y="406"/>
                </a:lnTo>
                <a:lnTo>
                  <a:pt x="545" y="406"/>
                </a:lnTo>
                <a:lnTo>
                  <a:pt x="545" y="418"/>
                </a:lnTo>
                <a:lnTo>
                  <a:pt x="545" y="424"/>
                </a:lnTo>
                <a:lnTo>
                  <a:pt x="557" y="442"/>
                </a:lnTo>
                <a:lnTo>
                  <a:pt x="563" y="448"/>
                </a:lnTo>
                <a:lnTo>
                  <a:pt x="575" y="448"/>
                </a:lnTo>
                <a:lnTo>
                  <a:pt x="587" y="490"/>
                </a:lnTo>
                <a:lnTo>
                  <a:pt x="592" y="496"/>
                </a:lnTo>
                <a:lnTo>
                  <a:pt x="616" y="496"/>
                </a:lnTo>
                <a:lnTo>
                  <a:pt x="622" y="502"/>
                </a:lnTo>
                <a:lnTo>
                  <a:pt x="646" y="531"/>
                </a:lnTo>
                <a:lnTo>
                  <a:pt x="658" y="543"/>
                </a:lnTo>
                <a:lnTo>
                  <a:pt x="664" y="543"/>
                </a:lnTo>
                <a:lnTo>
                  <a:pt x="670" y="543"/>
                </a:lnTo>
                <a:lnTo>
                  <a:pt x="670" y="549"/>
                </a:lnTo>
                <a:lnTo>
                  <a:pt x="664" y="549"/>
                </a:lnTo>
                <a:lnTo>
                  <a:pt x="658" y="549"/>
                </a:lnTo>
                <a:lnTo>
                  <a:pt x="658" y="549"/>
                </a:lnTo>
                <a:lnTo>
                  <a:pt x="652" y="549"/>
                </a:lnTo>
                <a:lnTo>
                  <a:pt x="652" y="555"/>
                </a:lnTo>
                <a:lnTo>
                  <a:pt x="658" y="561"/>
                </a:lnTo>
                <a:lnTo>
                  <a:pt x="670" y="561"/>
                </a:lnTo>
                <a:lnTo>
                  <a:pt x="676" y="561"/>
                </a:lnTo>
                <a:lnTo>
                  <a:pt x="688" y="555"/>
                </a:lnTo>
                <a:lnTo>
                  <a:pt x="724" y="543"/>
                </a:lnTo>
                <a:lnTo>
                  <a:pt x="730" y="531"/>
                </a:lnTo>
                <a:lnTo>
                  <a:pt x="730" y="525"/>
                </a:lnTo>
                <a:lnTo>
                  <a:pt x="724" y="508"/>
                </a:lnTo>
                <a:lnTo>
                  <a:pt x="724" y="496"/>
                </a:lnTo>
                <a:lnTo>
                  <a:pt x="730" y="478"/>
                </a:lnTo>
                <a:lnTo>
                  <a:pt x="742" y="484"/>
                </a:lnTo>
                <a:lnTo>
                  <a:pt x="730" y="448"/>
                </a:lnTo>
                <a:lnTo>
                  <a:pt x="736" y="430"/>
                </a:lnTo>
                <a:lnTo>
                  <a:pt x="730" y="394"/>
                </a:lnTo>
                <a:lnTo>
                  <a:pt x="724" y="370"/>
                </a:lnTo>
                <a:lnTo>
                  <a:pt x="718" y="358"/>
                </a:lnTo>
                <a:lnTo>
                  <a:pt x="694" y="328"/>
                </a:lnTo>
                <a:lnTo>
                  <a:pt x="682" y="293"/>
                </a:lnTo>
                <a:lnTo>
                  <a:pt x="658" y="263"/>
                </a:lnTo>
                <a:lnTo>
                  <a:pt x="664" y="263"/>
                </a:lnTo>
                <a:lnTo>
                  <a:pt x="658" y="257"/>
                </a:lnTo>
                <a:lnTo>
                  <a:pt x="652" y="245"/>
                </a:lnTo>
                <a:lnTo>
                  <a:pt x="652" y="233"/>
                </a:lnTo>
                <a:lnTo>
                  <a:pt x="658" y="227"/>
                </a:lnTo>
                <a:lnTo>
                  <a:pt x="658" y="221"/>
                </a:lnTo>
                <a:lnTo>
                  <a:pt x="634" y="191"/>
                </a:lnTo>
                <a:lnTo>
                  <a:pt x="622" y="173"/>
                </a:lnTo>
                <a:lnTo>
                  <a:pt x="610" y="167"/>
                </a:lnTo>
                <a:lnTo>
                  <a:pt x="610" y="167"/>
                </a:lnTo>
                <a:lnTo>
                  <a:pt x="592" y="143"/>
                </a:lnTo>
                <a:lnTo>
                  <a:pt x="569" y="107"/>
                </a:lnTo>
                <a:lnTo>
                  <a:pt x="569" y="84"/>
                </a:lnTo>
                <a:lnTo>
                  <a:pt x="551" y="48"/>
                </a:lnTo>
                <a:lnTo>
                  <a:pt x="551" y="48"/>
                </a:lnTo>
                <a:lnTo>
                  <a:pt x="545" y="42"/>
                </a:lnTo>
                <a:lnTo>
                  <a:pt x="545" y="36"/>
                </a:lnTo>
                <a:lnTo>
                  <a:pt x="539" y="12"/>
                </a:lnTo>
                <a:lnTo>
                  <a:pt x="539" y="6"/>
                </a:lnTo>
                <a:lnTo>
                  <a:pt x="533" y="12"/>
                </a:lnTo>
                <a:lnTo>
                  <a:pt x="515" y="6"/>
                </a:lnTo>
                <a:lnTo>
                  <a:pt x="497" y="0"/>
                </a:lnTo>
                <a:lnTo>
                  <a:pt x="491" y="6"/>
                </a:lnTo>
                <a:lnTo>
                  <a:pt x="491" y="12"/>
                </a:lnTo>
                <a:lnTo>
                  <a:pt x="491" y="18"/>
                </a:lnTo>
                <a:lnTo>
                  <a:pt x="497" y="42"/>
                </a:lnTo>
                <a:lnTo>
                  <a:pt x="491" y="54"/>
                </a:lnTo>
                <a:lnTo>
                  <a:pt x="479" y="48"/>
                </a:lnTo>
                <a:lnTo>
                  <a:pt x="479" y="48"/>
                </a:lnTo>
                <a:lnTo>
                  <a:pt x="473" y="36"/>
                </a:lnTo>
                <a:lnTo>
                  <a:pt x="240" y="48"/>
                </a:lnTo>
                <a:lnTo>
                  <a:pt x="234" y="42"/>
                </a:lnTo>
                <a:lnTo>
                  <a:pt x="234" y="36"/>
                </a:lnTo>
                <a:lnTo>
                  <a:pt x="228" y="24"/>
                </a:lnTo>
                <a:lnTo>
                  <a:pt x="228" y="24"/>
                </a:lnTo>
                <a:lnTo>
                  <a:pt x="228" y="24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" name="Freeform 97"/>
          <p:cNvSpPr>
            <a:spLocks/>
          </p:cNvSpPr>
          <p:nvPr/>
        </p:nvSpPr>
        <p:spPr bwMode="auto">
          <a:xfrm rot="21394386">
            <a:off x="8289615" y="1218385"/>
            <a:ext cx="621452" cy="977823"/>
          </a:xfrm>
          <a:custGeom>
            <a:avLst/>
            <a:gdLst/>
            <a:ahLst/>
            <a:cxnLst>
              <a:cxn ang="0">
                <a:pos x="60" y="436"/>
              </a:cxn>
              <a:cxn ang="0">
                <a:pos x="60" y="442"/>
              </a:cxn>
              <a:cxn ang="0">
                <a:pos x="72" y="460"/>
              </a:cxn>
              <a:cxn ang="0">
                <a:pos x="78" y="466"/>
              </a:cxn>
              <a:cxn ang="0">
                <a:pos x="84" y="484"/>
              </a:cxn>
              <a:cxn ang="0">
                <a:pos x="90" y="466"/>
              </a:cxn>
              <a:cxn ang="0">
                <a:pos x="96" y="442"/>
              </a:cxn>
              <a:cxn ang="0">
                <a:pos x="108" y="418"/>
              </a:cxn>
              <a:cxn ang="0">
                <a:pos x="108" y="412"/>
              </a:cxn>
              <a:cxn ang="0">
                <a:pos x="120" y="382"/>
              </a:cxn>
              <a:cxn ang="0">
                <a:pos x="126" y="394"/>
              </a:cxn>
              <a:cxn ang="0">
                <a:pos x="132" y="388"/>
              </a:cxn>
              <a:cxn ang="0">
                <a:pos x="132" y="376"/>
              </a:cxn>
              <a:cxn ang="0">
                <a:pos x="155" y="371"/>
              </a:cxn>
              <a:cxn ang="0">
                <a:pos x="155" y="359"/>
              </a:cxn>
              <a:cxn ang="0">
                <a:pos x="167" y="359"/>
              </a:cxn>
              <a:cxn ang="0">
                <a:pos x="173" y="341"/>
              </a:cxn>
              <a:cxn ang="0">
                <a:pos x="185" y="323"/>
              </a:cxn>
              <a:cxn ang="0">
                <a:pos x="185" y="317"/>
              </a:cxn>
              <a:cxn ang="0">
                <a:pos x="203" y="311"/>
              </a:cxn>
              <a:cxn ang="0">
                <a:pos x="209" y="299"/>
              </a:cxn>
              <a:cxn ang="0">
                <a:pos x="221" y="287"/>
              </a:cxn>
              <a:cxn ang="0">
                <a:pos x="239" y="293"/>
              </a:cxn>
              <a:cxn ang="0">
                <a:pos x="257" y="269"/>
              </a:cxn>
              <a:cxn ang="0">
                <a:pos x="281" y="251"/>
              </a:cxn>
              <a:cxn ang="0">
                <a:pos x="287" y="245"/>
              </a:cxn>
              <a:cxn ang="0">
                <a:pos x="299" y="233"/>
              </a:cxn>
              <a:cxn ang="0">
                <a:pos x="287" y="227"/>
              </a:cxn>
              <a:cxn ang="0">
                <a:pos x="287" y="221"/>
              </a:cxn>
              <a:cxn ang="0">
                <a:pos x="287" y="215"/>
              </a:cxn>
              <a:cxn ang="0">
                <a:pos x="281" y="197"/>
              </a:cxn>
              <a:cxn ang="0">
                <a:pos x="269" y="191"/>
              </a:cxn>
              <a:cxn ang="0">
                <a:pos x="263" y="197"/>
              </a:cxn>
              <a:cxn ang="0">
                <a:pos x="245" y="168"/>
              </a:cxn>
              <a:cxn ang="0">
                <a:pos x="251" y="162"/>
              </a:cxn>
              <a:cxn ang="0">
                <a:pos x="239" y="162"/>
              </a:cxn>
              <a:cxn ang="0">
                <a:pos x="227" y="156"/>
              </a:cxn>
              <a:cxn ang="0">
                <a:pos x="221" y="156"/>
              </a:cxn>
              <a:cxn ang="0">
                <a:pos x="215" y="138"/>
              </a:cxn>
              <a:cxn ang="0">
                <a:pos x="144" y="6"/>
              </a:cxn>
              <a:cxn ang="0">
                <a:pos x="132" y="6"/>
              </a:cxn>
              <a:cxn ang="0">
                <a:pos x="126" y="12"/>
              </a:cxn>
              <a:cxn ang="0">
                <a:pos x="108" y="18"/>
              </a:cxn>
              <a:cxn ang="0">
                <a:pos x="90" y="36"/>
              </a:cxn>
              <a:cxn ang="0">
                <a:pos x="84" y="12"/>
              </a:cxn>
              <a:cxn ang="0">
                <a:pos x="78" y="12"/>
              </a:cxn>
              <a:cxn ang="0">
                <a:pos x="36" y="102"/>
              </a:cxn>
              <a:cxn ang="0">
                <a:pos x="42" y="120"/>
              </a:cxn>
              <a:cxn ang="0">
                <a:pos x="42" y="138"/>
              </a:cxn>
              <a:cxn ang="0">
                <a:pos x="30" y="150"/>
              </a:cxn>
              <a:cxn ang="0">
                <a:pos x="36" y="197"/>
              </a:cxn>
              <a:cxn ang="0">
                <a:pos x="24" y="221"/>
              </a:cxn>
              <a:cxn ang="0">
                <a:pos x="24" y="239"/>
              </a:cxn>
              <a:cxn ang="0">
                <a:pos x="18" y="245"/>
              </a:cxn>
              <a:cxn ang="0">
                <a:pos x="18" y="257"/>
              </a:cxn>
              <a:cxn ang="0">
                <a:pos x="6" y="257"/>
              </a:cxn>
              <a:cxn ang="0">
                <a:pos x="0" y="257"/>
              </a:cxn>
            </a:cxnLst>
            <a:rect l="0" t="0" r="r" b="b"/>
            <a:pathLst>
              <a:path w="299" h="484">
                <a:moveTo>
                  <a:pt x="0" y="257"/>
                </a:moveTo>
                <a:lnTo>
                  <a:pt x="60" y="436"/>
                </a:lnTo>
                <a:lnTo>
                  <a:pt x="60" y="436"/>
                </a:lnTo>
                <a:lnTo>
                  <a:pt x="60" y="442"/>
                </a:lnTo>
                <a:lnTo>
                  <a:pt x="60" y="448"/>
                </a:lnTo>
                <a:lnTo>
                  <a:pt x="72" y="460"/>
                </a:lnTo>
                <a:lnTo>
                  <a:pt x="78" y="460"/>
                </a:lnTo>
                <a:lnTo>
                  <a:pt x="78" y="466"/>
                </a:lnTo>
                <a:lnTo>
                  <a:pt x="78" y="466"/>
                </a:lnTo>
                <a:lnTo>
                  <a:pt x="84" y="484"/>
                </a:lnTo>
                <a:lnTo>
                  <a:pt x="90" y="478"/>
                </a:lnTo>
                <a:lnTo>
                  <a:pt x="90" y="466"/>
                </a:lnTo>
                <a:lnTo>
                  <a:pt x="90" y="454"/>
                </a:lnTo>
                <a:lnTo>
                  <a:pt x="96" y="442"/>
                </a:lnTo>
                <a:lnTo>
                  <a:pt x="102" y="424"/>
                </a:lnTo>
                <a:lnTo>
                  <a:pt x="108" y="418"/>
                </a:lnTo>
                <a:lnTo>
                  <a:pt x="108" y="412"/>
                </a:lnTo>
                <a:lnTo>
                  <a:pt x="108" y="412"/>
                </a:lnTo>
                <a:lnTo>
                  <a:pt x="102" y="400"/>
                </a:lnTo>
                <a:lnTo>
                  <a:pt x="120" y="382"/>
                </a:lnTo>
                <a:lnTo>
                  <a:pt x="126" y="382"/>
                </a:lnTo>
                <a:lnTo>
                  <a:pt x="126" y="394"/>
                </a:lnTo>
                <a:lnTo>
                  <a:pt x="132" y="394"/>
                </a:lnTo>
                <a:lnTo>
                  <a:pt x="132" y="388"/>
                </a:lnTo>
                <a:lnTo>
                  <a:pt x="132" y="382"/>
                </a:lnTo>
                <a:lnTo>
                  <a:pt x="132" y="376"/>
                </a:lnTo>
                <a:lnTo>
                  <a:pt x="150" y="376"/>
                </a:lnTo>
                <a:lnTo>
                  <a:pt x="155" y="371"/>
                </a:lnTo>
                <a:lnTo>
                  <a:pt x="155" y="365"/>
                </a:lnTo>
                <a:lnTo>
                  <a:pt x="155" y="359"/>
                </a:lnTo>
                <a:lnTo>
                  <a:pt x="161" y="359"/>
                </a:lnTo>
                <a:lnTo>
                  <a:pt x="167" y="359"/>
                </a:lnTo>
                <a:lnTo>
                  <a:pt x="173" y="353"/>
                </a:lnTo>
                <a:lnTo>
                  <a:pt x="173" y="341"/>
                </a:lnTo>
                <a:lnTo>
                  <a:pt x="173" y="329"/>
                </a:lnTo>
                <a:lnTo>
                  <a:pt x="185" y="323"/>
                </a:lnTo>
                <a:lnTo>
                  <a:pt x="185" y="317"/>
                </a:lnTo>
                <a:lnTo>
                  <a:pt x="185" y="317"/>
                </a:lnTo>
                <a:lnTo>
                  <a:pt x="197" y="317"/>
                </a:lnTo>
                <a:lnTo>
                  <a:pt x="203" y="311"/>
                </a:lnTo>
                <a:lnTo>
                  <a:pt x="203" y="305"/>
                </a:lnTo>
                <a:lnTo>
                  <a:pt x="209" y="299"/>
                </a:lnTo>
                <a:lnTo>
                  <a:pt x="215" y="299"/>
                </a:lnTo>
                <a:lnTo>
                  <a:pt x="221" y="287"/>
                </a:lnTo>
                <a:lnTo>
                  <a:pt x="233" y="287"/>
                </a:lnTo>
                <a:lnTo>
                  <a:pt x="239" y="293"/>
                </a:lnTo>
                <a:lnTo>
                  <a:pt x="251" y="275"/>
                </a:lnTo>
                <a:lnTo>
                  <a:pt x="257" y="269"/>
                </a:lnTo>
                <a:lnTo>
                  <a:pt x="275" y="257"/>
                </a:lnTo>
                <a:lnTo>
                  <a:pt x="281" y="251"/>
                </a:lnTo>
                <a:lnTo>
                  <a:pt x="281" y="245"/>
                </a:lnTo>
                <a:lnTo>
                  <a:pt x="287" y="245"/>
                </a:lnTo>
                <a:lnTo>
                  <a:pt x="293" y="245"/>
                </a:lnTo>
                <a:lnTo>
                  <a:pt x="299" y="233"/>
                </a:lnTo>
                <a:lnTo>
                  <a:pt x="293" y="227"/>
                </a:lnTo>
                <a:lnTo>
                  <a:pt x="287" y="227"/>
                </a:lnTo>
                <a:lnTo>
                  <a:pt x="287" y="227"/>
                </a:lnTo>
                <a:lnTo>
                  <a:pt x="287" y="221"/>
                </a:lnTo>
                <a:lnTo>
                  <a:pt x="287" y="215"/>
                </a:lnTo>
                <a:lnTo>
                  <a:pt x="287" y="215"/>
                </a:lnTo>
                <a:lnTo>
                  <a:pt x="287" y="209"/>
                </a:lnTo>
                <a:lnTo>
                  <a:pt x="281" y="197"/>
                </a:lnTo>
                <a:lnTo>
                  <a:pt x="275" y="191"/>
                </a:lnTo>
                <a:lnTo>
                  <a:pt x="269" y="191"/>
                </a:lnTo>
                <a:lnTo>
                  <a:pt x="269" y="197"/>
                </a:lnTo>
                <a:lnTo>
                  <a:pt x="263" y="197"/>
                </a:lnTo>
                <a:lnTo>
                  <a:pt x="257" y="197"/>
                </a:lnTo>
                <a:lnTo>
                  <a:pt x="245" y="168"/>
                </a:lnTo>
                <a:lnTo>
                  <a:pt x="251" y="168"/>
                </a:lnTo>
                <a:lnTo>
                  <a:pt x="251" y="162"/>
                </a:lnTo>
                <a:lnTo>
                  <a:pt x="245" y="162"/>
                </a:lnTo>
                <a:lnTo>
                  <a:pt x="239" y="162"/>
                </a:lnTo>
                <a:lnTo>
                  <a:pt x="239" y="162"/>
                </a:lnTo>
                <a:lnTo>
                  <a:pt x="227" y="156"/>
                </a:lnTo>
                <a:lnTo>
                  <a:pt x="221" y="156"/>
                </a:lnTo>
                <a:lnTo>
                  <a:pt x="221" y="156"/>
                </a:lnTo>
                <a:lnTo>
                  <a:pt x="215" y="138"/>
                </a:lnTo>
                <a:lnTo>
                  <a:pt x="215" y="138"/>
                </a:lnTo>
                <a:lnTo>
                  <a:pt x="179" y="24"/>
                </a:lnTo>
                <a:lnTo>
                  <a:pt x="144" y="6"/>
                </a:lnTo>
                <a:lnTo>
                  <a:pt x="138" y="0"/>
                </a:lnTo>
                <a:lnTo>
                  <a:pt x="132" y="6"/>
                </a:lnTo>
                <a:lnTo>
                  <a:pt x="126" y="6"/>
                </a:lnTo>
                <a:lnTo>
                  <a:pt x="126" y="12"/>
                </a:lnTo>
                <a:lnTo>
                  <a:pt x="120" y="12"/>
                </a:lnTo>
                <a:lnTo>
                  <a:pt x="108" y="18"/>
                </a:lnTo>
                <a:lnTo>
                  <a:pt x="96" y="30"/>
                </a:lnTo>
                <a:lnTo>
                  <a:pt x="90" y="36"/>
                </a:lnTo>
                <a:lnTo>
                  <a:pt x="84" y="24"/>
                </a:lnTo>
                <a:lnTo>
                  <a:pt x="84" y="12"/>
                </a:lnTo>
                <a:lnTo>
                  <a:pt x="84" y="12"/>
                </a:lnTo>
                <a:lnTo>
                  <a:pt x="78" y="12"/>
                </a:lnTo>
                <a:lnTo>
                  <a:pt x="66" y="12"/>
                </a:lnTo>
                <a:lnTo>
                  <a:pt x="36" y="102"/>
                </a:lnTo>
                <a:lnTo>
                  <a:pt x="36" y="114"/>
                </a:lnTo>
                <a:lnTo>
                  <a:pt x="42" y="120"/>
                </a:lnTo>
                <a:lnTo>
                  <a:pt x="42" y="132"/>
                </a:lnTo>
                <a:lnTo>
                  <a:pt x="42" y="138"/>
                </a:lnTo>
                <a:lnTo>
                  <a:pt x="36" y="144"/>
                </a:lnTo>
                <a:lnTo>
                  <a:pt x="30" y="150"/>
                </a:lnTo>
                <a:lnTo>
                  <a:pt x="42" y="185"/>
                </a:lnTo>
                <a:lnTo>
                  <a:pt x="36" y="197"/>
                </a:lnTo>
                <a:lnTo>
                  <a:pt x="36" y="203"/>
                </a:lnTo>
                <a:lnTo>
                  <a:pt x="24" y="221"/>
                </a:lnTo>
                <a:lnTo>
                  <a:pt x="24" y="227"/>
                </a:lnTo>
                <a:lnTo>
                  <a:pt x="24" y="239"/>
                </a:lnTo>
                <a:lnTo>
                  <a:pt x="24" y="245"/>
                </a:lnTo>
                <a:lnTo>
                  <a:pt x="18" y="245"/>
                </a:lnTo>
                <a:lnTo>
                  <a:pt x="18" y="251"/>
                </a:lnTo>
                <a:lnTo>
                  <a:pt x="18" y="257"/>
                </a:lnTo>
                <a:lnTo>
                  <a:pt x="12" y="257"/>
                </a:lnTo>
                <a:lnTo>
                  <a:pt x="6" y="257"/>
                </a:lnTo>
                <a:lnTo>
                  <a:pt x="0" y="257"/>
                </a:lnTo>
                <a:lnTo>
                  <a:pt x="0" y="25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" name="Freeform 101"/>
          <p:cNvSpPr>
            <a:spLocks/>
          </p:cNvSpPr>
          <p:nvPr/>
        </p:nvSpPr>
        <p:spPr bwMode="auto">
          <a:xfrm rot="21394386">
            <a:off x="4427793" y="1593206"/>
            <a:ext cx="1120019" cy="1218328"/>
          </a:xfrm>
          <a:custGeom>
            <a:avLst/>
            <a:gdLst/>
            <a:ahLst/>
            <a:cxnLst>
              <a:cxn ang="0">
                <a:pos x="54" y="418"/>
              </a:cxn>
              <a:cxn ang="0">
                <a:pos x="24" y="382"/>
              </a:cxn>
              <a:cxn ang="0">
                <a:pos x="42" y="358"/>
              </a:cxn>
              <a:cxn ang="0">
                <a:pos x="42" y="334"/>
              </a:cxn>
              <a:cxn ang="0">
                <a:pos x="30" y="287"/>
              </a:cxn>
              <a:cxn ang="0">
                <a:pos x="30" y="257"/>
              </a:cxn>
              <a:cxn ang="0">
                <a:pos x="30" y="197"/>
              </a:cxn>
              <a:cxn ang="0">
                <a:pos x="12" y="155"/>
              </a:cxn>
              <a:cxn ang="0">
                <a:pos x="6" y="95"/>
              </a:cxn>
              <a:cxn ang="0">
                <a:pos x="12" y="72"/>
              </a:cxn>
              <a:cxn ang="0">
                <a:pos x="0" y="42"/>
              </a:cxn>
              <a:cxn ang="0">
                <a:pos x="144" y="18"/>
              </a:cxn>
              <a:cxn ang="0">
                <a:pos x="156" y="0"/>
              </a:cxn>
              <a:cxn ang="0">
                <a:pos x="168" y="30"/>
              </a:cxn>
              <a:cxn ang="0">
                <a:pos x="174" y="60"/>
              </a:cxn>
              <a:cxn ang="0">
                <a:pos x="192" y="66"/>
              </a:cxn>
              <a:cxn ang="0">
                <a:pos x="209" y="78"/>
              </a:cxn>
              <a:cxn ang="0">
                <a:pos x="233" y="78"/>
              </a:cxn>
              <a:cxn ang="0">
                <a:pos x="239" y="84"/>
              </a:cxn>
              <a:cxn ang="0">
                <a:pos x="263" y="78"/>
              </a:cxn>
              <a:cxn ang="0">
                <a:pos x="311" y="78"/>
              </a:cxn>
              <a:cxn ang="0">
                <a:pos x="317" y="84"/>
              </a:cxn>
              <a:cxn ang="0">
                <a:pos x="323" y="90"/>
              </a:cxn>
              <a:cxn ang="0">
                <a:pos x="329" y="107"/>
              </a:cxn>
              <a:cxn ang="0">
                <a:pos x="347" y="101"/>
              </a:cxn>
              <a:cxn ang="0">
                <a:pos x="359" y="101"/>
              </a:cxn>
              <a:cxn ang="0">
                <a:pos x="377" y="113"/>
              </a:cxn>
              <a:cxn ang="0">
                <a:pos x="389" y="125"/>
              </a:cxn>
              <a:cxn ang="0">
                <a:pos x="413" y="125"/>
              </a:cxn>
              <a:cxn ang="0">
                <a:pos x="443" y="107"/>
              </a:cxn>
              <a:cxn ang="0">
                <a:pos x="491" y="119"/>
              </a:cxn>
              <a:cxn ang="0">
                <a:pos x="502" y="119"/>
              </a:cxn>
              <a:cxn ang="0">
                <a:pos x="520" y="125"/>
              </a:cxn>
              <a:cxn ang="0">
                <a:pos x="526" y="131"/>
              </a:cxn>
              <a:cxn ang="0">
                <a:pos x="491" y="149"/>
              </a:cxn>
              <a:cxn ang="0">
                <a:pos x="473" y="167"/>
              </a:cxn>
              <a:cxn ang="0">
                <a:pos x="443" y="179"/>
              </a:cxn>
              <a:cxn ang="0">
                <a:pos x="359" y="263"/>
              </a:cxn>
              <a:cxn ang="0">
                <a:pos x="347" y="275"/>
              </a:cxn>
              <a:cxn ang="0">
                <a:pos x="347" y="334"/>
              </a:cxn>
              <a:cxn ang="0">
                <a:pos x="317" y="358"/>
              </a:cxn>
              <a:cxn ang="0">
                <a:pos x="311" y="364"/>
              </a:cxn>
              <a:cxn ang="0">
                <a:pos x="317" y="388"/>
              </a:cxn>
              <a:cxn ang="0">
                <a:pos x="323" y="412"/>
              </a:cxn>
              <a:cxn ang="0">
                <a:pos x="317" y="442"/>
              </a:cxn>
              <a:cxn ang="0">
                <a:pos x="323" y="472"/>
              </a:cxn>
              <a:cxn ang="0">
                <a:pos x="335" y="484"/>
              </a:cxn>
              <a:cxn ang="0">
                <a:pos x="353" y="490"/>
              </a:cxn>
              <a:cxn ang="0">
                <a:pos x="359" y="496"/>
              </a:cxn>
              <a:cxn ang="0">
                <a:pos x="389" y="519"/>
              </a:cxn>
              <a:cxn ang="0">
                <a:pos x="437" y="555"/>
              </a:cxn>
              <a:cxn ang="0">
                <a:pos x="437" y="573"/>
              </a:cxn>
              <a:cxn ang="0">
                <a:pos x="54" y="603"/>
              </a:cxn>
            </a:cxnLst>
            <a:rect l="0" t="0" r="r" b="b"/>
            <a:pathLst>
              <a:path w="538" h="603">
                <a:moveTo>
                  <a:pt x="54" y="603"/>
                </a:moveTo>
                <a:lnTo>
                  <a:pt x="54" y="418"/>
                </a:lnTo>
                <a:lnTo>
                  <a:pt x="30" y="394"/>
                </a:lnTo>
                <a:lnTo>
                  <a:pt x="24" y="382"/>
                </a:lnTo>
                <a:lnTo>
                  <a:pt x="42" y="370"/>
                </a:lnTo>
                <a:lnTo>
                  <a:pt x="42" y="358"/>
                </a:lnTo>
                <a:lnTo>
                  <a:pt x="42" y="352"/>
                </a:lnTo>
                <a:lnTo>
                  <a:pt x="42" y="334"/>
                </a:lnTo>
                <a:lnTo>
                  <a:pt x="48" y="322"/>
                </a:lnTo>
                <a:lnTo>
                  <a:pt x="30" y="287"/>
                </a:lnTo>
                <a:lnTo>
                  <a:pt x="30" y="275"/>
                </a:lnTo>
                <a:lnTo>
                  <a:pt x="30" y="257"/>
                </a:lnTo>
                <a:lnTo>
                  <a:pt x="30" y="251"/>
                </a:lnTo>
                <a:lnTo>
                  <a:pt x="30" y="197"/>
                </a:lnTo>
                <a:lnTo>
                  <a:pt x="24" y="167"/>
                </a:lnTo>
                <a:lnTo>
                  <a:pt x="12" y="155"/>
                </a:lnTo>
                <a:lnTo>
                  <a:pt x="6" y="125"/>
                </a:lnTo>
                <a:lnTo>
                  <a:pt x="6" y="95"/>
                </a:lnTo>
                <a:lnTo>
                  <a:pt x="6" y="78"/>
                </a:lnTo>
                <a:lnTo>
                  <a:pt x="12" y="72"/>
                </a:lnTo>
                <a:lnTo>
                  <a:pt x="0" y="48"/>
                </a:lnTo>
                <a:lnTo>
                  <a:pt x="0" y="42"/>
                </a:lnTo>
                <a:lnTo>
                  <a:pt x="144" y="42"/>
                </a:lnTo>
                <a:lnTo>
                  <a:pt x="144" y="18"/>
                </a:lnTo>
                <a:lnTo>
                  <a:pt x="144" y="0"/>
                </a:lnTo>
                <a:lnTo>
                  <a:pt x="156" y="0"/>
                </a:lnTo>
                <a:lnTo>
                  <a:pt x="168" y="6"/>
                </a:lnTo>
                <a:lnTo>
                  <a:pt x="168" y="30"/>
                </a:lnTo>
                <a:lnTo>
                  <a:pt x="174" y="48"/>
                </a:lnTo>
                <a:lnTo>
                  <a:pt x="174" y="60"/>
                </a:lnTo>
                <a:lnTo>
                  <a:pt x="186" y="72"/>
                </a:lnTo>
                <a:lnTo>
                  <a:pt x="192" y="66"/>
                </a:lnTo>
                <a:lnTo>
                  <a:pt x="203" y="72"/>
                </a:lnTo>
                <a:lnTo>
                  <a:pt x="209" y="78"/>
                </a:lnTo>
                <a:lnTo>
                  <a:pt x="221" y="72"/>
                </a:lnTo>
                <a:lnTo>
                  <a:pt x="233" y="78"/>
                </a:lnTo>
                <a:lnTo>
                  <a:pt x="239" y="84"/>
                </a:lnTo>
                <a:lnTo>
                  <a:pt x="239" y="84"/>
                </a:lnTo>
                <a:lnTo>
                  <a:pt x="257" y="84"/>
                </a:lnTo>
                <a:lnTo>
                  <a:pt x="263" y="78"/>
                </a:lnTo>
                <a:lnTo>
                  <a:pt x="293" y="78"/>
                </a:lnTo>
                <a:lnTo>
                  <a:pt x="311" y="78"/>
                </a:lnTo>
                <a:lnTo>
                  <a:pt x="317" y="78"/>
                </a:lnTo>
                <a:lnTo>
                  <a:pt x="317" y="84"/>
                </a:lnTo>
                <a:lnTo>
                  <a:pt x="323" y="90"/>
                </a:lnTo>
                <a:lnTo>
                  <a:pt x="323" y="90"/>
                </a:lnTo>
                <a:lnTo>
                  <a:pt x="329" y="95"/>
                </a:lnTo>
                <a:lnTo>
                  <a:pt x="329" y="107"/>
                </a:lnTo>
                <a:lnTo>
                  <a:pt x="335" y="113"/>
                </a:lnTo>
                <a:lnTo>
                  <a:pt x="347" y="101"/>
                </a:lnTo>
                <a:lnTo>
                  <a:pt x="353" y="95"/>
                </a:lnTo>
                <a:lnTo>
                  <a:pt x="359" y="101"/>
                </a:lnTo>
                <a:lnTo>
                  <a:pt x="365" y="113"/>
                </a:lnTo>
                <a:lnTo>
                  <a:pt x="377" y="113"/>
                </a:lnTo>
                <a:lnTo>
                  <a:pt x="383" y="119"/>
                </a:lnTo>
                <a:lnTo>
                  <a:pt x="389" y="125"/>
                </a:lnTo>
                <a:lnTo>
                  <a:pt x="401" y="125"/>
                </a:lnTo>
                <a:lnTo>
                  <a:pt x="413" y="125"/>
                </a:lnTo>
                <a:lnTo>
                  <a:pt x="437" y="107"/>
                </a:lnTo>
                <a:lnTo>
                  <a:pt x="443" y="107"/>
                </a:lnTo>
                <a:lnTo>
                  <a:pt x="449" y="119"/>
                </a:lnTo>
                <a:lnTo>
                  <a:pt x="491" y="119"/>
                </a:lnTo>
                <a:lnTo>
                  <a:pt x="497" y="119"/>
                </a:lnTo>
                <a:lnTo>
                  <a:pt x="502" y="119"/>
                </a:lnTo>
                <a:lnTo>
                  <a:pt x="508" y="131"/>
                </a:lnTo>
                <a:lnTo>
                  <a:pt x="520" y="125"/>
                </a:lnTo>
                <a:lnTo>
                  <a:pt x="538" y="125"/>
                </a:lnTo>
                <a:lnTo>
                  <a:pt x="526" y="131"/>
                </a:lnTo>
                <a:lnTo>
                  <a:pt x="502" y="149"/>
                </a:lnTo>
                <a:lnTo>
                  <a:pt x="491" y="149"/>
                </a:lnTo>
                <a:lnTo>
                  <a:pt x="479" y="155"/>
                </a:lnTo>
                <a:lnTo>
                  <a:pt x="473" y="167"/>
                </a:lnTo>
                <a:lnTo>
                  <a:pt x="449" y="173"/>
                </a:lnTo>
                <a:lnTo>
                  <a:pt x="443" y="179"/>
                </a:lnTo>
                <a:lnTo>
                  <a:pt x="407" y="215"/>
                </a:lnTo>
                <a:lnTo>
                  <a:pt x="359" y="263"/>
                </a:lnTo>
                <a:lnTo>
                  <a:pt x="353" y="269"/>
                </a:lnTo>
                <a:lnTo>
                  <a:pt x="347" y="275"/>
                </a:lnTo>
                <a:lnTo>
                  <a:pt x="353" y="328"/>
                </a:lnTo>
                <a:lnTo>
                  <a:pt x="347" y="334"/>
                </a:lnTo>
                <a:lnTo>
                  <a:pt x="341" y="340"/>
                </a:lnTo>
                <a:lnTo>
                  <a:pt x="317" y="358"/>
                </a:lnTo>
                <a:lnTo>
                  <a:pt x="317" y="364"/>
                </a:lnTo>
                <a:lnTo>
                  <a:pt x="311" y="364"/>
                </a:lnTo>
                <a:lnTo>
                  <a:pt x="311" y="382"/>
                </a:lnTo>
                <a:lnTo>
                  <a:pt x="317" y="388"/>
                </a:lnTo>
                <a:lnTo>
                  <a:pt x="329" y="400"/>
                </a:lnTo>
                <a:lnTo>
                  <a:pt x="323" y="412"/>
                </a:lnTo>
                <a:lnTo>
                  <a:pt x="323" y="424"/>
                </a:lnTo>
                <a:lnTo>
                  <a:pt x="317" y="442"/>
                </a:lnTo>
                <a:lnTo>
                  <a:pt x="317" y="466"/>
                </a:lnTo>
                <a:lnTo>
                  <a:pt x="323" y="472"/>
                </a:lnTo>
                <a:lnTo>
                  <a:pt x="329" y="478"/>
                </a:lnTo>
                <a:lnTo>
                  <a:pt x="335" y="484"/>
                </a:lnTo>
                <a:lnTo>
                  <a:pt x="353" y="484"/>
                </a:lnTo>
                <a:lnTo>
                  <a:pt x="353" y="490"/>
                </a:lnTo>
                <a:lnTo>
                  <a:pt x="359" y="496"/>
                </a:lnTo>
                <a:lnTo>
                  <a:pt x="359" y="496"/>
                </a:lnTo>
                <a:lnTo>
                  <a:pt x="383" y="507"/>
                </a:lnTo>
                <a:lnTo>
                  <a:pt x="389" y="519"/>
                </a:lnTo>
                <a:lnTo>
                  <a:pt x="413" y="537"/>
                </a:lnTo>
                <a:lnTo>
                  <a:pt x="437" y="555"/>
                </a:lnTo>
                <a:lnTo>
                  <a:pt x="437" y="561"/>
                </a:lnTo>
                <a:lnTo>
                  <a:pt x="437" y="573"/>
                </a:lnTo>
                <a:lnTo>
                  <a:pt x="437" y="591"/>
                </a:lnTo>
                <a:lnTo>
                  <a:pt x="54" y="603"/>
                </a:lnTo>
                <a:lnTo>
                  <a:pt x="54" y="603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Freeform 3"/>
          <p:cNvSpPr>
            <a:spLocks/>
          </p:cNvSpPr>
          <p:nvPr/>
        </p:nvSpPr>
        <p:spPr bwMode="auto">
          <a:xfrm rot="21394386">
            <a:off x="187515" y="2748782"/>
            <a:ext cx="1344725" cy="2243548"/>
          </a:xfrm>
          <a:custGeom>
            <a:avLst/>
            <a:gdLst/>
            <a:ahLst/>
            <a:cxnLst>
              <a:cxn ang="0">
                <a:pos x="365" y="1086"/>
              </a:cxn>
              <a:cxn ang="0">
                <a:pos x="365" y="1068"/>
              </a:cxn>
              <a:cxn ang="0">
                <a:pos x="359" y="1057"/>
              </a:cxn>
              <a:cxn ang="0">
                <a:pos x="341" y="985"/>
              </a:cxn>
              <a:cxn ang="0">
                <a:pos x="305" y="943"/>
              </a:cxn>
              <a:cxn ang="0">
                <a:pos x="287" y="925"/>
              </a:cxn>
              <a:cxn ang="0">
                <a:pos x="281" y="907"/>
              </a:cxn>
              <a:cxn ang="0">
                <a:pos x="233" y="889"/>
              </a:cxn>
              <a:cxn ang="0">
                <a:pos x="197" y="854"/>
              </a:cxn>
              <a:cxn ang="0">
                <a:pos x="132" y="824"/>
              </a:cxn>
              <a:cxn ang="0">
                <a:pos x="132" y="800"/>
              </a:cxn>
              <a:cxn ang="0">
                <a:pos x="138" y="770"/>
              </a:cxn>
              <a:cxn ang="0">
                <a:pos x="126" y="740"/>
              </a:cxn>
              <a:cxn ang="0">
                <a:pos x="132" y="722"/>
              </a:cxn>
              <a:cxn ang="0">
                <a:pos x="96" y="662"/>
              </a:cxn>
              <a:cxn ang="0">
                <a:pos x="72" y="615"/>
              </a:cxn>
              <a:cxn ang="0">
                <a:pos x="84" y="585"/>
              </a:cxn>
              <a:cxn ang="0">
                <a:pos x="84" y="549"/>
              </a:cxn>
              <a:cxn ang="0">
                <a:pos x="54" y="519"/>
              </a:cxn>
              <a:cxn ang="0">
                <a:pos x="54" y="471"/>
              </a:cxn>
              <a:cxn ang="0">
                <a:pos x="66" y="454"/>
              </a:cxn>
              <a:cxn ang="0">
                <a:pos x="72" y="477"/>
              </a:cxn>
              <a:cxn ang="0">
                <a:pos x="90" y="471"/>
              </a:cxn>
              <a:cxn ang="0">
                <a:pos x="84" y="430"/>
              </a:cxn>
              <a:cxn ang="0">
                <a:pos x="66" y="442"/>
              </a:cxn>
              <a:cxn ang="0">
                <a:pos x="42" y="424"/>
              </a:cxn>
              <a:cxn ang="0">
                <a:pos x="36" y="370"/>
              </a:cxn>
              <a:cxn ang="0">
                <a:pos x="6" y="310"/>
              </a:cxn>
              <a:cxn ang="0">
                <a:pos x="6" y="280"/>
              </a:cxn>
              <a:cxn ang="0">
                <a:pos x="24" y="245"/>
              </a:cxn>
              <a:cxn ang="0">
                <a:pos x="6" y="197"/>
              </a:cxn>
              <a:cxn ang="0">
                <a:pos x="0" y="173"/>
              </a:cxn>
              <a:cxn ang="0">
                <a:pos x="0" y="149"/>
              </a:cxn>
              <a:cxn ang="0">
                <a:pos x="36" y="89"/>
              </a:cxn>
              <a:cxn ang="0">
                <a:pos x="54" y="59"/>
              </a:cxn>
              <a:cxn ang="0">
                <a:pos x="54" y="6"/>
              </a:cxn>
              <a:cxn ang="0">
                <a:pos x="287" y="388"/>
              </a:cxn>
              <a:cxn ang="0">
                <a:pos x="622" y="901"/>
              </a:cxn>
              <a:cxn ang="0">
                <a:pos x="628" y="931"/>
              </a:cxn>
              <a:cxn ang="0">
                <a:pos x="640" y="949"/>
              </a:cxn>
              <a:cxn ang="0">
                <a:pos x="646" y="973"/>
              </a:cxn>
              <a:cxn ang="0">
                <a:pos x="622" y="979"/>
              </a:cxn>
              <a:cxn ang="0">
                <a:pos x="586" y="1045"/>
              </a:cxn>
              <a:cxn ang="0">
                <a:pos x="580" y="1057"/>
              </a:cxn>
              <a:cxn ang="0">
                <a:pos x="580" y="1080"/>
              </a:cxn>
              <a:cxn ang="0">
                <a:pos x="592" y="1098"/>
              </a:cxn>
              <a:cxn ang="0">
                <a:pos x="574" y="1110"/>
              </a:cxn>
            </a:cxnLst>
            <a:rect l="0" t="0" r="r" b="b"/>
            <a:pathLst>
              <a:path w="646" h="1110">
                <a:moveTo>
                  <a:pt x="562" y="1110"/>
                </a:moveTo>
                <a:lnTo>
                  <a:pt x="365" y="1092"/>
                </a:lnTo>
                <a:lnTo>
                  <a:pt x="365" y="1086"/>
                </a:lnTo>
                <a:lnTo>
                  <a:pt x="365" y="1074"/>
                </a:lnTo>
                <a:lnTo>
                  <a:pt x="365" y="1074"/>
                </a:lnTo>
                <a:lnTo>
                  <a:pt x="365" y="1068"/>
                </a:lnTo>
                <a:lnTo>
                  <a:pt x="365" y="1068"/>
                </a:lnTo>
                <a:lnTo>
                  <a:pt x="359" y="1068"/>
                </a:lnTo>
                <a:lnTo>
                  <a:pt x="359" y="1057"/>
                </a:lnTo>
                <a:lnTo>
                  <a:pt x="359" y="1057"/>
                </a:lnTo>
                <a:lnTo>
                  <a:pt x="359" y="1021"/>
                </a:lnTo>
                <a:lnTo>
                  <a:pt x="341" y="985"/>
                </a:lnTo>
                <a:lnTo>
                  <a:pt x="329" y="979"/>
                </a:lnTo>
                <a:lnTo>
                  <a:pt x="323" y="961"/>
                </a:lnTo>
                <a:lnTo>
                  <a:pt x="305" y="943"/>
                </a:lnTo>
                <a:lnTo>
                  <a:pt x="293" y="943"/>
                </a:lnTo>
                <a:lnTo>
                  <a:pt x="287" y="937"/>
                </a:lnTo>
                <a:lnTo>
                  <a:pt x="287" y="925"/>
                </a:lnTo>
                <a:lnTo>
                  <a:pt x="287" y="919"/>
                </a:lnTo>
                <a:lnTo>
                  <a:pt x="287" y="913"/>
                </a:lnTo>
                <a:lnTo>
                  <a:pt x="281" y="907"/>
                </a:lnTo>
                <a:lnTo>
                  <a:pt x="257" y="907"/>
                </a:lnTo>
                <a:lnTo>
                  <a:pt x="245" y="901"/>
                </a:lnTo>
                <a:lnTo>
                  <a:pt x="233" y="889"/>
                </a:lnTo>
                <a:lnTo>
                  <a:pt x="221" y="865"/>
                </a:lnTo>
                <a:lnTo>
                  <a:pt x="209" y="854"/>
                </a:lnTo>
                <a:lnTo>
                  <a:pt x="197" y="854"/>
                </a:lnTo>
                <a:lnTo>
                  <a:pt x="161" y="836"/>
                </a:lnTo>
                <a:lnTo>
                  <a:pt x="150" y="836"/>
                </a:lnTo>
                <a:lnTo>
                  <a:pt x="132" y="824"/>
                </a:lnTo>
                <a:lnTo>
                  <a:pt x="126" y="818"/>
                </a:lnTo>
                <a:lnTo>
                  <a:pt x="126" y="806"/>
                </a:lnTo>
                <a:lnTo>
                  <a:pt x="132" y="800"/>
                </a:lnTo>
                <a:lnTo>
                  <a:pt x="132" y="782"/>
                </a:lnTo>
                <a:lnTo>
                  <a:pt x="138" y="770"/>
                </a:lnTo>
                <a:lnTo>
                  <a:pt x="138" y="770"/>
                </a:lnTo>
                <a:lnTo>
                  <a:pt x="138" y="752"/>
                </a:lnTo>
                <a:lnTo>
                  <a:pt x="126" y="752"/>
                </a:lnTo>
                <a:lnTo>
                  <a:pt x="126" y="740"/>
                </a:lnTo>
                <a:lnTo>
                  <a:pt x="126" y="734"/>
                </a:lnTo>
                <a:lnTo>
                  <a:pt x="132" y="734"/>
                </a:lnTo>
                <a:lnTo>
                  <a:pt x="132" y="722"/>
                </a:lnTo>
                <a:lnTo>
                  <a:pt x="120" y="716"/>
                </a:lnTo>
                <a:lnTo>
                  <a:pt x="96" y="674"/>
                </a:lnTo>
                <a:lnTo>
                  <a:pt x="96" y="662"/>
                </a:lnTo>
                <a:lnTo>
                  <a:pt x="90" y="651"/>
                </a:lnTo>
                <a:lnTo>
                  <a:pt x="90" y="639"/>
                </a:lnTo>
                <a:lnTo>
                  <a:pt x="72" y="615"/>
                </a:lnTo>
                <a:lnTo>
                  <a:pt x="72" y="591"/>
                </a:lnTo>
                <a:lnTo>
                  <a:pt x="78" y="585"/>
                </a:lnTo>
                <a:lnTo>
                  <a:pt x="84" y="585"/>
                </a:lnTo>
                <a:lnTo>
                  <a:pt x="90" y="573"/>
                </a:lnTo>
                <a:lnTo>
                  <a:pt x="90" y="555"/>
                </a:lnTo>
                <a:lnTo>
                  <a:pt x="84" y="549"/>
                </a:lnTo>
                <a:lnTo>
                  <a:pt x="72" y="543"/>
                </a:lnTo>
                <a:lnTo>
                  <a:pt x="60" y="531"/>
                </a:lnTo>
                <a:lnTo>
                  <a:pt x="54" y="519"/>
                </a:lnTo>
                <a:lnTo>
                  <a:pt x="54" y="489"/>
                </a:lnTo>
                <a:lnTo>
                  <a:pt x="60" y="483"/>
                </a:lnTo>
                <a:lnTo>
                  <a:pt x="54" y="471"/>
                </a:lnTo>
                <a:lnTo>
                  <a:pt x="60" y="471"/>
                </a:lnTo>
                <a:lnTo>
                  <a:pt x="66" y="454"/>
                </a:lnTo>
                <a:lnTo>
                  <a:pt x="66" y="454"/>
                </a:lnTo>
                <a:lnTo>
                  <a:pt x="72" y="459"/>
                </a:lnTo>
                <a:lnTo>
                  <a:pt x="72" y="471"/>
                </a:lnTo>
                <a:lnTo>
                  <a:pt x="72" y="477"/>
                </a:lnTo>
                <a:lnTo>
                  <a:pt x="84" y="483"/>
                </a:lnTo>
                <a:lnTo>
                  <a:pt x="84" y="483"/>
                </a:lnTo>
                <a:lnTo>
                  <a:pt x="90" y="471"/>
                </a:lnTo>
                <a:lnTo>
                  <a:pt x="84" y="454"/>
                </a:lnTo>
                <a:lnTo>
                  <a:pt x="78" y="442"/>
                </a:lnTo>
                <a:lnTo>
                  <a:pt x="84" y="430"/>
                </a:lnTo>
                <a:lnTo>
                  <a:pt x="78" y="430"/>
                </a:lnTo>
                <a:lnTo>
                  <a:pt x="72" y="436"/>
                </a:lnTo>
                <a:lnTo>
                  <a:pt x="66" y="442"/>
                </a:lnTo>
                <a:lnTo>
                  <a:pt x="66" y="448"/>
                </a:lnTo>
                <a:lnTo>
                  <a:pt x="54" y="442"/>
                </a:lnTo>
                <a:lnTo>
                  <a:pt x="42" y="424"/>
                </a:lnTo>
                <a:lnTo>
                  <a:pt x="30" y="424"/>
                </a:lnTo>
                <a:lnTo>
                  <a:pt x="36" y="412"/>
                </a:lnTo>
                <a:lnTo>
                  <a:pt x="36" y="370"/>
                </a:lnTo>
                <a:lnTo>
                  <a:pt x="24" y="358"/>
                </a:lnTo>
                <a:lnTo>
                  <a:pt x="12" y="340"/>
                </a:lnTo>
                <a:lnTo>
                  <a:pt x="6" y="310"/>
                </a:lnTo>
                <a:lnTo>
                  <a:pt x="12" y="298"/>
                </a:lnTo>
                <a:lnTo>
                  <a:pt x="6" y="292"/>
                </a:lnTo>
                <a:lnTo>
                  <a:pt x="6" y="280"/>
                </a:lnTo>
                <a:lnTo>
                  <a:pt x="12" y="262"/>
                </a:lnTo>
                <a:lnTo>
                  <a:pt x="18" y="251"/>
                </a:lnTo>
                <a:lnTo>
                  <a:pt x="24" y="245"/>
                </a:lnTo>
                <a:lnTo>
                  <a:pt x="18" y="221"/>
                </a:lnTo>
                <a:lnTo>
                  <a:pt x="12" y="203"/>
                </a:lnTo>
                <a:lnTo>
                  <a:pt x="6" y="197"/>
                </a:lnTo>
                <a:lnTo>
                  <a:pt x="6" y="191"/>
                </a:lnTo>
                <a:lnTo>
                  <a:pt x="0" y="185"/>
                </a:lnTo>
                <a:lnTo>
                  <a:pt x="0" y="173"/>
                </a:lnTo>
                <a:lnTo>
                  <a:pt x="0" y="161"/>
                </a:lnTo>
                <a:lnTo>
                  <a:pt x="0" y="155"/>
                </a:lnTo>
                <a:lnTo>
                  <a:pt x="0" y="149"/>
                </a:lnTo>
                <a:lnTo>
                  <a:pt x="6" y="131"/>
                </a:lnTo>
                <a:lnTo>
                  <a:pt x="36" y="95"/>
                </a:lnTo>
                <a:lnTo>
                  <a:pt x="36" y="89"/>
                </a:lnTo>
                <a:lnTo>
                  <a:pt x="42" y="77"/>
                </a:lnTo>
                <a:lnTo>
                  <a:pt x="48" y="71"/>
                </a:lnTo>
                <a:lnTo>
                  <a:pt x="54" y="59"/>
                </a:lnTo>
                <a:lnTo>
                  <a:pt x="54" y="36"/>
                </a:lnTo>
                <a:lnTo>
                  <a:pt x="48" y="18"/>
                </a:lnTo>
                <a:lnTo>
                  <a:pt x="54" y="6"/>
                </a:lnTo>
                <a:lnTo>
                  <a:pt x="60" y="0"/>
                </a:lnTo>
                <a:lnTo>
                  <a:pt x="365" y="83"/>
                </a:lnTo>
                <a:lnTo>
                  <a:pt x="287" y="388"/>
                </a:lnTo>
                <a:lnTo>
                  <a:pt x="622" y="883"/>
                </a:lnTo>
                <a:lnTo>
                  <a:pt x="622" y="895"/>
                </a:lnTo>
                <a:lnTo>
                  <a:pt x="622" y="901"/>
                </a:lnTo>
                <a:lnTo>
                  <a:pt x="622" y="907"/>
                </a:lnTo>
                <a:lnTo>
                  <a:pt x="628" y="919"/>
                </a:lnTo>
                <a:lnTo>
                  <a:pt x="628" y="931"/>
                </a:lnTo>
                <a:lnTo>
                  <a:pt x="634" y="937"/>
                </a:lnTo>
                <a:lnTo>
                  <a:pt x="634" y="949"/>
                </a:lnTo>
                <a:lnTo>
                  <a:pt x="640" y="949"/>
                </a:lnTo>
                <a:lnTo>
                  <a:pt x="646" y="961"/>
                </a:lnTo>
                <a:lnTo>
                  <a:pt x="646" y="967"/>
                </a:lnTo>
                <a:lnTo>
                  <a:pt x="646" y="973"/>
                </a:lnTo>
                <a:lnTo>
                  <a:pt x="640" y="967"/>
                </a:lnTo>
                <a:lnTo>
                  <a:pt x="634" y="979"/>
                </a:lnTo>
                <a:lnTo>
                  <a:pt x="622" y="979"/>
                </a:lnTo>
                <a:lnTo>
                  <a:pt x="610" y="997"/>
                </a:lnTo>
                <a:lnTo>
                  <a:pt x="604" y="1021"/>
                </a:lnTo>
                <a:lnTo>
                  <a:pt x="586" y="1045"/>
                </a:lnTo>
                <a:lnTo>
                  <a:pt x="580" y="1045"/>
                </a:lnTo>
                <a:lnTo>
                  <a:pt x="580" y="1051"/>
                </a:lnTo>
                <a:lnTo>
                  <a:pt x="580" y="1057"/>
                </a:lnTo>
                <a:lnTo>
                  <a:pt x="580" y="1063"/>
                </a:lnTo>
                <a:lnTo>
                  <a:pt x="574" y="1074"/>
                </a:lnTo>
                <a:lnTo>
                  <a:pt x="580" y="1080"/>
                </a:lnTo>
                <a:lnTo>
                  <a:pt x="592" y="1092"/>
                </a:lnTo>
                <a:lnTo>
                  <a:pt x="592" y="1092"/>
                </a:lnTo>
                <a:lnTo>
                  <a:pt x="592" y="1098"/>
                </a:lnTo>
                <a:lnTo>
                  <a:pt x="586" y="1104"/>
                </a:lnTo>
                <a:lnTo>
                  <a:pt x="580" y="1110"/>
                </a:lnTo>
                <a:lnTo>
                  <a:pt x="574" y="1110"/>
                </a:lnTo>
                <a:lnTo>
                  <a:pt x="562" y="1110"/>
                </a:lnTo>
                <a:lnTo>
                  <a:pt x="562" y="111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8" name="Freeform 102"/>
          <p:cNvSpPr>
            <a:spLocks/>
          </p:cNvSpPr>
          <p:nvPr/>
        </p:nvSpPr>
        <p:spPr bwMode="auto">
          <a:xfrm rot="21394386">
            <a:off x="4570497" y="2786553"/>
            <a:ext cx="1019956" cy="649540"/>
          </a:xfrm>
          <a:custGeom>
            <a:avLst/>
            <a:gdLst/>
            <a:ahLst/>
            <a:cxnLst>
              <a:cxn ang="0">
                <a:pos x="395" y="0"/>
              </a:cxn>
              <a:cxn ang="0">
                <a:pos x="413" y="18"/>
              </a:cxn>
              <a:cxn ang="0">
                <a:pos x="407" y="36"/>
              </a:cxn>
              <a:cxn ang="0">
                <a:pos x="413" y="78"/>
              </a:cxn>
              <a:cxn ang="0">
                <a:pos x="449" y="90"/>
              </a:cxn>
              <a:cxn ang="0">
                <a:pos x="455" y="108"/>
              </a:cxn>
              <a:cxn ang="0">
                <a:pos x="466" y="125"/>
              </a:cxn>
              <a:cxn ang="0">
                <a:pos x="490" y="155"/>
              </a:cxn>
              <a:cxn ang="0">
                <a:pos x="484" y="173"/>
              </a:cxn>
              <a:cxn ang="0">
                <a:pos x="478" y="185"/>
              </a:cxn>
              <a:cxn ang="0">
                <a:pos x="455" y="209"/>
              </a:cxn>
              <a:cxn ang="0">
                <a:pos x="431" y="209"/>
              </a:cxn>
              <a:cxn ang="0">
                <a:pos x="419" y="227"/>
              </a:cxn>
              <a:cxn ang="0">
                <a:pos x="431" y="245"/>
              </a:cxn>
              <a:cxn ang="0">
                <a:pos x="431" y="269"/>
              </a:cxn>
              <a:cxn ang="0">
                <a:pos x="407" y="299"/>
              </a:cxn>
              <a:cxn ang="0">
                <a:pos x="407" y="316"/>
              </a:cxn>
              <a:cxn ang="0">
                <a:pos x="377" y="299"/>
              </a:cxn>
              <a:cxn ang="0">
                <a:pos x="60" y="305"/>
              </a:cxn>
              <a:cxn ang="0">
                <a:pos x="60" y="287"/>
              </a:cxn>
              <a:cxn ang="0">
                <a:pos x="54" y="269"/>
              </a:cxn>
              <a:cxn ang="0">
                <a:pos x="54" y="257"/>
              </a:cxn>
              <a:cxn ang="0">
                <a:pos x="48" y="233"/>
              </a:cxn>
              <a:cxn ang="0">
                <a:pos x="48" y="215"/>
              </a:cxn>
              <a:cxn ang="0">
                <a:pos x="36" y="197"/>
              </a:cxn>
              <a:cxn ang="0">
                <a:pos x="30" y="185"/>
              </a:cxn>
              <a:cxn ang="0">
                <a:pos x="18" y="161"/>
              </a:cxn>
              <a:cxn ang="0">
                <a:pos x="18" y="137"/>
              </a:cxn>
              <a:cxn ang="0">
                <a:pos x="12" y="119"/>
              </a:cxn>
              <a:cxn ang="0">
                <a:pos x="6" y="108"/>
              </a:cxn>
              <a:cxn ang="0">
                <a:pos x="6" y="72"/>
              </a:cxn>
              <a:cxn ang="0">
                <a:pos x="12" y="54"/>
              </a:cxn>
              <a:cxn ang="0">
                <a:pos x="6" y="36"/>
              </a:cxn>
              <a:cxn ang="0">
                <a:pos x="6" y="18"/>
              </a:cxn>
              <a:cxn ang="0">
                <a:pos x="6" y="12"/>
              </a:cxn>
              <a:cxn ang="0">
                <a:pos x="12" y="12"/>
              </a:cxn>
            </a:cxnLst>
            <a:rect l="0" t="0" r="r" b="b"/>
            <a:pathLst>
              <a:path w="490" h="322">
                <a:moveTo>
                  <a:pt x="12" y="12"/>
                </a:moveTo>
                <a:lnTo>
                  <a:pt x="395" y="0"/>
                </a:lnTo>
                <a:lnTo>
                  <a:pt x="401" y="12"/>
                </a:lnTo>
                <a:lnTo>
                  <a:pt x="413" y="18"/>
                </a:lnTo>
                <a:lnTo>
                  <a:pt x="413" y="30"/>
                </a:lnTo>
                <a:lnTo>
                  <a:pt x="407" y="36"/>
                </a:lnTo>
                <a:lnTo>
                  <a:pt x="407" y="48"/>
                </a:lnTo>
                <a:lnTo>
                  <a:pt x="413" y="78"/>
                </a:lnTo>
                <a:lnTo>
                  <a:pt x="437" y="84"/>
                </a:lnTo>
                <a:lnTo>
                  <a:pt x="449" y="90"/>
                </a:lnTo>
                <a:lnTo>
                  <a:pt x="449" y="102"/>
                </a:lnTo>
                <a:lnTo>
                  <a:pt x="455" y="108"/>
                </a:lnTo>
                <a:lnTo>
                  <a:pt x="466" y="119"/>
                </a:lnTo>
                <a:lnTo>
                  <a:pt x="466" y="125"/>
                </a:lnTo>
                <a:lnTo>
                  <a:pt x="484" y="137"/>
                </a:lnTo>
                <a:lnTo>
                  <a:pt x="490" y="155"/>
                </a:lnTo>
                <a:lnTo>
                  <a:pt x="490" y="161"/>
                </a:lnTo>
                <a:lnTo>
                  <a:pt x="484" y="173"/>
                </a:lnTo>
                <a:lnTo>
                  <a:pt x="478" y="179"/>
                </a:lnTo>
                <a:lnTo>
                  <a:pt x="478" y="185"/>
                </a:lnTo>
                <a:lnTo>
                  <a:pt x="466" y="203"/>
                </a:lnTo>
                <a:lnTo>
                  <a:pt x="455" y="209"/>
                </a:lnTo>
                <a:lnTo>
                  <a:pt x="449" y="209"/>
                </a:lnTo>
                <a:lnTo>
                  <a:pt x="431" y="209"/>
                </a:lnTo>
                <a:lnTo>
                  <a:pt x="425" y="215"/>
                </a:lnTo>
                <a:lnTo>
                  <a:pt x="419" y="227"/>
                </a:lnTo>
                <a:lnTo>
                  <a:pt x="419" y="233"/>
                </a:lnTo>
                <a:lnTo>
                  <a:pt x="431" y="245"/>
                </a:lnTo>
                <a:lnTo>
                  <a:pt x="431" y="251"/>
                </a:lnTo>
                <a:lnTo>
                  <a:pt x="431" y="269"/>
                </a:lnTo>
                <a:lnTo>
                  <a:pt x="419" y="293"/>
                </a:lnTo>
                <a:lnTo>
                  <a:pt x="407" y="299"/>
                </a:lnTo>
                <a:lnTo>
                  <a:pt x="401" y="311"/>
                </a:lnTo>
                <a:lnTo>
                  <a:pt x="407" y="316"/>
                </a:lnTo>
                <a:lnTo>
                  <a:pt x="401" y="322"/>
                </a:lnTo>
                <a:lnTo>
                  <a:pt x="377" y="299"/>
                </a:lnTo>
                <a:lnTo>
                  <a:pt x="66" y="311"/>
                </a:lnTo>
                <a:lnTo>
                  <a:pt x="60" y="305"/>
                </a:lnTo>
                <a:lnTo>
                  <a:pt x="60" y="293"/>
                </a:lnTo>
                <a:lnTo>
                  <a:pt x="60" y="287"/>
                </a:lnTo>
                <a:lnTo>
                  <a:pt x="54" y="281"/>
                </a:lnTo>
                <a:lnTo>
                  <a:pt x="54" y="269"/>
                </a:lnTo>
                <a:lnTo>
                  <a:pt x="60" y="263"/>
                </a:lnTo>
                <a:lnTo>
                  <a:pt x="54" y="257"/>
                </a:lnTo>
                <a:lnTo>
                  <a:pt x="48" y="251"/>
                </a:lnTo>
                <a:lnTo>
                  <a:pt x="48" y="233"/>
                </a:lnTo>
                <a:lnTo>
                  <a:pt x="48" y="227"/>
                </a:lnTo>
                <a:lnTo>
                  <a:pt x="48" y="215"/>
                </a:lnTo>
                <a:lnTo>
                  <a:pt x="36" y="209"/>
                </a:lnTo>
                <a:lnTo>
                  <a:pt x="36" y="197"/>
                </a:lnTo>
                <a:lnTo>
                  <a:pt x="36" y="191"/>
                </a:lnTo>
                <a:lnTo>
                  <a:pt x="30" y="185"/>
                </a:lnTo>
                <a:lnTo>
                  <a:pt x="24" y="167"/>
                </a:lnTo>
                <a:lnTo>
                  <a:pt x="18" y="161"/>
                </a:lnTo>
                <a:lnTo>
                  <a:pt x="18" y="143"/>
                </a:lnTo>
                <a:lnTo>
                  <a:pt x="18" y="137"/>
                </a:lnTo>
                <a:lnTo>
                  <a:pt x="12" y="131"/>
                </a:lnTo>
                <a:lnTo>
                  <a:pt x="12" y="119"/>
                </a:lnTo>
                <a:lnTo>
                  <a:pt x="12" y="119"/>
                </a:lnTo>
                <a:lnTo>
                  <a:pt x="6" y="108"/>
                </a:lnTo>
                <a:lnTo>
                  <a:pt x="0" y="90"/>
                </a:lnTo>
                <a:lnTo>
                  <a:pt x="6" y="72"/>
                </a:lnTo>
                <a:lnTo>
                  <a:pt x="6" y="60"/>
                </a:lnTo>
                <a:lnTo>
                  <a:pt x="12" y="54"/>
                </a:lnTo>
                <a:lnTo>
                  <a:pt x="6" y="42"/>
                </a:lnTo>
                <a:lnTo>
                  <a:pt x="6" y="36"/>
                </a:lnTo>
                <a:lnTo>
                  <a:pt x="6" y="24"/>
                </a:lnTo>
                <a:lnTo>
                  <a:pt x="6" y="18"/>
                </a:lnTo>
                <a:lnTo>
                  <a:pt x="0" y="12"/>
                </a:lnTo>
                <a:lnTo>
                  <a:pt x="6" y="12"/>
                </a:lnTo>
                <a:lnTo>
                  <a:pt x="12" y="12"/>
                </a:lnTo>
                <a:lnTo>
                  <a:pt x="12" y="1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9" name="Freeform 28"/>
          <p:cNvSpPr>
            <a:spLocks/>
          </p:cNvSpPr>
          <p:nvPr/>
        </p:nvSpPr>
        <p:spPr bwMode="auto">
          <a:xfrm rot="21394386">
            <a:off x="2497658" y="3310026"/>
            <a:ext cx="1232372" cy="942713"/>
          </a:xfrm>
          <a:custGeom>
            <a:avLst/>
            <a:gdLst/>
            <a:ahLst/>
            <a:cxnLst>
              <a:cxn ang="0">
                <a:pos x="0" y="406"/>
              </a:cxn>
              <a:cxn ang="0">
                <a:pos x="54" y="0"/>
              </a:cxn>
              <a:cxn ang="0">
                <a:pos x="437" y="42"/>
              </a:cxn>
              <a:cxn ang="0">
                <a:pos x="592" y="54"/>
              </a:cxn>
              <a:cxn ang="0">
                <a:pos x="586" y="155"/>
              </a:cxn>
              <a:cxn ang="0">
                <a:pos x="568" y="466"/>
              </a:cxn>
              <a:cxn ang="0">
                <a:pos x="485" y="460"/>
              </a:cxn>
              <a:cxn ang="0">
                <a:pos x="0" y="406"/>
              </a:cxn>
              <a:cxn ang="0">
                <a:pos x="0" y="406"/>
              </a:cxn>
            </a:cxnLst>
            <a:rect l="0" t="0" r="r" b="b"/>
            <a:pathLst>
              <a:path w="592" h="466">
                <a:moveTo>
                  <a:pt x="0" y="406"/>
                </a:moveTo>
                <a:lnTo>
                  <a:pt x="54" y="0"/>
                </a:lnTo>
                <a:lnTo>
                  <a:pt x="437" y="42"/>
                </a:lnTo>
                <a:lnTo>
                  <a:pt x="592" y="54"/>
                </a:lnTo>
                <a:lnTo>
                  <a:pt x="586" y="155"/>
                </a:lnTo>
                <a:lnTo>
                  <a:pt x="568" y="466"/>
                </a:lnTo>
                <a:lnTo>
                  <a:pt x="485" y="460"/>
                </a:lnTo>
                <a:lnTo>
                  <a:pt x="0" y="406"/>
                </a:lnTo>
                <a:lnTo>
                  <a:pt x="0" y="40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0" name="Freeform 107"/>
          <p:cNvSpPr>
            <a:spLocks/>
          </p:cNvSpPr>
          <p:nvPr/>
        </p:nvSpPr>
        <p:spPr bwMode="auto">
          <a:xfrm rot="21394386">
            <a:off x="8209244" y="1753813"/>
            <a:ext cx="273861" cy="581076"/>
          </a:xfrm>
          <a:custGeom>
            <a:avLst/>
            <a:gdLst/>
            <a:ahLst/>
            <a:cxnLst>
              <a:cxn ang="0">
                <a:pos x="132" y="239"/>
              </a:cxn>
              <a:cxn ang="0">
                <a:pos x="126" y="239"/>
              </a:cxn>
              <a:cxn ang="0">
                <a:pos x="120" y="239"/>
              </a:cxn>
              <a:cxn ang="0">
                <a:pos x="114" y="251"/>
              </a:cxn>
              <a:cxn ang="0">
                <a:pos x="108" y="257"/>
              </a:cxn>
              <a:cxn ang="0">
                <a:pos x="108" y="263"/>
              </a:cxn>
              <a:cxn ang="0">
                <a:pos x="108" y="263"/>
              </a:cxn>
              <a:cxn ang="0">
                <a:pos x="108" y="263"/>
              </a:cxn>
              <a:cxn ang="0">
                <a:pos x="102" y="263"/>
              </a:cxn>
              <a:cxn ang="0">
                <a:pos x="102" y="263"/>
              </a:cxn>
              <a:cxn ang="0">
                <a:pos x="12" y="287"/>
              </a:cxn>
              <a:cxn ang="0">
                <a:pos x="12" y="281"/>
              </a:cxn>
              <a:cxn ang="0">
                <a:pos x="6" y="275"/>
              </a:cxn>
              <a:cxn ang="0">
                <a:pos x="6" y="263"/>
              </a:cxn>
              <a:cxn ang="0">
                <a:pos x="12" y="257"/>
              </a:cxn>
              <a:cxn ang="0">
                <a:pos x="6" y="251"/>
              </a:cxn>
              <a:cxn ang="0">
                <a:pos x="0" y="209"/>
              </a:cxn>
              <a:cxn ang="0">
                <a:pos x="0" y="197"/>
              </a:cxn>
              <a:cxn ang="0">
                <a:pos x="6" y="173"/>
              </a:cxn>
              <a:cxn ang="0">
                <a:pos x="12" y="155"/>
              </a:cxn>
              <a:cxn ang="0">
                <a:pos x="12" y="143"/>
              </a:cxn>
              <a:cxn ang="0">
                <a:pos x="6" y="137"/>
              </a:cxn>
              <a:cxn ang="0">
                <a:pos x="6" y="125"/>
              </a:cxn>
              <a:cxn ang="0">
                <a:pos x="12" y="119"/>
              </a:cxn>
              <a:cxn ang="0">
                <a:pos x="30" y="108"/>
              </a:cxn>
              <a:cxn ang="0">
                <a:pos x="36" y="84"/>
              </a:cxn>
              <a:cxn ang="0">
                <a:pos x="30" y="72"/>
              </a:cxn>
              <a:cxn ang="0">
                <a:pos x="24" y="66"/>
              </a:cxn>
              <a:cxn ang="0">
                <a:pos x="30" y="60"/>
              </a:cxn>
              <a:cxn ang="0">
                <a:pos x="30" y="54"/>
              </a:cxn>
              <a:cxn ang="0">
                <a:pos x="24" y="42"/>
              </a:cxn>
              <a:cxn ang="0">
                <a:pos x="30" y="24"/>
              </a:cxn>
              <a:cxn ang="0">
                <a:pos x="24" y="18"/>
              </a:cxn>
              <a:cxn ang="0">
                <a:pos x="24" y="12"/>
              </a:cxn>
              <a:cxn ang="0">
                <a:pos x="30" y="12"/>
              </a:cxn>
              <a:cxn ang="0">
                <a:pos x="36" y="6"/>
              </a:cxn>
              <a:cxn ang="0">
                <a:pos x="36" y="6"/>
              </a:cxn>
              <a:cxn ang="0">
                <a:pos x="42" y="6"/>
              </a:cxn>
              <a:cxn ang="0">
                <a:pos x="48" y="0"/>
              </a:cxn>
              <a:cxn ang="0">
                <a:pos x="108" y="179"/>
              </a:cxn>
              <a:cxn ang="0">
                <a:pos x="108" y="179"/>
              </a:cxn>
              <a:cxn ang="0">
                <a:pos x="108" y="185"/>
              </a:cxn>
              <a:cxn ang="0">
                <a:pos x="108" y="191"/>
              </a:cxn>
              <a:cxn ang="0">
                <a:pos x="120" y="203"/>
              </a:cxn>
              <a:cxn ang="0">
                <a:pos x="126" y="203"/>
              </a:cxn>
              <a:cxn ang="0">
                <a:pos x="126" y="209"/>
              </a:cxn>
              <a:cxn ang="0">
                <a:pos x="126" y="209"/>
              </a:cxn>
              <a:cxn ang="0">
                <a:pos x="132" y="227"/>
              </a:cxn>
              <a:cxn ang="0">
                <a:pos x="132" y="227"/>
              </a:cxn>
              <a:cxn ang="0">
                <a:pos x="132" y="239"/>
              </a:cxn>
              <a:cxn ang="0">
                <a:pos x="132" y="239"/>
              </a:cxn>
            </a:cxnLst>
            <a:rect l="0" t="0" r="r" b="b"/>
            <a:pathLst>
              <a:path w="132" h="287">
                <a:moveTo>
                  <a:pt x="132" y="239"/>
                </a:moveTo>
                <a:lnTo>
                  <a:pt x="126" y="239"/>
                </a:lnTo>
                <a:lnTo>
                  <a:pt x="120" y="239"/>
                </a:lnTo>
                <a:lnTo>
                  <a:pt x="114" y="251"/>
                </a:lnTo>
                <a:lnTo>
                  <a:pt x="108" y="257"/>
                </a:lnTo>
                <a:lnTo>
                  <a:pt x="108" y="263"/>
                </a:lnTo>
                <a:lnTo>
                  <a:pt x="108" y="263"/>
                </a:lnTo>
                <a:lnTo>
                  <a:pt x="108" y="263"/>
                </a:lnTo>
                <a:lnTo>
                  <a:pt x="102" y="263"/>
                </a:lnTo>
                <a:lnTo>
                  <a:pt x="102" y="263"/>
                </a:lnTo>
                <a:lnTo>
                  <a:pt x="12" y="287"/>
                </a:lnTo>
                <a:lnTo>
                  <a:pt x="12" y="281"/>
                </a:lnTo>
                <a:lnTo>
                  <a:pt x="6" y="275"/>
                </a:lnTo>
                <a:lnTo>
                  <a:pt x="6" y="263"/>
                </a:lnTo>
                <a:lnTo>
                  <a:pt x="12" y="257"/>
                </a:lnTo>
                <a:lnTo>
                  <a:pt x="6" y="251"/>
                </a:lnTo>
                <a:lnTo>
                  <a:pt x="0" y="209"/>
                </a:lnTo>
                <a:lnTo>
                  <a:pt x="0" y="197"/>
                </a:lnTo>
                <a:lnTo>
                  <a:pt x="6" y="173"/>
                </a:lnTo>
                <a:lnTo>
                  <a:pt x="12" y="155"/>
                </a:lnTo>
                <a:lnTo>
                  <a:pt x="12" y="143"/>
                </a:lnTo>
                <a:lnTo>
                  <a:pt x="6" y="137"/>
                </a:lnTo>
                <a:lnTo>
                  <a:pt x="6" y="125"/>
                </a:lnTo>
                <a:lnTo>
                  <a:pt x="12" y="119"/>
                </a:lnTo>
                <a:lnTo>
                  <a:pt x="30" y="108"/>
                </a:lnTo>
                <a:lnTo>
                  <a:pt x="36" y="84"/>
                </a:lnTo>
                <a:lnTo>
                  <a:pt x="30" y="72"/>
                </a:lnTo>
                <a:lnTo>
                  <a:pt x="24" y="66"/>
                </a:lnTo>
                <a:lnTo>
                  <a:pt x="30" y="60"/>
                </a:lnTo>
                <a:lnTo>
                  <a:pt x="30" y="54"/>
                </a:lnTo>
                <a:lnTo>
                  <a:pt x="24" y="42"/>
                </a:lnTo>
                <a:lnTo>
                  <a:pt x="30" y="24"/>
                </a:lnTo>
                <a:lnTo>
                  <a:pt x="24" y="18"/>
                </a:lnTo>
                <a:lnTo>
                  <a:pt x="24" y="12"/>
                </a:lnTo>
                <a:lnTo>
                  <a:pt x="30" y="12"/>
                </a:lnTo>
                <a:lnTo>
                  <a:pt x="36" y="6"/>
                </a:lnTo>
                <a:lnTo>
                  <a:pt x="36" y="6"/>
                </a:lnTo>
                <a:lnTo>
                  <a:pt x="42" y="6"/>
                </a:lnTo>
                <a:lnTo>
                  <a:pt x="48" y="0"/>
                </a:lnTo>
                <a:lnTo>
                  <a:pt x="108" y="179"/>
                </a:lnTo>
                <a:lnTo>
                  <a:pt x="108" y="179"/>
                </a:lnTo>
                <a:lnTo>
                  <a:pt x="108" y="185"/>
                </a:lnTo>
                <a:lnTo>
                  <a:pt x="108" y="191"/>
                </a:lnTo>
                <a:lnTo>
                  <a:pt x="120" y="203"/>
                </a:lnTo>
                <a:lnTo>
                  <a:pt x="126" y="203"/>
                </a:lnTo>
                <a:lnTo>
                  <a:pt x="126" y="209"/>
                </a:lnTo>
                <a:lnTo>
                  <a:pt x="126" y="209"/>
                </a:lnTo>
                <a:lnTo>
                  <a:pt x="132" y="227"/>
                </a:lnTo>
                <a:lnTo>
                  <a:pt x="132" y="227"/>
                </a:lnTo>
                <a:lnTo>
                  <a:pt x="132" y="239"/>
                </a:lnTo>
                <a:lnTo>
                  <a:pt x="132" y="239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1" name="Freeform 91"/>
          <p:cNvSpPr>
            <a:spLocks/>
          </p:cNvSpPr>
          <p:nvPr/>
        </p:nvSpPr>
        <p:spPr bwMode="auto">
          <a:xfrm rot="21394386">
            <a:off x="774848" y="2887955"/>
            <a:ext cx="1083154" cy="1618585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0" y="305"/>
              </a:cxn>
              <a:cxn ang="0">
                <a:pos x="335" y="800"/>
              </a:cxn>
              <a:cxn ang="0">
                <a:pos x="335" y="794"/>
              </a:cxn>
              <a:cxn ang="0">
                <a:pos x="341" y="788"/>
              </a:cxn>
              <a:cxn ang="0">
                <a:pos x="347" y="765"/>
              </a:cxn>
              <a:cxn ang="0">
                <a:pos x="341" y="759"/>
              </a:cxn>
              <a:cxn ang="0">
                <a:pos x="347" y="711"/>
              </a:cxn>
              <a:cxn ang="0">
                <a:pos x="341" y="693"/>
              </a:cxn>
              <a:cxn ang="0">
                <a:pos x="347" y="687"/>
              </a:cxn>
              <a:cxn ang="0">
                <a:pos x="359" y="681"/>
              </a:cxn>
              <a:cxn ang="0">
                <a:pos x="377" y="687"/>
              </a:cxn>
              <a:cxn ang="0">
                <a:pos x="383" y="693"/>
              </a:cxn>
              <a:cxn ang="0">
                <a:pos x="383" y="699"/>
              </a:cxn>
              <a:cxn ang="0">
                <a:pos x="389" y="705"/>
              </a:cxn>
              <a:cxn ang="0">
                <a:pos x="395" y="705"/>
              </a:cxn>
              <a:cxn ang="0">
                <a:pos x="413" y="663"/>
              </a:cxn>
              <a:cxn ang="0">
                <a:pos x="425" y="609"/>
              </a:cxn>
              <a:cxn ang="0">
                <a:pos x="520" y="102"/>
              </a:cxn>
              <a:cxn ang="0">
                <a:pos x="299" y="54"/>
              </a:cxn>
              <a:cxn ang="0">
                <a:pos x="78" y="0"/>
              </a:cxn>
              <a:cxn ang="0">
                <a:pos x="78" y="0"/>
              </a:cxn>
            </a:cxnLst>
            <a:rect l="0" t="0" r="r" b="b"/>
            <a:pathLst>
              <a:path w="520" h="800">
                <a:moveTo>
                  <a:pt x="78" y="0"/>
                </a:moveTo>
                <a:lnTo>
                  <a:pt x="0" y="305"/>
                </a:lnTo>
                <a:lnTo>
                  <a:pt x="335" y="800"/>
                </a:lnTo>
                <a:lnTo>
                  <a:pt x="335" y="794"/>
                </a:lnTo>
                <a:lnTo>
                  <a:pt x="341" y="788"/>
                </a:lnTo>
                <a:lnTo>
                  <a:pt x="347" y="765"/>
                </a:lnTo>
                <a:lnTo>
                  <a:pt x="341" y="759"/>
                </a:lnTo>
                <a:lnTo>
                  <a:pt x="347" y="711"/>
                </a:lnTo>
                <a:lnTo>
                  <a:pt x="341" y="693"/>
                </a:lnTo>
                <a:lnTo>
                  <a:pt x="347" y="687"/>
                </a:lnTo>
                <a:lnTo>
                  <a:pt x="359" y="681"/>
                </a:lnTo>
                <a:lnTo>
                  <a:pt x="377" y="687"/>
                </a:lnTo>
                <a:lnTo>
                  <a:pt x="383" y="693"/>
                </a:lnTo>
                <a:lnTo>
                  <a:pt x="383" y="699"/>
                </a:lnTo>
                <a:lnTo>
                  <a:pt x="389" y="705"/>
                </a:lnTo>
                <a:lnTo>
                  <a:pt x="395" y="705"/>
                </a:lnTo>
                <a:lnTo>
                  <a:pt x="413" y="663"/>
                </a:lnTo>
                <a:lnTo>
                  <a:pt x="425" y="609"/>
                </a:lnTo>
                <a:lnTo>
                  <a:pt x="520" y="102"/>
                </a:lnTo>
                <a:lnTo>
                  <a:pt x="299" y="54"/>
                </a:lnTo>
                <a:lnTo>
                  <a:pt x="78" y="0"/>
                </a:lnTo>
                <a:lnTo>
                  <a:pt x="7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2" name="Freeform 92"/>
          <p:cNvSpPr>
            <a:spLocks/>
          </p:cNvSpPr>
          <p:nvPr/>
        </p:nvSpPr>
        <p:spPr bwMode="auto">
          <a:xfrm rot="21394386">
            <a:off x="6366955" y="5141648"/>
            <a:ext cx="1544853" cy="1135819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60"/>
              </a:cxn>
              <a:cxn ang="0">
                <a:pos x="12" y="72"/>
              </a:cxn>
              <a:cxn ang="0">
                <a:pos x="18" y="90"/>
              </a:cxn>
              <a:cxn ang="0">
                <a:pos x="24" y="102"/>
              </a:cxn>
              <a:cxn ang="0">
                <a:pos x="18" y="113"/>
              </a:cxn>
              <a:cxn ang="0">
                <a:pos x="36" y="107"/>
              </a:cxn>
              <a:cxn ang="0">
                <a:pos x="48" y="90"/>
              </a:cxn>
              <a:cxn ang="0">
                <a:pos x="60" y="90"/>
              </a:cxn>
              <a:cxn ang="0">
                <a:pos x="54" y="102"/>
              </a:cxn>
              <a:cxn ang="0">
                <a:pos x="108" y="90"/>
              </a:cxn>
              <a:cxn ang="0">
                <a:pos x="108" y="96"/>
              </a:cxn>
              <a:cxn ang="0">
                <a:pos x="150" y="107"/>
              </a:cxn>
              <a:cxn ang="0">
                <a:pos x="168" y="107"/>
              </a:cxn>
              <a:cxn ang="0">
                <a:pos x="186" y="113"/>
              </a:cxn>
              <a:cxn ang="0">
                <a:pos x="186" y="119"/>
              </a:cxn>
              <a:cxn ang="0">
                <a:pos x="216" y="149"/>
              </a:cxn>
              <a:cxn ang="0">
                <a:pos x="210" y="155"/>
              </a:cxn>
              <a:cxn ang="0">
                <a:pos x="204" y="155"/>
              </a:cxn>
              <a:cxn ang="0">
                <a:pos x="246" y="149"/>
              </a:cxn>
              <a:cxn ang="0">
                <a:pos x="299" y="125"/>
              </a:cxn>
              <a:cxn ang="0">
                <a:pos x="299" y="107"/>
              </a:cxn>
              <a:cxn ang="0">
                <a:pos x="371" y="131"/>
              </a:cxn>
              <a:cxn ang="0">
                <a:pos x="413" y="167"/>
              </a:cxn>
              <a:cxn ang="0">
                <a:pos x="443" y="185"/>
              </a:cxn>
              <a:cxn ang="0">
                <a:pos x="461" y="215"/>
              </a:cxn>
              <a:cxn ang="0">
                <a:pos x="461" y="287"/>
              </a:cxn>
              <a:cxn ang="0">
                <a:pos x="479" y="328"/>
              </a:cxn>
              <a:cxn ang="0">
                <a:pos x="473" y="299"/>
              </a:cxn>
              <a:cxn ang="0">
                <a:pos x="491" y="310"/>
              </a:cxn>
              <a:cxn ang="0">
                <a:pos x="497" y="305"/>
              </a:cxn>
              <a:cxn ang="0">
                <a:pos x="497" y="316"/>
              </a:cxn>
              <a:cxn ang="0">
                <a:pos x="485" y="346"/>
              </a:cxn>
              <a:cxn ang="0">
                <a:pos x="497" y="364"/>
              </a:cxn>
              <a:cxn ang="0">
                <a:pos x="533" y="412"/>
              </a:cxn>
              <a:cxn ang="0">
                <a:pos x="545" y="418"/>
              </a:cxn>
              <a:cxn ang="0">
                <a:pos x="563" y="448"/>
              </a:cxn>
              <a:cxn ang="0">
                <a:pos x="592" y="496"/>
              </a:cxn>
              <a:cxn ang="0">
                <a:pos x="646" y="531"/>
              </a:cxn>
              <a:cxn ang="0">
                <a:pos x="670" y="543"/>
              </a:cxn>
              <a:cxn ang="0">
                <a:pos x="658" y="549"/>
              </a:cxn>
              <a:cxn ang="0">
                <a:pos x="652" y="555"/>
              </a:cxn>
              <a:cxn ang="0">
                <a:pos x="676" y="561"/>
              </a:cxn>
              <a:cxn ang="0">
                <a:pos x="730" y="531"/>
              </a:cxn>
              <a:cxn ang="0">
                <a:pos x="724" y="496"/>
              </a:cxn>
              <a:cxn ang="0">
                <a:pos x="730" y="448"/>
              </a:cxn>
              <a:cxn ang="0">
                <a:pos x="724" y="370"/>
              </a:cxn>
              <a:cxn ang="0">
                <a:pos x="682" y="293"/>
              </a:cxn>
              <a:cxn ang="0">
                <a:pos x="658" y="257"/>
              </a:cxn>
              <a:cxn ang="0">
                <a:pos x="658" y="227"/>
              </a:cxn>
              <a:cxn ang="0">
                <a:pos x="622" y="173"/>
              </a:cxn>
              <a:cxn ang="0">
                <a:pos x="592" y="143"/>
              </a:cxn>
              <a:cxn ang="0">
                <a:pos x="551" y="48"/>
              </a:cxn>
              <a:cxn ang="0">
                <a:pos x="545" y="36"/>
              </a:cxn>
              <a:cxn ang="0">
                <a:pos x="533" y="12"/>
              </a:cxn>
              <a:cxn ang="0">
                <a:pos x="491" y="6"/>
              </a:cxn>
              <a:cxn ang="0">
                <a:pos x="497" y="42"/>
              </a:cxn>
              <a:cxn ang="0">
                <a:pos x="479" y="48"/>
              </a:cxn>
              <a:cxn ang="0">
                <a:pos x="234" y="42"/>
              </a:cxn>
              <a:cxn ang="0">
                <a:pos x="228" y="24"/>
              </a:cxn>
            </a:cxnLst>
            <a:rect l="0" t="0" r="r" b="b"/>
            <a:pathLst>
              <a:path w="742" h="561">
                <a:moveTo>
                  <a:pt x="228" y="24"/>
                </a:moveTo>
                <a:lnTo>
                  <a:pt x="0" y="42"/>
                </a:lnTo>
                <a:lnTo>
                  <a:pt x="0" y="48"/>
                </a:lnTo>
                <a:lnTo>
                  <a:pt x="0" y="48"/>
                </a:lnTo>
                <a:lnTo>
                  <a:pt x="0" y="54"/>
                </a:lnTo>
                <a:lnTo>
                  <a:pt x="0" y="60"/>
                </a:lnTo>
                <a:lnTo>
                  <a:pt x="6" y="72"/>
                </a:lnTo>
                <a:lnTo>
                  <a:pt x="12" y="72"/>
                </a:lnTo>
                <a:lnTo>
                  <a:pt x="12" y="72"/>
                </a:lnTo>
                <a:lnTo>
                  <a:pt x="18" y="78"/>
                </a:lnTo>
                <a:lnTo>
                  <a:pt x="18" y="84"/>
                </a:lnTo>
                <a:lnTo>
                  <a:pt x="18" y="90"/>
                </a:lnTo>
                <a:lnTo>
                  <a:pt x="18" y="96"/>
                </a:lnTo>
                <a:lnTo>
                  <a:pt x="24" y="96"/>
                </a:lnTo>
                <a:lnTo>
                  <a:pt x="24" y="102"/>
                </a:lnTo>
                <a:lnTo>
                  <a:pt x="24" y="102"/>
                </a:lnTo>
                <a:lnTo>
                  <a:pt x="18" y="107"/>
                </a:lnTo>
                <a:lnTo>
                  <a:pt x="18" y="113"/>
                </a:lnTo>
                <a:lnTo>
                  <a:pt x="18" y="113"/>
                </a:lnTo>
                <a:lnTo>
                  <a:pt x="36" y="107"/>
                </a:lnTo>
                <a:lnTo>
                  <a:pt x="36" y="107"/>
                </a:lnTo>
                <a:lnTo>
                  <a:pt x="42" y="96"/>
                </a:lnTo>
                <a:lnTo>
                  <a:pt x="42" y="90"/>
                </a:lnTo>
                <a:lnTo>
                  <a:pt x="48" y="90"/>
                </a:lnTo>
                <a:lnTo>
                  <a:pt x="54" y="90"/>
                </a:lnTo>
                <a:lnTo>
                  <a:pt x="54" y="90"/>
                </a:lnTo>
                <a:lnTo>
                  <a:pt x="60" y="90"/>
                </a:lnTo>
                <a:lnTo>
                  <a:pt x="60" y="96"/>
                </a:lnTo>
                <a:lnTo>
                  <a:pt x="54" y="102"/>
                </a:lnTo>
                <a:lnTo>
                  <a:pt x="54" y="102"/>
                </a:lnTo>
                <a:lnTo>
                  <a:pt x="60" y="102"/>
                </a:lnTo>
                <a:lnTo>
                  <a:pt x="72" y="102"/>
                </a:lnTo>
                <a:lnTo>
                  <a:pt x="108" y="90"/>
                </a:lnTo>
                <a:lnTo>
                  <a:pt x="120" y="84"/>
                </a:lnTo>
                <a:lnTo>
                  <a:pt x="120" y="90"/>
                </a:lnTo>
                <a:lnTo>
                  <a:pt x="108" y="96"/>
                </a:lnTo>
                <a:lnTo>
                  <a:pt x="114" y="96"/>
                </a:lnTo>
                <a:lnTo>
                  <a:pt x="132" y="102"/>
                </a:lnTo>
                <a:lnTo>
                  <a:pt x="150" y="107"/>
                </a:lnTo>
                <a:lnTo>
                  <a:pt x="168" y="113"/>
                </a:lnTo>
                <a:lnTo>
                  <a:pt x="168" y="113"/>
                </a:lnTo>
                <a:lnTo>
                  <a:pt x="168" y="107"/>
                </a:lnTo>
                <a:lnTo>
                  <a:pt x="174" y="107"/>
                </a:lnTo>
                <a:lnTo>
                  <a:pt x="180" y="113"/>
                </a:lnTo>
                <a:lnTo>
                  <a:pt x="186" y="113"/>
                </a:lnTo>
                <a:lnTo>
                  <a:pt x="192" y="113"/>
                </a:lnTo>
                <a:lnTo>
                  <a:pt x="192" y="119"/>
                </a:lnTo>
                <a:lnTo>
                  <a:pt x="186" y="119"/>
                </a:lnTo>
                <a:lnTo>
                  <a:pt x="192" y="125"/>
                </a:lnTo>
                <a:lnTo>
                  <a:pt x="210" y="143"/>
                </a:lnTo>
                <a:lnTo>
                  <a:pt x="216" y="149"/>
                </a:lnTo>
                <a:lnTo>
                  <a:pt x="216" y="149"/>
                </a:lnTo>
                <a:lnTo>
                  <a:pt x="210" y="155"/>
                </a:lnTo>
                <a:lnTo>
                  <a:pt x="210" y="155"/>
                </a:lnTo>
                <a:lnTo>
                  <a:pt x="204" y="149"/>
                </a:lnTo>
                <a:lnTo>
                  <a:pt x="204" y="155"/>
                </a:lnTo>
                <a:lnTo>
                  <a:pt x="204" y="155"/>
                </a:lnTo>
                <a:lnTo>
                  <a:pt x="210" y="161"/>
                </a:lnTo>
                <a:lnTo>
                  <a:pt x="240" y="149"/>
                </a:lnTo>
                <a:lnTo>
                  <a:pt x="246" y="149"/>
                </a:lnTo>
                <a:lnTo>
                  <a:pt x="252" y="143"/>
                </a:lnTo>
                <a:lnTo>
                  <a:pt x="282" y="125"/>
                </a:lnTo>
                <a:lnTo>
                  <a:pt x="299" y="125"/>
                </a:lnTo>
                <a:lnTo>
                  <a:pt x="299" y="119"/>
                </a:lnTo>
                <a:lnTo>
                  <a:pt x="293" y="119"/>
                </a:lnTo>
                <a:lnTo>
                  <a:pt x="299" y="107"/>
                </a:lnTo>
                <a:lnTo>
                  <a:pt x="329" y="102"/>
                </a:lnTo>
                <a:lnTo>
                  <a:pt x="365" y="125"/>
                </a:lnTo>
                <a:lnTo>
                  <a:pt x="371" y="131"/>
                </a:lnTo>
                <a:lnTo>
                  <a:pt x="377" y="137"/>
                </a:lnTo>
                <a:lnTo>
                  <a:pt x="389" y="149"/>
                </a:lnTo>
                <a:lnTo>
                  <a:pt x="413" y="167"/>
                </a:lnTo>
                <a:lnTo>
                  <a:pt x="413" y="179"/>
                </a:lnTo>
                <a:lnTo>
                  <a:pt x="425" y="185"/>
                </a:lnTo>
                <a:lnTo>
                  <a:pt x="443" y="185"/>
                </a:lnTo>
                <a:lnTo>
                  <a:pt x="455" y="203"/>
                </a:lnTo>
                <a:lnTo>
                  <a:pt x="461" y="209"/>
                </a:lnTo>
                <a:lnTo>
                  <a:pt x="461" y="215"/>
                </a:lnTo>
                <a:lnTo>
                  <a:pt x="467" y="239"/>
                </a:lnTo>
                <a:lnTo>
                  <a:pt x="461" y="263"/>
                </a:lnTo>
                <a:lnTo>
                  <a:pt x="461" y="287"/>
                </a:lnTo>
                <a:lnTo>
                  <a:pt x="461" y="310"/>
                </a:lnTo>
                <a:lnTo>
                  <a:pt x="461" y="316"/>
                </a:lnTo>
                <a:lnTo>
                  <a:pt x="479" y="328"/>
                </a:lnTo>
                <a:lnTo>
                  <a:pt x="485" y="316"/>
                </a:lnTo>
                <a:lnTo>
                  <a:pt x="479" y="316"/>
                </a:lnTo>
                <a:lnTo>
                  <a:pt x="473" y="299"/>
                </a:lnTo>
                <a:lnTo>
                  <a:pt x="473" y="299"/>
                </a:lnTo>
                <a:lnTo>
                  <a:pt x="485" y="299"/>
                </a:lnTo>
                <a:lnTo>
                  <a:pt x="491" y="310"/>
                </a:lnTo>
                <a:lnTo>
                  <a:pt x="491" y="310"/>
                </a:lnTo>
                <a:lnTo>
                  <a:pt x="497" y="305"/>
                </a:lnTo>
                <a:lnTo>
                  <a:pt x="497" y="305"/>
                </a:lnTo>
                <a:lnTo>
                  <a:pt x="503" y="305"/>
                </a:lnTo>
                <a:lnTo>
                  <a:pt x="503" y="310"/>
                </a:lnTo>
                <a:lnTo>
                  <a:pt x="497" y="316"/>
                </a:lnTo>
                <a:lnTo>
                  <a:pt x="491" y="322"/>
                </a:lnTo>
                <a:lnTo>
                  <a:pt x="485" y="340"/>
                </a:lnTo>
                <a:lnTo>
                  <a:pt x="485" y="346"/>
                </a:lnTo>
                <a:lnTo>
                  <a:pt x="479" y="352"/>
                </a:lnTo>
                <a:lnTo>
                  <a:pt x="491" y="358"/>
                </a:lnTo>
                <a:lnTo>
                  <a:pt x="497" y="364"/>
                </a:lnTo>
                <a:lnTo>
                  <a:pt x="509" y="400"/>
                </a:lnTo>
                <a:lnTo>
                  <a:pt x="533" y="412"/>
                </a:lnTo>
                <a:lnTo>
                  <a:pt x="533" y="412"/>
                </a:lnTo>
                <a:lnTo>
                  <a:pt x="533" y="406"/>
                </a:lnTo>
                <a:lnTo>
                  <a:pt x="545" y="406"/>
                </a:lnTo>
                <a:lnTo>
                  <a:pt x="545" y="418"/>
                </a:lnTo>
                <a:lnTo>
                  <a:pt x="545" y="424"/>
                </a:lnTo>
                <a:lnTo>
                  <a:pt x="557" y="442"/>
                </a:lnTo>
                <a:lnTo>
                  <a:pt x="563" y="448"/>
                </a:lnTo>
                <a:lnTo>
                  <a:pt x="575" y="448"/>
                </a:lnTo>
                <a:lnTo>
                  <a:pt x="587" y="490"/>
                </a:lnTo>
                <a:lnTo>
                  <a:pt x="592" y="496"/>
                </a:lnTo>
                <a:lnTo>
                  <a:pt x="616" y="496"/>
                </a:lnTo>
                <a:lnTo>
                  <a:pt x="622" y="502"/>
                </a:lnTo>
                <a:lnTo>
                  <a:pt x="646" y="531"/>
                </a:lnTo>
                <a:lnTo>
                  <a:pt x="658" y="543"/>
                </a:lnTo>
                <a:lnTo>
                  <a:pt x="664" y="543"/>
                </a:lnTo>
                <a:lnTo>
                  <a:pt x="670" y="543"/>
                </a:lnTo>
                <a:lnTo>
                  <a:pt x="670" y="549"/>
                </a:lnTo>
                <a:lnTo>
                  <a:pt x="664" y="549"/>
                </a:lnTo>
                <a:lnTo>
                  <a:pt x="658" y="549"/>
                </a:lnTo>
                <a:lnTo>
                  <a:pt x="658" y="549"/>
                </a:lnTo>
                <a:lnTo>
                  <a:pt x="652" y="549"/>
                </a:lnTo>
                <a:lnTo>
                  <a:pt x="652" y="555"/>
                </a:lnTo>
                <a:lnTo>
                  <a:pt x="658" y="561"/>
                </a:lnTo>
                <a:lnTo>
                  <a:pt x="670" y="561"/>
                </a:lnTo>
                <a:lnTo>
                  <a:pt x="676" y="561"/>
                </a:lnTo>
                <a:lnTo>
                  <a:pt x="688" y="555"/>
                </a:lnTo>
                <a:lnTo>
                  <a:pt x="724" y="543"/>
                </a:lnTo>
                <a:lnTo>
                  <a:pt x="730" y="531"/>
                </a:lnTo>
                <a:lnTo>
                  <a:pt x="730" y="525"/>
                </a:lnTo>
                <a:lnTo>
                  <a:pt x="724" y="508"/>
                </a:lnTo>
                <a:lnTo>
                  <a:pt x="724" y="496"/>
                </a:lnTo>
                <a:lnTo>
                  <a:pt x="730" y="478"/>
                </a:lnTo>
                <a:lnTo>
                  <a:pt x="742" y="484"/>
                </a:lnTo>
                <a:lnTo>
                  <a:pt x="730" y="448"/>
                </a:lnTo>
                <a:lnTo>
                  <a:pt x="736" y="430"/>
                </a:lnTo>
                <a:lnTo>
                  <a:pt x="730" y="394"/>
                </a:lnTo>
                <a:lnTo>
                  <a:pt x="724" y="370"/>
                </a:lnTo>
                <a:lnTo>
                  <a:pt x="718" y="358"/>
                </a:lnTo>
                <a:lnTo>
                  <a:pt x="694" y="328"/>
                </a:lnTo>
                <a:lnTo>
                  <a:pt x="682" y="293"/>
                </a:lnTo>
                <a:lnTo>
                  <a:pt x="658" y="263"/>
                </a:lnTo>
                <a:lnTo>
                  <a:pt x="664" y="263"/>
                </a:lnTo>
                <a:lnTo>
                  <a:pt x="658" y="257"/>
                </a:lnTo>
                <a:lnTo>
                  <a:pt x="652" y="245"/>
                </a:lnTo>
                <a:lnTo>
                  <a:pt x="652" y="233"/>
                </a:lnTo>
                <a:lnTo>
                  <a:pt x="658" y="227"/>
                </a:lnTo>
                <a:lnTo>
                  <a:pt x="658" y="221"/>
                </a:lnTo>
                <a:lnTo>
                  <a:pt x="634" y="191"/>
                </a:lnTo>
                <a:lnTo>
                  <a:pt x="622" y="173"/>
                </a:lnTo>
                <a:lnTo>
                  <a:pt x="610" y="167"/>
                </a:lnTo>
                <a:lnTo>
                  <a:pt x="610" y="167"/>
                </a:lnTo>
                <a:lnTo>
                  <a:pt x="592" y="143"/>
                </a:lnTo>
                <a:lnTo>
                  <a:pt x="569" y="107"/>
                </a:lnTo>
                <a:lnTo>
                  <a:pt x="569" y="84"/>
                </a:lnTo>
                <a:lnTo>
                  <a:pt x="551" y="48"/>
                </a:lnTo>
                <a:lnTo>
                  <a:pt x="551" y="48"/>
                </a:lnTo>
                <a:lnTo>
                  <a:pt x="545" y="42"/>
                </a:lnTo>
                <a:lnTo>
                  <a:pt x="545" y="36"/>
                </a:lnTo>
                <a:lnTo>
                  <a:pt x="539" y="12"/>
                </a:lnTo>
                <a:lnTo>
                  <a:pt x="539" y="6"/>
                </a:lnTo>
                <a:lnTo>
                  <a:pt x="533" y="12"/>
                </a:lnTo>
                <a:lnTo>
                  <a:pt x="515" y="6"/>
                </a:lnTo>
                <a:lnTo>
                  <a:pt x="497" y="0"/>
                </a:lnTo>
                <a:lnTo>
                  <a:pt x="491" y="6"/>
                </a:lnTo>
                <a:lnTo>
                  <a:pt x="491" y="12"/>
                </a:lnTo>
                <a:lnTo>
                  <a:pt x="491" y="18"/>
                </a:lnTo>
                <a:lnTo>
                  <a:pt x="497" y="42"/>
                </a:lnTo>
                <a:lnTo>
                  <a:pt x="491" y="54"/>
                </a:lnTo>
                <a:lnTo>
                  <a:pt x="479" y="48"/>
                </a:lnTo>
                <a:lnTo>
                  <a:pt x="479" y="48"/>
                </a:lnTo>
                <a:lnTo>
                  <a:pt x="473" y="36"/>
                </a:lnTo>
                <a:lnTo>
                  <a:pt x="240" y="48"/>
                </a:lnTo>
                <a:lnTo>
                  <a:pt x="234" y="42"/>
                </a:lnTo>
                <a:lnTo>
                  <a:pt x="234" y="36"/>
                </a:lnTo>
                <a:lnTo>
                  <a:pt x="228" y="24"/>
                </a:lnTo>
                <a:lnTo>
                  <a:pt x="228" y="24"/>
                </a:lnTo>
                <a:lnTo>
                  <a:pt x="228" y="2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1" name="Freeform 85"/>
          <p:cNvSpPr>
            <a:spLocks/>
          </p:cNvSpPr>
          <p:nvPr/>
        </p:nvSpPr>
        <p:spPr bwMode="auto">
          <a:xfrm rot="21394386">
            <a:off x="6794984" y="3248432"/>
            <a:ext cx="1293815" cy="723272"/>
          </a:xfrm>
          <a:custGeom>
            <a:avLst/>
            <a:gdLst/>
            <a:ahLst/>
            <a:cxnLst>
              <a:cxn ang="0">
                <a:pos x="197" y="334"/>
              </a:cxn>
              <a:cxn ang="0">
                <a:pos x="161" y="340"/>
              </a:cxn>
              <a:cxn ang="0">
                <a:pos x="137" y="340"/>
              </a:cxn>
              <a:cxn ang="0">
                <a:pos x="35" y="340"/>
              </a:cxn>
              <a:cxn ang="0">
                <a:pos x="59" y="310"/>
              </a:cxn>
              <a:cxn ang="0">
                <a:pos x="71" y="292"/>
              </a:cxn>
              <a:cxn ang="0">
                <a:pos x="119" y="244"/>
              </a:cxn>
              <a:cxn ang="0">
                <a:pos x="131" y="268"/>
              </a:cxn>
              <a:cxn ang="0">
                <a:pos x="167" y="268"/>
              </a:cxn>
              <a:cxn ang="0">
                <a:pos x="185" y="262"/>
              </a:cxn>
              <a:cxn ang="0">
                <a:pos x="215" y="256"/>
              </a:cxn>
              <a:cxn ang="0">
                <a:pos x="221" y="244"/>
              </a:cxn>
              <a:cxn ang="0">
                <a:pos x="257" y="215"/>
              </a:cxn>
              <a:cxn ang="0">
                <a:pos x="269" y="173"/>
              </a:cxn>
              <a:cxn ang="0">
                <a:pos x="299" y="113"/>
              </a:cxn>
              <a:cxn ang="0">
                <a:pos x="317" y="119"/>
              </a:cxn>
              <a:cxn ang="0">
                <a:pos x="334" y="71"/>
              </a:cxn>
              <a:cxn ang="0">
                <a:pos x="358" y="59"/>
              </a:cxn>
              <a:cxn ang="0">
                <a:pos x="370" y="35"/>
              </a:cxn>
              <a:cxn ang="0">
                <a:pos x="370" y="6"/>
              </a:cxn>
              <a:cxn ang="0">
                <a:pos x="412" y="23"/>
              </a:cxn>
              <a:cxn ang="0">
                <a:pos x="424" y="6"/>
              </a:cxn>
              <a:cxn ang="0">
                <a:pos x="448" y="12"/>
              </a:cxn>
              <a:cxn ang="0">
                <a:pos x="466" y="29"/>
              </a:cxn>
              <a:cxn ang="0">
                <a:pos x="490" y="47"/>
              </a:cxn>
              <a:cxn ang="0">
                <a:pos x="472" y="89"/>
              </a:cxn>
              <a:cxn ang="0">
                <a:pos x="496" y="89"/>
              </a:cxn>
              <a:cxn ang="0">
                <a:pos x="514" y="107"/>
              </a:cxn>
              <a:cxn ang="0">
                <a:pos x="526" y="107"/>
              </a:cxn>
              <a:cxn ang="0">
                <a:pos x="562" y="125"/>
              </a:cxn>
              <a:cxn ang="0">
                <a:pos x="562" y="137"/>
              </a:cxn>
              <a:cxn ang="0">
                <a:pos x="562" y="155"/>
              </a:cxn>
              <a:cxn ang="0">
                <a:pos x="580" y="173"/>
              </a:cxn>
              <a:cxn ang="0">
                <a:pos x="562" y="179"/>
              </a:cxn>
              <a:cxn ang="0">
                <a:pos x="568" y="191"/>
              </a:cxn>
              <a:cxn ang="0">
                <a:pos x="562" y="197"/>
              </a:cxn>
              <a:cxn ang="0">
                <a:pos x="574" y="203"/>
              </a:cxn>
              <a:cxn ang="0">
                <a:pos x="574" y="220"/>
              </a:cxn>
              <a:cxn ang="0">
                <a:pos x="556" y="220"/>
              </a:cxn>
              <a:cxn ang="0">
                <a:pos x="580" y="226"/>
              </a:cxn>
              <a:cxn ang="0">
                <a:pos x="610" y="220"/>
              </a:cxn>
              <a:cxn ang="0">
                <a:pos x="616" y="256"/>
              </a:cxn>
              <a:cxn ang="0">
                <a:pos x="616" y="262"/>
              </a:cxn>
            </a:cxnLst>
            <a:rect l="0" t="0" r="r" b="b"/>
            <a:pathLst>
              <a:path w="621" h="358">
                <a:moveTo>
                  <a:pt x="616" y="262"/>
                </a:moveTo>
                <a:lnTo>
                  <a:pt x="412" y="298"/>
                </a:lnTo>
                <a:lnTo>
                  <a:pt x="197" y="334"/>
                </a:lnTo>
                <a:lnTo>
                  <a:pt x="191" y="334"/>
                </a:lnTo>
                <a:lnTo>
                  <a:pt x="179" y="334"/>
                </a:lnTo>
                <a:lnTo>
                  <a:pt x="161" y="340"/>
                </a:lnTo>
                <a:lnTo>
                  <a:pt x="161" y="334"/>
                </a:lnTo>
                <a:lnTo>
                  <a:pt x="137" y="340"/>
                </a:lnTo>
                <a:lnTo>
                  <a:pt x="137" y="340"/>
                </a:lnTo>
                <a:lnTo>
                  <a:pt x="0" y="358"/>
                </a:lnTo>
                <a:lnTo>
                  <a:pt x="6" y="352"/>
                </a:lnTo>
                <a:lnTo>
                  <a:pt x="35" y="340"/>
                </a:lnTo>
                <a:lnTo>
                  <a:pt x="41" y="334"/>
                </a:lnTo>
                <a:lnTo>
                  <a:pt x="59" y="322"/>
                </a:lnTo>
                <a:lnTo>
                  <a:pt x="59" y="310"/>
                </a:lnTo>
                <a:lnTo>
                  <a:pt x="59" y="310"/>
                </a:lnTo>
                <a:lnTo>
                  <a:pt x="65" y="304"/>
                </a:lnTo>
                <a:lnTo>
                  <a:pt x="71" y="292"/>
                </a:lnTo>
                <a:lnTo>
                  <a:pt x="77" y="286"/>
                </a:lnTo>
                <a:lnTo>
                  <a:pt x="119" y="250"/>
                </a:lnTo>
                <a:lnTo>
                  <a:pt x="119" y="244"/>
                </a:lnTo>
                <a:lnTo>
                  <a:pt x="125" y="244"/>
                </a:lnTo>
                <a:lnTo>
                  <a:pt x="119" y="256"/>
                </a:lnTo>
                <a:lnTo>
                  <a:pt x="131" y="268"/>
                </a:lnTo>
                <a:lnTo>
                  <a:pt x="149" y="274"/>
                </a:lnTo>
                <a:lnTo>
                  <a:pt x="161" y="274"/>
                </a:lnTo>
                <a:lnTo>
                  <a:pt x="167" y="268"/>
                </a:lnTo>
                <a:lnTo>
                  <a:pt x="167" y="262"/>
                </a:lnTo>
                <a:lnTo>
                  <a:pt x="179" y="256"/>
                </a:lnTo>
                <a:lnTo>
                  <a:pt x="185" y="262"/>
                </a:lnTo>
                <a:lnTo>
                  <a:pt x="185" y="262"/>
                </a:lnTo>
                <a:lnTo>
                  <a:pt x="191" y="262"/>
                </a:lnTo>
                <a:lnTo>
                  <a:pt x="215" y="256"/>
                </a:lnTo>
                <a:lnTo>
                  <a:pt x="215" y="244"/>
                </a:lnTo>
                <a:lnTo>
                  <a:pt x="221" y="244"/>
                </a:lnTo>
                <a:lnTo>
                  <a:pt x="221" y="244"/>
                </a:lnTo>
                <a:lnTo>
                  <a:pt x="239" y="232"/>
                </a:lnTo>
                <a:lnTo>
                  <a:pt x="245" y="232"/>
                </a:lnTo>
                <a:lnTo>
                  <a:pt x="257" y="215"/>
                </a:lnTo>
                <a:lnTo>
                  <a:pt x="257" y="209"/>
                </a:lnTo>
                <a:lnTo>
                  <a:pt x="257" y="197"/>
                </a:lnTo>
                <a:lnTo>
                  <a:pt x="269" y="173"/>
                </a:lnTo>
                <a:lnTo>
                  <a:pt x="287" y="107"/>
                </a:lnTo>
                <a:lnTo>
                  <a:pt x="293" y="107"/>
                </a:lnTo>
                <a:lnTo>
                  <a:pt x="299" y="113"/>
                </a:lnTo>
                <a:lnTo>
                  <a:pt x="299" y="113"/>
                </a:lnTo>
                <a:lnTo>
                  <a:pt x="305" y="119"/>
                </a:lnTo>
                <a:lnTo>
                  <a:pt x="317" y="119"/>
                </a:lnTo>
                <a:lnTo>
                  <a:pt x="322" y="107"/>
                </a:lnTo>
                <a:lnTo>
                  <a:pt x="328" y="83"/>
                </a:lnTo>
                <a:lnTo>
                  <a:pt x="334" y="71"/>
                </a:lnTo>
                <a:lnTo>
                  <a:pt x="346" y="77"/>
                </a:lnTo>
                <a:lnTo>
                  <a:pt x="352" y="59"/>
                </a:lnTo>
                <a:lnTo>
                  <a:pt x="358" y="59"/>
                </a:lnTo>
                <a:lnTo>
                  <a:pt x="364" y="53"/>
                </a:lnTo>
                <a:lnTo>
                  <a:pt x="370" y="35"/>
                </a:lnTo>
                <a:lnTo>
                  <a:pt x="370" y="35"/>
                </a:lnTo>
                <a:lnTo>
                  <a:pt x="376" y="29"/>
                </a:lnTo>
                <a:lnTo>
                  <a:pt x="370" y="29"/>
                </a:lnTo>
                <a:lnTo>
                  <a:pt x="370" y="6"/>
                </a:lnTo>
                <a:lnTo>
                  <a:pt x="376" y="6"/>
                </a:lnTo>
                <a:lnTo>
                  <a:pt x="376" y="0"/>
                </a:lnTo>
                <a:lnTo>
                  <a:pt x="412" y="23"/>
                </a:lnTo>
                <a:lnTo>
                  <a:pt x="418" y="29"/>
                </a:lnTo>
                <a:lnTo>
                  <a:pt x="424" y="23"/>
                </a:lnTo>
                <a:lnTo>
                  <a:pt x="424" y="6"/>
                </a:lnTo>
                <a:lnTo>
                  <a:pt x="430" y="6"/>
                </a:lnTo>
                <a:lnTo>
                  <a:pt x="436" y="6"/>
                </a:lnTo>
                <a:lnTo>
                  <a:pt x="448" y="12"/>
                </a:lnTo>
                <a:lnTo>
                  <a:pt x="442" y="17"/>
                </a:lnTo>
                <a:lnTo>
                  <a:pt x="448" y="29"/>
                </a:lnTo>
                <a:lnTo>
                  <a:pt x="466" y="29"/>
                </a:lnTo>
                <a:lnTo>
                  <a:pt x="472" y="35"/>
                </a:lnTo>
                <a:lnTo>
                  <a:pt x="484" y="41"/>
                </a:lnTo>
                <a:lnTo>
                  <a:pt x="490" y="47"/>
                </a:lnTo>
                <a:lnTo>
                  <a:pt x="490" y="53"/>
                </a:lnTo>
                <a:lnTo>
                  <a:pt x="478" y="71"/>
                </a:lnTo>
                <a:lnTo>
                  <a:pt x="472" y="89"/>
                </a:lnTo>
                <a:lnTo>
                  <a:pt x="472" y="95"/>
                </a:lnTo>
                <a:lnTo>
                  <a:pt x="484" y="95"/>
                </a:lnTo>
                <a:lnTo>
                  <a:pt x="496" y="89"/>
                </a:lnTo>
                <a:lnTo>
                  <a:pt x="502" y="101"/>
                </a:lnTo>
                <a:lnTo>
                  <a:pt x="508" y="101"/>
                </a:lnTo>
                <a:lnTo>
                  <a:pt x="514" y="107"/>
                </a:lnTo>
                <a:lnTo>
                  <a:pt x="520" y="113"/>
                </a:lnTo>
                <a:lnTo>
                  <a:pt x="520" y="113"/>
                </a:lnTo>
                <a:lnTo>
                  <a:pt x="526" y="107"/>
                </a:lnTo>
                <a:lnTo>
                  <a:pt x="532" y="107"/>
                </a:lnTo>
                <a:lnTo>
                  <a:pt x="550" y="119"/>
                </a:lnTo>
                <a:lnTo>
                  <a:pt x="562" y="125"/>
                </a:lnTo>
                <a:lnTo>
                  <a:pt x="568" y="131"/>
                </a:lnTo>
                <a:lnTo>
                  <a:pt x="568" y="137"/>
                </a:lnTo>
                <a:lnTo>
                  <a:pt x="562" y="137"/>
                </a:lnTo>
                <a:lnTo>
                  <a:pt x="568" y="149"/>
                </a:lnTo>
                <a:lnTo>
                  <a:pt x="562" y="155"/>
                </a:lnTo>
                <a:lnTo>
                  <a:pt x="562" y="155"/>
                </a:lnTo>
                <a:lnTo>
                  <a:pt x="562" y="155"/>
                </a:lnTo>
                <a:lnTo>
                  <a:pt x="574" y="167"/>
                </a:lnTo>
                <a:lnTo>
                  <a:pt x="580" y="173"/>
                </a:lnTo>
                <a:lnTo>
                  <a:pt x="580" y="179"/>
                </a:lnTo>
                <a:lnTo>
                  <a:pt x="574" y="185"/>
                </a:lnTo>
                <a:lnTo>
                  <a:pt x="562" y="179"/>
                </a:lnTo>
                <a:lnTo>
                  <a:pt x="562" y="185"/>
                </a:lnTo>
                <a:lnTo>
                  <a:pt x="568" y="191"/>
                </a:lnTo>
                <a:lnTo>
                  <a:pt x="568" y="191"/>
                </a:lnTo>
                <a:lnTo>
                  <a:pt x="568" y="191"/>
                </a:lnTo>
                <a:lnTo>
                  <a:pt x="562" y="197"/>
                </a:lnTo>
                <a:lnTo>
                  <a:pt x="562" y="197"/>
                </a:lnTo>
                <a:lnTo>
                  <a:pt x="562" y="197"/>
                </a:lnTo>
                <a:lnTo>
                  <a:pt x="562" y="203"/>
                </a:lnTo>
                <a:lnTo>
                  <a:pt x="574" y="203"/>
                </a:lnTo>
                <a:lnTo>
                  <a:pt x="580" y="203"/>
                </a:lnTo>
                <a:lnTo>
                  <a:pt x="586" y="209"/>
                </a:lnTo>
                <a:lnTo>
                  <a:pt x="574" y="220"/>
                </a:lnTo>
                <a:lnTo>
                  <a:pt x="568" y="220"/>
                </a:lnTo>
                <a:lnTo>
                  <a:pt x="556" y="215"/>
                </a:lnTo>
                <a:lnTo>
                  <a:pt x="556" y="220"/>
                </a:lnTo>
                <a:lnTo>
                  <a:pt x="568" y="226"/>
                </a:lnTo>
                <a:lnTo>
                  <a:pt x="574" y="232"/>
                </a:lnTo>
                <a:lnTo>
                  <a:pt x="580" y="226"/>
                </a:lnTo>
                <a:lnTo>
                  <a:pt x="592" y="220"/>
                </a:lnTo>
                <a:lnTo>
                  <a:pt x="598" y="220"/>
                </a:lnTo>
                <a:lnTo>
                  <a:pt x="610" y="220"/>
                </a:lnTo>
                <a:lnTo>
                  <a:pt x="610" y="220"/>
                </a:lnTo>
                <a:lnTo>
                  <a:pt x="621" y="250"/>
                </a:lnTo>
                <a:lnTo>
                  <a:pt x="616" y="256"/>
                </a:lnTo>
                <a:lnTo>
                  <a:pt x="616" y="256"/>
                </a:lnTo>
                <a:lnTo>
                  <a:pt x="616" y="262"/>
                </a:lnTo>
                <a:lnTo>
                  <a:pt x="616" y="26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8" name="Group 117"/>
          <p:cNvGrpSpPr/>
          <p:nvPr/>
        </p:nvGrpSpPr>
        <p:grpSpPr>
          <a:xfrm rot="21394386">
            <a:off x="5450446" y="1873555"/>
            <a:ext cx="1269238" cy="1183217"/>
            <a:chOff x="5448300" y="1717457"/>
            <a:chExt cx="1147763" cy="10699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9" name="Freeform 98"/>
            <p:cNvSpPr>
              <a:spLocks/>
            </p:cNvSpPr>
            <p:nvPr/>
          </p:nvSpPr>
          <p:spPr bwMode="auto">
            <a:xfrm>
              <a:off x="5448300" y="1717457"/>
              <a:ext cx="922338" cy="447675"/>
            </a:xfrm>
            <a:custGeom>
              <a:avLst/>
              <a:gdLst/>
              <a:ahLst/>
              <a:cxnLst>
                <a:cxn ang="0">
                  <a:pos x="17" y="96"/>
                </a:cxn>
                <a:cxn ang="0">
                  <a:pos x="47" y="78"/>
                </a:cxn>
                <a:cxn ang="0">
                  <a:pos x="113" y="36"/>
                </a:cxn>
                <a:cxn ang="0">
                  <a:pos x="149" y="6"/>
                </a:cxn>
                <a:cxn ang="0">
                  <a:pos x="179" y="6"/>
                </a:cxn>
                <a:cxn ang="0">
                  <a:pos x="161" y="24"/>
                </a:cxn>
                <a:cxn ang="0">
                  <a:pos x="137" y="54"/>
                </a:cxn>
                <a:cxn ang="0">
                  <a:pos x="137" y="72"/>
                </a:cxn>
                <a:cxn ang="0">
                  <a:pos x="161" y="60"/>
                </a:cxn>
                <a:cxn ang="0">
                  <a:pos x="233" y="96"/>
                </a:cxn>
                <a:cxn ang="0">
                  <a:pos x="251" y="102"/>
                </a:cxn>
                <a:cxn ang="0">
                  <a:pos x="263" y="102"/>
                </a:cxn>
                <a:cxn ang="0">
                  <a:pos x="287" y="78"/>
                </a:cxn>
                <a:cxn ang="0">
                  <a:pos x="376" y="54"/>
                </a:cxn>
                <a:cxn ang="0">
                  <a:pos x="376" y="72"/>
                </a:cxn>
                <a:cxn ang="0">
                  <a:pos x="394" y="84"/>
                </a:cxn>
                <a:cxn ang="0">
                  <a:pos x="430" y="78"/>
                </a:cxn>
                <a:cxn ang="0">
                  <a:pos x="454" y="108"/>
                </a:cxn>
                <a:cxn ang="0">
                  <a:pos x="490" y="114"/>
                </a:cxn>
                <a:cxn ang="0">
                  <a:pos x="484" y="126"/>
                </a:cxn>
                <a:cxn ang="0">
                  <a:pos x="466" y="126"/>
                </a:cxn>
                <a:cxn ang="0">
                  <a:pos x="448" y="126"/>
                </a:cxn>
                <a:cxn ang="0">
                  <a:pos x="412" y="126"/>
                </a:cxn>
                <a:cxn ang="0">
                  <a:pos x="406" y="143"/>
                </a:cxn>
                <a:cxn ang="0">
                  <a:pos x="364" y="131"/>
                </a:cxn>
                <a:cxn ang="0">
                  <a:pos x="334" y="143"/>
                </a:cxn>
                <a:cxn ang="0">
                  <a:pos x="322" y="149"/>
                </a:cxn>
                <a:cxn ang="0">
                  <a:pos x="299" y="149"/>
                </a:cxn>
                <a:cxn ang="0">
                  <a:pos x="269" y="185"/>
                </a:cxn>
                <a:cxn ang="0">
                  <a:pos x="275" y="167"/>
                </a:cxn>
                <a:cxn ang="0">
                  <a:pos x="257" y="173"/>
                </a:cxn>
                <a:cxn ang="0">
                  <a:pos x="245" y="161"/>
                </a:cxn>
                <a:cxn ang="0">
                  <a:pos x="233" y="191"/>
                </a:cxn>
                <a:cxn ang="0">
                  <a:pos x="215" y="233"/>
                </a:cxn>
                <a:cxn ang="0">
                  <a:pos x="203" y="239"/>
                </a:cxn>
                <a:cxn ang="0">
                  <a:pos x="203" y="215"/>
                </a:cxn>
                <a:cxn ang="0">
                  <a:pos x="185" y="215"/>
                </a:cxn>
                <a:cxn ang="0">
                  <a:pos x="173" y="173"/>
                </a:cxn>
                <a:cxn ang="0">
                  <a:pos x="167" y="167"/>
                </a:cxn>
                <a:cxn ang="0">
                  <a:pos x="137" y="155"/>
                </a:cxn>
                <a:cxn ang="0">
                  <a:pos x="125" y="155"/>
                </a:cxn>
                <a:cxn ang="0">
                  <a:pos x="89" y="143"/>
                </a:cxn>
                <a:cxn ang="0">
                  <a:pos x="17" y="114"/>
                </a:cxn>
                <a:cxn ang="0">
                  <a:pos x="0" y="108"/>
                </a:cxn>
              </a:cxnLst>
              <a:rect l="0" t="0" r="r" b="b"/>
              <a:pathLst>
                <a:path w="490" h="245">
                  <a:moveTo>
                    <a:pt x="0" y="108"/>
                  </a:moveTo>
                  <a:lnTo>
                    <a:pt x="12" y="102"/>
                  </a:lnTo>
                  <a:lnTo>
                    <a:pt x="17" y="96"/>
                  </a:lnTo>
                  <a:lnTo>
                    <a:pt x="35" y="90"/>
                  </a:lnTo>
                  <a:lnTo>
                    <a:pt x="35" y="78"/>
                  </a:lnTo>
                  <a:lnTo>
                    <a:pt x="47" y="78"/>
                  </a:lnTo>
                  <a:lnTo>
                    <a:pt x="71" y="66"/>
                  </a:lnTo>
                  <a:lnTo>
                    <a:pt x="89" y="60"/>
                  </a:lnTo>
                  <a:lnTo>
                    <a:pt x="113" y="36"/>
                  </a:lnTo>
                  <a:lnTo>
                    <a:pt x="119" y="30"/>
                  </a:lnTo>
                  <a:lnTo>
                    <a:pt x="137" y="12"/>
                  </a:lnTo>
                  <a:lnTo>
                    <a:pt x="149" y="6"/>
                  </a:lnTo>
                  <a:lnTo>
                    <a:pt x="173" y="0"/>
                  </a:lnTo>
                  <a:lnTo>
                    <a:pt x="179" y="6"/>
                  </a:lnTo>
                  <a:lnTo>
                    <a:pt x="179" y="6"/>
                  </a:lnTo>
                  <a:lnTo>
                    <a:pt x="167" y="12"/>
                  </a:lnTo>
                  <a:lnTo>
                    <a:pt x="167" y="12"/>
                  </a:lnTo>
                  <a:lnTo>
                    <a:pt x="161" y="24"/>
                  </a:lnTo>
                  <a:lnTo>
                    <a:pt x="143" y="42"/>
                  </a:lnTo>
                  <a:lnTo>
                    <a:pt x="137" y="48"/>
                  </a:lnTo>
                  <a:lnTo>
                    <a:pt x="137" y="54"/>
                  </a:lnTo>
                  <a:lnTo>
                    <a:pt x="131" y="66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49" y="60"/>
                  </a:lnTo>
                  <a:lnTo>
                    <a:pt x="161" y="60"/>
                  </a:lnTo>
                  <a:lnTo>
                    <a:pt x="161" y="60"/>
                  </a:lnTo>
                  <a:lnTo>
                    <a:pt x="191" y="72"/>
                  </a:lnTo>
                  <a:lnTo>
                    <a:pt x="215" y="96"/>
                  </a:lnTo>
                  <a:lnTo>
                    <a:pt x="233" y="96"/>
                  </a:lnTo>
                  <a:lnTo>
                    <a:pt x="239" y="96"/>
                  </a:lnTo>
                  <a:lnTo>
                    <a:pt x="245" y="96"/>
                  </a:lnTo>
                  <a:lnTo>
                    <a:pt x="251" y="102"/>
                  </a:lnTo>
                  <a:lnTo>
                    <a:pt x="257" y="96"/>
                  </a:lnTo>
                  <a:lnTo>
                    <a:pt x="263" y="102"/>
                  </a:lnTo>
                  <a:lnTo>
                    <a:pt x="263" y="102"/>
                  </a:lnTo>
                  <a:lnTo>
                    <a:pt x="263" y="102"/>
                  </a:lnTo>
                  <a:lnTo>
                    <a:pt x="269" y="96"/>
                  </a:lnTo>
                  <a:lnTo>
                    <a:pt x="287" y="78"/>
                  </a:lnTo>
                  <a:lnTo>
                    <a:pt x="352" y="66"/>
                  </a:lnTo>
                  <a:lnTo>
                    <a:pt x="370" y="54"/>
                  </a:lnTo>
                  <a:lnTo>
                    <a:pt x="376" y="54"/>
                  </a:lnTo>
                  <a:lnTo>
                    <a:pt x="382" y="54"/>
                  </a:lnTo>
                  <a:lnTo>
                    <a:pt x="376" y="66"/>
                  </a:lnTo>
                  <a:lnTo>
                    <a:pt x="376" y="72"/>
                  </a:lnTo>
                  <a:lnTo>
                    <a:pt x="382" y="84"/>
                  </a:lnTo>
                  <a:lnTo>
                    <a:pt x="388" y="90"/>
                  </a:lnTo>
                  <a:lnTo>
                    <a:pt x="394" y="84"/>
                  </a:lnTo>
                  <a:lnTo>
                    <a:pt x="400" y="84"/>
                  </a:lnTo>
                  <a:lnTo>
                    <a:pt x="406" y="84"/>
                  </a:lnTo>
                  <a:lnTo>
                    <a:pt x="430" y="78"/>
                  </a:lnTo>
                  <a:lnTo>
                    <a:pt x="436" y="84"/>
                  </a:lnTo>
                  <a:lnTo>
                    <a:pt x="442" y="102"/>
                  </a:lnTo>
                  <a:lnTo>
                    <a:pt x="454" y="108"/>
                  </a:lnTo>
                  <a:lnTo>
                    <a:pt x="466" y="114"/>
                  </a:lnTo>
                  <a:lnTo>
                    <a:pt x="484" y="114"/>
                  </a:lnTo>
                  <a:lnTo>
                    <a:pt x="490" y="114"/>
                  </a:lnTo>
                  <a:lnTo>
                    <a:pt x="490" y="114"/>
                  </a:lnTo>
                  <a:lnTo>
                    <a:pt x="490" y="120"/>
                  </a:lnTo>
                  <a:lnTo>
                    <a:pt x="484" y="126"/>
                  </a:lnTo>
                  <a:lnTo>
                    <a:pt x="478" y="131"/>
                  </a:lnTo>
                  <a:lnTo>
                    <a:pt x="472" y="126"/>
                  </a:lnTo>
                  <a:lnTo>
                    <a:pt x="466" y="126"/>
                  </a:lnTo>
                  <a:lnTo>
                    <a:pt x="466" y="126"/>
                  </a:lnTo>
                  <a:lnTo>
                    <a:pt x="454" y="131"/>
                  </a:lnTo>
                  <a:lnTo>
                    <a:pt x="448" y="126"/>
                  </a:lnTo>
                  <a:lnTo>
                    <a:pt x="442" y="126"/>
                  </a:lnTo>
                  <a:lnTo>
                    <a:pt x="424" y="131"/>
                  </a:lnTo>
                  <a:lnTo>
                    <a:pt x="412" y="126"/>
                  </a:lnTo>
                  <a:lnTo>
                    <a:pt x="406" y="131"/>
                  </a:lnTo>
                  <a:lnTo>
                    <a:pt x="412" y="137"/>
                  </a:lnTo>
                  <a:lnTo>
                    <a:pt x="406" y="143"/>
                  </a:lnTo>
                  <a:lnTo>
                    <a:pt x="406" y="143"/>
                  </a:lnTo>
                  <a:lnTo>
                    <a:pt x="394" y="131"/>
                  </a:lnTo>
                  <a:lnTo>
                    <a:pt x="364" y="131"/>
                  </a:lnTo>
                  <a:lnTo>
                    <a:pt x="364" y="131"/>
                  </a:lnTo>
                  <a:lnTo>
                    <a:pt x="352" y="131"/>
                  </a:lnTo>
                  <a:lnTo>
                    <a:pt x="334" y="143"/>
                  </a:lnTo>
                  <a:lnTo>
                    <a:pt x="334" y="143"/>
                  </a:lnTo>
                  <a:lnTo>
                    <a:pt x="328" y="143"/>
                  </a:lnTo>
                  <a:lnTo>
                    <a:pt x="322" y="149"/>
                  </a:lnTo>
                  <a:lnTo>
                    <a:pt x="317" y="149"/>
                  </a:lnTo>
                  <a:lnTo>
                    <a:pt x="311" y="149"/>
                  </a:lnTo>
                  <a:lnTo>
                    <a:pt x="299" y="149"/>
                  </a:lnTo>
                  <a:lnTo>
                    <a:pt x="299" y="161"/>
                  </a:lnTo>
                  <a:lnTo>
                    <a:pt x="293" y="161"/>
                  </a:lnTo>
                  <a:lnTo>
                    <a:pt x="269" y="185"/>
                  </a:lnTo>
                  <a:lnTo>
                    <a:pt x="269" y="185"/>
                  </a:lnTo>
                  <a:lnTo>
                    <a:pt x="269" y="179"/>
                  </a:lnTo>
                  <a:lnTo>
                    <a:pt x="275" y="167"/>
                  </a:lnTo>
                  <a:lnTo>
                    <a:pt x="275" y="161"/>
                  </a:lnTo>
                  <a:lnTo>
                    <a:pt x="263" y="161"/>
                  </a:lnTo>
                  <a:lnTo>
                    <a:pt x="257" y="173"/>
                  </a:lnTo>
                  <a:lnTo>
                    <a:pt x="251" y="179"/>
                  </a:lnTo>
                  <a:lnTo>
                    <a:pt x="251" y="173"/>
                  </a:lnTo>
                  <a:lnTo>
                    <a:pt x="245" y="161"/>
                  </a:lnTo>
                  <a:lnTo>
                    <a:pt x="245" y="161"/>
                  </a:lnTo>
                  <a:lnTo>
                    <a:pt x="245" y="179"/>
                  </a:lnTo>
                  <a:lnTo>
                    <a:pt x="233" y="191"/>
                  </a:lnTo>
                  <a:lnTo>
                    <a:pt x="227" y="203"/>
                  </a:lnTo>
                  <a:lnTo>
                    <a:pt x="227" y="215"/>
                  </a:lnTo>
                  <a:lnTo>
                    <a:pt x="215" y="233"/>
                  </a:lnTo>
                  <a:lnTo>
                    <a:pt x="215" y="239"/>
                  </a:lnTo>
                  <a:lnTo>
                    <a:pt x="209" y="245"/>
                  </a:lnTo>
                  <a:lnTo>
                    <a:pt x="203" y="239"/>
                  </a:lnTo>
                  <a:lnTo>
                    <a:pt x="197" y="227"/>
                  </a:lnTo>
                  <a:lnTo>
                    <a:pt x="203" y="221"/>
                  </a:lnTo>
                  <a:lnTo>
                    <a:pt x="203" y="215"/>
                  </a:lnTo>
                  <a:lnTo>
                    <a:pt x="203" y="215"/>
                  </a:lnTo>
                  <a:lnTo>
                    <a:pt x="191" y="221"/>
                  </a:lnTo>
                  <a:lnTo>
                    <a:pt x="185" y="215"/>
                  </a:lnTo>
                  <a:lnTo>
                    <a:pt x="191" y="191"/>
                  </a:lnTo>
                  <a:lnTo>
                    <a:pt x="191" y="185"/>
                  </a:lnTo>
                  <a:lnTo>
                    <a:pt x="173" y="173"/>
                  </a:lnTo>
                  <a:lnTo>
                    <a:pt x="167" y="173"/>
                  </a:lnTo>
                  <a:lnTo>
                    <a:pt x="167" y="167"/>
                  </a:lnTo>
                  <a:lnTo>
                    <a:pt x="167" y="167"/>
                  </a:lnTo>
                  <a:lnTo>
                    <a:pt x="161" y="161"/>
                  </a:lnTo>
                  <a:lnTo>
                    <a:pt x="149" y="161"/>
                  </a:lnTo>
                  <a:lnTo>
                    <a:pt x="137" y="155"/>
                  </a:lnTo>
                  <a:lnTo>
                    <a:pt x="131" y="155"/>
                  </a:lnTo>
                  <a:lnTo>
                    <a:pt x="125" y="161"/>
                  </a:lnTo>
                  <a:lnTo>
                    <a:pt x="125" y="155"/>
                  </a:lnTo>
                  <a:lnTo>
                    <a:pt x="113" y="155"/>
                  </a:lnTo>
                  <a:lnTo>
                    <a:pt x="101" y="143"/>
                  </a:lnTo>
                  <a:lnTo>
                    <a:pt x="89" y="143"/>
                  </a:lnTo>
                  <a:lnTo>
                    <a:pt x="23" y="131"/>
                  </a:lnTo>
                  <a:lnTo>
                    <a:pt x="17" y="131"/>
                  </a:lnTo>
                  <a:lnTo>
                    <a:pt x="17" y="114"/>
                  </a:lnTo>
                  <a:lnTo>
                    <a:pt x="12" y="114"/>
                  </a:lnTo>
                  <a:lnTo>
                    <a:pt x="0" y="114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04"/>
            <p:cNvSpPr>
              <a:spLocks/>
            </p:cNvSpPr>
            <p:nvPr/>
          </p:nvSpPr>
          <p:spPr bwMode="auto">
            <a:xfrm>
              <a:off x="5999163" y="1990507"/>
              <a:ext cx="596900" cy="796925"/>
            </a:xfrm>
            <a:custGeom>
              <a:avLst/>
              <a:gdLst/>
              <a:ahLst/>
              <a:cxnLst>
                <a:cxn ang="0">
                  <a:pos x="161" y="412"/>
                </a:cxn>
                <a:cxn ang="0">
                  <a:pos x="263" y="406"/>
                </a:cxn>
                <a:cxn ang="0">
                  <a:pos x="275" y="377"/>
                </a:cxn>
                <a:cxn ang="0">
                  <a:pos x="275" y="353"/>
                </a:cxn>
                <a:cxn ang="0">
                  <a:pos x="293" y="329"/>
                </a:cxn>
                <a:cxn ang="0">
                  <a:pos x="299" y="317"/>
                </a:cxn>
                <a:cxn ang="0">
                  <a:pos x="305" y="299"/>
                </a:cxn>
                <a:cxn ang="0">
                  <a:pos x="311" y="311"/>
                </a:cxn>
                <a:cxn ang="0">
                  <a:pos x="317" y="305"/>
                </a:cxn>
                <a:cxn ang="0">
                  <a:pos x="317" y="281"/>
                </a:cxn>
                <a:cxn ang="0">
                  <a:pos x="311" y="251"/>
                </a:cxn>
                <a:cxn ang="0">
                  <a:pos x="287" y="168"/>
                </a:cxn>
                <a:cxn ang="0">
                  <a:pos x="257" y="168"/>
                </a:cxn>
                <a:cxn ang="0">
                  <a:pos x="221" y="215"/>
                </a:cxn>
                <a:cxn ang="0">
                  <a:pos x="215" y="215"/>
                </a:cxn>
                <a:cxn ang="0">
                  <a:pos x="197" y="209"/>
                </a:cxn>
                <a:cxn ang="0">
                  <a:pos x="197" y="185"/>
                </a:cxn>
                <a:cxn ang="0">
                  <a:pos x="215" y="168"/>
                </a:cxn>
                <a:cxn ang="0">
                  <a:pos x="221" y="156"/>
                </a:cxn>
                <a:cxn ang="0">
                  <a:pos x="227" y="144"/>
                </a:cxn>
                <a:cxn ang="0">
                  <a:pos x="233" y="108"/>
                </a:cxn>
                <a:cxn ang="0">
                  <a:pos x="227" y="84"/>
                </a:cxn>
                <a:cxn ang="0">
                  <a:pos x="215" y="72"/>
                </a:cxn>
                <a:cxn ang="0">
                  <a:pos x="227" y="66"/>
                </a:cxn>
                <a:cxn ang="0">
                  <a:pos x="215" y="42"/>
                </a:cxn>
                <a:cxn ang="0">
                  <a:pos x="185" y="24"/>
                </a:cxn>
                <a:cxn ang="0">
                  <a:pos x="155" y="18"/>
                </a:cxn>
                <a:cxn ang="0">
                  <a:pos x="125" y="6"/>
                </a:cxn>
                <a:cxn ang="0">
                  <a:pos x="113" y="6"/>
                </a:cxn>
                <a:cxn ang="0">
                  <a:pos x="95" y="24"/>
                </a:cxn>
                <a:cxn ang="0">
                  <a:pos x="95" y="42"/>
                </a:cxn>
                <a:cxn ang="0">
                  <a:pos x="101" y="42"/>
                </a:cxn>
                <a:cxn ang="0">
                  <a:pos x="89" y="48"/>
                </a:cxn>
                <a:cxn ang="0">
                  <a:pos x="77" y="60"/>
                </a:cxn>
                <a:cxn ang="0">
                  <a:pos x="77" y="84"/>
                </a:cxn>
                <a:cxn ang="0">
                  <a:pos x="71" y="102"/>
                </a:cxn>
                <a:cxn ang="0">
                  <a:pos x="59" y="102"/>
                </a:cxn>
                <a:cxn ang="0">
                  <a:pos x="59" y="78"/>
                </a:cxn>
                <a:cxn ang="0">
                  <a:pos x="59" y="72"/>
                </a:cxn>
                <a:cxn ang="0">
                  <a:pos x="53" y="84"/>
                </a:cxn>
                <a:cxn ang="0">
                  <a:pos x="47" y="96"/>
                </a:cxn>
                <a:cxn ang="0">
                  <a:pos x="35" y="102"/>
                </a:cxn>
                <a:cxn ang="0">
                  <a:pos x="29" y="120"/>
                </a:cxn>
                <a:cxn ang="0">
                  <a:pos x="18" y="144"/>
                </a:cxn>
                <a:cxn ang="0">
                  <a:pos x="18" y="174"/>
                </a:cxn>
                <a:cxn ang="0">
                  <a:pos x="6" y="197"/>
                </a:cxn>
                <a:cxn ang="0">
                  <a:pos x="12" y="227"/>
                </a:cxn>
                <a:cxn ang="0">
                  <a:pos x="18" y="251"/>
                </a:cxn>
                <a:cxn ang="0">
                  <a:pos x="41" y="305"/>
                </a:cxn>
                <a:cxn ang="0">
                  <a:pos x="47" y="329"/>
                </a:cxn>
                <a:cxn ang="0">
                  <a:pos x="41" y="341"/>
                </a:cxn>
                <a:cxn ang="0">
                  <a:pos x="35" y="377"/>
                </a:cxn>
                <a:cxn ang="0">
                  <a:pos x="18" y="418"/>
                </a:cxn>
                <a:cxn ang="0">
                  <a:pos x="0" y="436"/>
                </a:cxn>
              </a:cxnLst>
              <a:rect l="0" t="0" r="r" b="b"/>
              <a:pathLst>
                <a:path w="317" h="436">
                  <a:moveTo>
                    <a:pt x="0" y="436"/>
                  </a:moveTo>
                  <a:lnTo>
                    <a:pt x="161" y="412"/>
                  </a:lnTo>
                  <a:lnTo>
                    <a:pt x="161" y="418"/>
                  </a:lnTo>
                  <a:lnTo>
                    <a:pt x="263" y="406"/>
                  </a:lnTo>
                  <a:lnTo>
                    <a:pt x="263" y="400"/>
                  </a:lnTo>
                  <a:lnTo>
                    <a:pt x="275" y="377"/>
                  </a:lnTo>
                  <a:lnTo>
                    <a:pt x="275" y="371"/>
                  </a:lnTo>
                  <a:lnTo>
                    <a:pt x="275" y="353"/>
                  </a:lnTo>
                  <a:lnTo>
                    <a:pt x="281" y="341"/>
                  </a:lnTo>
                  <a:lnTo>
                    <a:pt x="293" y="329"/>
                  </a:lnTo>
                  <a:lnTo>
                    <a:pt x="293" y="317"/>
                  </a:lnTo>
                  <a:lnTo>
                    <a:pt x="299" y="317"/>
                  </a:lnTo>
                  <a:lnTo>
                    <a:pt x="299" y="311"/>
                  </a:lnTo>
                  <a:lnTo>
                    <a:pt x="305" y="299"/>
                  </a:lnTo>
                  <a:lnTo>
                    <a:pt x="305" y="311"/>
                  </a:lnTo>
                  <a:lnTo>
                    <a:pt x="311" y="311"/>
                  </a:lnTo>
                  <a:lnTo>
                    <a:pt x="317" y="305"/>
                  </a:lnTo>
                  <a:lnTo>
                    <a:pt x="317" y="305"/>
                  </a:lnTo>
                  <a:lnTo>
                    <a:pt x="317" y="293"/>
                  </a:lnTo>
                  <a:lnTo>
                    <a:pt x="317" y="281"/>
                  </a:lnTo>
                  <a:lnTo>
                    <a:pt x="317" y="263"/>
                  </a:lnTo>
                  <a:lnTo>
                    <a:pt x="311" y="251"/>
                  </a:lnTo>
                  <a:lnTo>
                    <a:pt x="311" y="227"/>
                  </a:lnTo>
                  <a:lnTo>
                    <a:pt x="287" y="168"/>
                  </a:lnTo>
                  <a:lnTo>
                    <a:pt x="263" y="162"/>
                  </a:lnTo>
                  <a:lnTo>
                    <a:pt x="257" y="168"/>
                  </a:lnTo>
                  <a:lnTo>
                    <a:pt x="245" y="180"/>
                  </a:lnTo>
                  <a:lnTo>
                    <a:pt x="221" y="215"/>
                  </a:lnTo>
                  <a:lnTo>
                    <a:pt x="215" y="215"/>
                  </a:lnTo>
                  <a:lnTo>
                    <a:pt x="215" y="215"/>
                  </a:lnTo>
                  <a:lnTo>
                    <a:pt x="203" y="215"/>
                  </a:lnTo>
                  <a:lnTo>
                    <a:pt x="197" y="209"/>
                  </a:lnTo>
                  <a:lnTo>
                    <a:pt x="197" y="203"/>
                  </a:lnTo>
                  <a:lnTo>
                    <a:pt x="197" y="185"/>
                  </a:lnTo>
                  <a:lnTo>
                    <a:pt x="203" y="180"/>
                  </a:lnTo>
                  <a:lnTo>
                    <a:pt x="215" y="168"/>
                  </a:lnTo>
                  <a:lnTo>
                    <a:pt x="221" y="162"/>
                  </a:lnTo>
                  <a:lnTo>
                    <a:pt x="221" y="156"/>
                  </a:lnTo>
                  <a:lnTo>
                    <a:pt x="221" y="150"/>
                  </a:lnTo>
                  <a:lnTo>
                    <a:pt x="227" y="144"/>
                  </a:lnTo>
                  <a:lnTo>
                    <a:pt x="233" y="132"/>
                  </a:lnTo>
                  <a:lnTo>
                    <a:pt x="233" y="108"/>
                  </a:lnTo>
                  <a:lnTo>
                    <a:pt x="233" y="96"/>
                  </a:lnTo>
                  <a:lnTo>
                    <a:pt x="227" y="84"/>
                  </a:lnTo>
                  <a:lnTo>
                    <a:pt x="221" y="78"/>
                  </a:lnTo>
                  <a:lnTo>
                    <a:pt x="215" y="72"/>
                  </a:lnTo>
                  <a:lnTo>
                    <a:pt x="215" y="66"/>
                  </a:lnTo>
                  <a:lnTo>
                    <a:pt x="227" y="66"/>
                  </a:lnTo>
                  <a:lnTo>
                    <a:pt x="227" y="60"/>
                  </a:lnTo>
                  <a:lnTo>
                    <a:pt x="215" y="42"/>
                  </a:lnTo>
                  <a:lnTo>
                    <a:pt x="209" y="36"/>
                  </a:lnTo>
                  <a:lnTo>
                    <a:pt x="185" y="24"/>
                  </a:lnTo>
                  <a:lnTo>
                    <a:pt x="161" y="24"/>
                  </a:lnTo>
                  <a:lnTo>
                    <a:pt x="155" y="18"/>
                  </a:lnTo>
                  <a:lnTo>
                    <a:pt x="143" y="12"/>
                  </a:lnTo>
                  <a:lnTo>
                    <a:pt x="125" y="6"/>
                  </a:lnTo>
                  <a:lnTo>
                    <a:pt x="119" y="0"/>
                  </a:lnTo>
                  <a:lnTo>
                    <a:pt x="113" y="6"/>
                  </a:lnTo>
                  <a:lnTo>
                    <a:pt x="101" y="6"/>
                  </a:lnTo>
                  <a:lnTo>
                    <a:pt x="95" y="24"/>
                  </a:lnTo>
                  <a:lnTo>
                    <a:pt x="95" y="36"/>
                  </a:lnTo>
                  <a:lnTo>
                    <a:pt x="95" y="42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5" y="48"/>
                  </a:lnTo>
                  <a:lnTo>
                    <a:pt x="89" y="48"/>
                  </a:lnTo>
                  <a:lnTo>
                    <a:pt x="89" y="54"/>
                  </a:lnTo>
                  <a:lnTo>
                    <a:pt x="77" y="60"/>
                  </a:lnTo>
                  <a:lnTo>
                    <a:pt x="77" y="72"/>
                  </a:lnTo>
                  <a:lnTo>
                    <a:pt x="77" y="84"/>
                  </a:lnTo>
                  <a:lnTo>
                    <a:pt x="77" y="90"/>
                  </a:lnTo>
                  <a:lnTo>
                    <a:pt x="71" y="102"/>
                  </a:lnTo>
                  <a:lnTo>
                    <a:pt x="65" y="108"/>
                  </a:lnTo>
                  <a:lnTo>
                    <a:pt x="59" y="102"/>
                  </a:lnTo>
                  <a:lnTo>
                    <a:pt x="65" y="90"/>
                  </a:lnTo>
                  <a:lnTo>
                    <a:pt x="59" y="78"/>
                  </a:lnTo>
                  <a:lnTo>
                    <a:pt x="65" y="72"/>
                  </a:lnTo>
                  <a:lnTo>
                    <a:pt x="59" y="72"/>
                  </a:lnTo>
                  <a:lnTo>
                    <a:pt x="59" y="72"/>
                  </a:lnTo>
                  <a:lnTo>
                    <a:pt x="53" y="84"/>
                  </a:lnTo>
                  <a:lnTo>
                    <a:pt x="53" y="90"/>
                  </a:lnTo>
                  <a:lnTo>
                    <a:pt x="47" y="96"/>
                  </a:lnTo>
                  <a:lnTo>
                    <a:pt x="41" y="96"/>
                  </a:lnTo>
                  <a:lnTo>
                    <a:pt x="35" y="102"/>
                  </a:lnTo>
                  <a:lnTo>
                    <a:pt x="29" y="114"/>
                  </a:lnTo>
                  <a:lnTo>
                    <a:pt x="29" y="120"/>
                  </a:lnTo>
                  <a:lnTo>
                    <a:pt x="24" y="126"/>
                  </a:lnTo>
                  <a:lnTo>
                    <a:pt x="18" y="144"/>
                  </a:lnTo>
                  <a:lnTo>
                    <a:pt x="18" y="162"/>
                  </a:lnTo>
                  <a:lnTo>
                    <a:pt x="18" y="174"/>
                  </a:lnTo>
                  <a:lnTo>
                    <a:pt x="12" y="185"/>
                  </a:lnTo>
                  <a:lnTo>
                    <a:pt x="6" y="197"/>
                  </a:lnTo>
                  <a:lnTo>
                    <a:pt x="6" y="203"/>
                  </a:lnTo>
                  <a:lnTo>
                    <a:pt x="12" y="227"/>
                  </a:lnTo>
                  <a:lnTo>
                    <a:pt x="12" y="239"/>
                  </a:lnTo>
                  <a:lnTo>
                    <a:pt x="18" y="251"/>
                  </a:lnTo>
                  <a:lnTo>
                    <a:pt x="29" y="281"/>
                  </a:lnTo>
                  <a:lnTo>
                    <a:pt x="41" y="305"/>
                  </a:lnTo>
                  <a:lnTo>
                    <a:pt x="41" y="329"/>
                  </a:lnTo>
                  <a:lnTo>
                    <a:pt x="47" y="329"/>
                  </a:lnTo>
                  <a:lnTo>
                    <a:pt x="47" y="335"/>
                  </a:lnTo>
                  <a:lnTo>
                    <a:pt x="41" y="341"/>
                  </a:lnTo>
                  <a:lnTo>
                    <a:pt x="41" y="359"/>
                  </a:lnTo>
                  <a:lnTo>
                    <a:pt x="35" y="377"/>
                  </a:lnTo>
                  <a:lnTo>
                    <a:pt x="29" y="388"/>
                  </a:lnTo>
                  <a:lnTo>
                    <a:pt x="18" y="418"/>
                  </a:lnTo>
                  <a:lnTo>
                    <a:pt x="6" y="430"/>
                  </a:lnTo>
                  <a:lnTo>
                    <a:pt x="0" y="436"/>
                  </a:lnTo>
                  <a:lnTo>
                    <a:pt x="0" y="436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" name="Freeform 86"/>
          <p:cNvSpPr>
            <a:spLocks/>
          </p:cNvSpPr>
          <p:nvPr/>
        </p:nvSpPr>
        <p:spPr bwMode="auto">
          <a:xfrm rot="21394386">
            <a:off x="6694919" y="3779205"/>
            <a:ext cx="1493944" cy="628474"/>
          </a:xfrm>
          <a:custGeom>
            <a:avLst/>
            <a:gdLst/>
            <a:ahLst/>
            <a:cxnLst>
              <a:cxn ang="0">
                <a:pos x="12" y="251"/>
              </a:cxn>
              <a:cxn ang="0">
                <a:pos x="24" y="233"/>
              </a:cxn>
              <a:cxn ang="0">
                <a:pos x="30" y="215"/>
              </a:cxn>
              <a:cxn ang="0">
                <a:pos x="83" y="185"/>
              </a:cxn>
              <a:cxn ang="0">
                <a:pos x="107" y="161"/>
              </a:cxn>
              <a:cxn ang="0">
                <a:pos x="119" y="161"/>
              </a:cxn>
              <a:cxn ang="0">
                <a:pos x="125" y="150"/>
              </a:cxn>
              <a:cxn ang="0">
                <a:pos x="143" y="150"/>
              </a:cxn>
              <a:cxn ang="0">
                <a:pos x="167" y="138"/>
              </a:cxn>
              <a:cxn ang="0">
                <a:pos x="197" y="102"/>
              </a:cxn>
              <a:cxn ang="0">
                <a:pos x="197" y="78"/>
              </a:cxn>
              <a:cxn ang="0">
                <a:pos x="221" y="78"/>
              </a:cxn>
              <a:cxn ang="0">
                <a:pos x="257" y="72"/>
              </a:cxn>
              <a:cxn ang="0">
                <a:pos x="676" y="0"/>
              </a:cxn>
              <a:cxn ang="0">
                <a:pos x="687" y="12"/>
              </a:cxn>
              <a:cxn ang="0">
                <a:pos x="699" y="30"/>
              </a:cxn>
              <a:cxn ang="0">
                <a:pos x="693" y="30"/>
              </a:cxn>
              <a:cxn ang="0">
                <a:pos x="681" y="30"/>
              </a:cxn>
              <a:cxn ang="0">
                <a:pos x="681" y="36"/>
              </a:cxn>
              <a:cxn ang="0">
                <a:pos x="658" y="48"/>
              </a:cxn>
              <a:cxn ang="0">
                <a:pos x="634" y="66"/>
              </a:cxn>
              <a:cxn ang="0">
                <a:pos x="640" y="66"/>
              </a:cxn>
              <a:cxn ang="0">
                <a:pos x="670" y="54"/>
              </a:cxn>
              <a:cxn ang="0">
                <a:pos x="681" y="66"/>
              </a:cxn>
              <a:cxn ang="0">
                <a:pos x="693" y="66"/>
              </a:cxn>
              <a:cxn ang="0">
                <a:pos x="711" y="54"/>
              </a:cxn>
              <a:cxn ang="0">
                <a:pos x="717" y="84"/>
              </a:cxn>
              <a:cxn ang="0">
                <a:pos x="705" y="102"/>
              </a:cxn>
              <a:cxn ang="0">
                <a:pos x="687" y="114"/>
              </a:cxn>
              <a:cxn ang="0">
                <a:pos x="664" y="120"/>
              </a:cxn>
              <a:cxn ang="0">
                <a:pos x="658" y="114"/>
              </a:cxn>
              <a:cxn ang="0">
                <a:pos x="652" y="108"/>
              </a:cxn>
              <a:cxn ang="0">
                <a:pos x="652" y="126"/>
              </a:cxn>
              <a:cxn ang="0">
                <a:pos x="658" y="132"/>
              </a:cxn>
              <a:cxn ang="0">
                <a:pos x="664" y="150"/>
              </a:cxn>
              <a:cxn ang="0">
                <a:pos x="634" y="167"/>
              </a:cxn>
              <a:cxn ang="0">
                <a:pos x="634" y="173"/>
              </a:cxn>
              <a:cxn ang="0">
                <a:pos x="676" y="161"/>
              </a:cxn>
              <a:cxn ang="0">
                <a:pos x="687" y="161"/>
              </a:cxn>
              <a:cxn ang="0">
                <a:pos x="652" y="191"/>
              </a:cxn>
              <a:cxn ang="0">
                <a:pos x="616" y="215"/>
              </a:cxn>
              <a:cxn ang="0">
                <a:pos x="610" y="221"/>
              </a:cxn>
              <a:cxn ang="0">
                <a:pos x="580" y="263"/>
              </a:cxn>
              <a:cxn ang="0">
                <a:pos x="562" y="299"/>
              </a:cxn>
              <a:cxn ang="0">
                <a:pos x="412" y="233"/>
              </a:cxn>
              <a:cxn ang="0">
                <a:pos x="305" y="215"/>
              </a:cxn>
              <a:cxn ang="0">
                <a:pos x="293" y="215"/>
              </a:cxn>
              <a:cxn ang="0">
                <a:pos x="179" y="227"/>
              </a:cxn>
              <a:cxn ang="0">
                <a:pos x="155" y="245"/>
              </a:cxn>
              <a:cxn ang="0">
                <a:pos x="0" y="275"/>
              </a:cxn>
            </a:cxnLst>
            <a:rect l="0" t="0" r="r" b="b"/>
            <a:pathLst>
              <a:path w="717" h="311">
                <a:moveTo>
                  <a:pt x="0" y="275"/>
                </a:moveTo>
                <a:lnTo>
                  <a:pt x="6" y="251"/>
                </a:lnTo>
                <a:lnTo>
                  <a:pt x="12" y="251"/>
                </a:lnTo>
                <a:lnTo>
                  <a:pt x="12" y="245"/>
                </a:lnTo>
                <a:lnTo>
                  <a:pt x="18" y="239"/>
                </a:lnTo>
                <a:lnTo>
                  <a:pt x="24" y="233"/>
                </a:lnTo>
                <a:lnTo>
                  <a:pt x="18" y="233"/>
                </a:lnTo>
                <a:lnTo>
                  <a:pt x="24" y="227"/>
                </a:lnTo>
                <a:lnTo>
                  <a:pt x="30" y="215"/>
                </a:lnTo>
                <a:lnTo>
                  <a:pt x="48" y="209"/>
                </a:lnTo>
                <a:lnTo>
                  <a:pt x="66" y="203"/>
                </a:lnTo>
                <a:lnTo>
                  <a:pt x="83" y="185"/>
                </a:lnTo>
                <a:lnTo>
                  <a:pt x="89" y="185"/>
                </a:lnTo>
                <a:lnTo>
                  <a:pt x="101" y="173"/>
                </a:lnTo>
                <a:lnTo>
                  <a:pt x="107" y="161"/>
                </a:lnTo>
                <a:lnTo>
                  <a:pt x="107" y="161"/>
                </a:lnTo>
                <a:lnTo>
                  <a:pt x="113" y="161"/>
                </a:lnTo>
                <a:lnTo>
                  <a:pt x="119" y="161"/>
                </a:lnTo>
                <a:lnTo>
                  <a:pt x="119" y="156"/>
                </a:lnTo>
                <a:lnTo>
                  <a:pt x="125" y="150"/>
                </a:lnTo>
                <a:lnTo>
                  <a:pt x="125" y="150"/>
                </a:lnTo>
                <a:lnTo>
                  <a:pt x="131" y="156"/>
                </a:lnTo>
                <a:lnTo>
                  <a:pt x="137" y="150"/>
                </a:lnTo>
                <a:lnTo>
                  <a:pt x="143" y="150"/>
                </a:lnTo>
                <a:lnTo>
                  <a:pt x="149" y="138"/>
                </a:lnTo>
                <a:lnTo>
                  <a:pt x="155" y="138"/>
                </a:lnTo>
                <a:lnTo>
                  <a:pt x="167" y="138"/>
                </a:lnTo>
                <a:lnTo>
                  <a:pt x="185" y="114"/>
                </a:lnTo>
                <a:lnTo>
                  <a:pt x="197" y="108"/>
                </a:lnTo>
                <a:lnTo>
                  <a:pt x="197" y="102"/>
                </a:lnTo>
                <a:lnTo>
                  <a:pt x="197" y="90"/>
                </a:lnTo>
                <a:lnTo>
                  <a:pt x="197" y="84"/>
                </a:lnTo>
                <a:lnTo>
                  <a:pt x="197" y="78"/>
                </a:lnTo>
                <a:lnTo>
                  <a:pt x="197" y="78"/>
                </a:lnTo>
                <a:lnTo>
                  <a:pt x="221" y="72"/>
                </a:lnTo>
                <a:lnTo>
                  <a:pt x="221" y="78"/>
                </a:lnTo>
                <a:lnTo>
                  <a:pt x="239" y="72"/>
                </a:lnTo>
                <a:lnTo>
                  <a:pt x="251" y="72"/>
                </a:lnTo>
                <a:lnTo>
                  <a:pt x="257" y="72"/>
                </a:lnTo>
                <a:lnTo>
                  <a:pt x="472" y="36"/>
                </a:lnTo>
                <a:lnTo>
                  <a:pt x="676" y="0"/>
                </a:lnTo>
                <a:lnTo>
                  <a:pt x="676" y="0"/>
                </a:lnTo>
                <a:lnTo>
                  <a:pt x="681" y="6"/>
                </a:lnTo>
                <a:lnTo>
                  <a:pt x="681" y="6"/>
                </a:lnTo>
                <a:lnTo>
                  <a:pt x="687" y="12"/>
                </a:lnTo>
                <a:lnTo>
                  <a:pt x="693" y="12"/>
                </a:lnTo>
                <a:lnTo>
                  <a:pt x="693" y="18"/>
                </a:lnTo>
                <a:lnTo>
                  <a:pt x="699" y="30"/>
                </a:lnTo>
                <a:lnTo>
                  <a:pt x="699" y="30"/>
                </a:lnTo>
                <a:lnTo>
                  <a:pt x="699" y="30"/>
                </a:lnTo>
                <a:lnTo>
                  <a:pt x="693" y="30"/>
                </a:lnTo>
                <a:lnTo>
                  <a:pt x="693" y="30"/>
                </a:lnTo>
                <a:lnTo>
                  <a:pt x="687" y="30"/>
                </a:lnTo>
                <a:lnTo>
                  <a:pt x="681" y="30"/>
                </a:lnTo>
                <a:lnTo>
                  <a:pt x="681" y="30"/>
                </a:lnTo>
                <a:lnTo>
                  <a:pt x="676" y="30"/>
                </a:lnTo>
                <a:lnTo>
                  <a:pt x="681" y="36"/>
                </a:lnTo>
                <a:lnTo>
                  <a:pt x="681" y="36"/>
                </a:lnTo>
                <a:lnTo>
                  <a:pt x="658" y="48"/>
                </a:lnTo>
                <a:lnTo>
                  <a:pt x="658" y="48"/>
                </a:lnTo>
                <a:lnTo>
                  <a:pt x="646" y="54"/>
                </a:lnTo>
                <a:lnTo>
                  <a:pt x="634" y="60"/>
                </a:lnTo>
                <a:lnTo>
                  <a:pt x="634" y="66"/>
                </a:lnTo>
                <a:lnTo>
                  <a:pt x="634" y="72"/>
                </a:lnTo>
                <a:lnTo>
                  <a:pt x="634" y="72"/>
                </a:lnTo>
                <a:lnTo>
                  <a:pt x="640" y="66"/>
                </a:lnTo>
                <a:lnTo>
                  <a:pt x="652" y="60"/>
                </a:lnTo>
                <a:lnTo>
                  <a:pt x="664" y="60"/>
                </a:lnTo>
                <a:lnTo>
                  <a:pt x="670" y="54"/>
                </a:lnTo>
                <a:lnTo>
                  <a:pt x="681" y="54"/>
                </a:lnTo>
                <a:lnTo>
                  <a:pt x="687" y="54"/>
                </a:lnTo>
                <a:lnTo>
                  <a:pt x="681" y="66"/>
                </a:lnTo>
                <a:lnTo>
                  <a:pt x="687" y="66"/>
                </a:lnTo>
                <a:lnTo>
                  <a:pt x="687" y="72"/>
                </a:lnTo>
                <a:lnTo>
                  <a:pt x="693" y="66"/>
                </a:lnTo>
                <a:lnTo>
                  <a:pt x="693" y="66"/>
                </a:lnTo>
                <a:lnTo>
                  <a:pt x="705" y="54"/>
                </a:lnTo>
                <a:lnTo>
                  <a:pt x="711" y="54"/>
                </a:lnTo>
                <a:lnTo>
                  <a:pt x="711" y="66"/>
                </a:lnTo>
                <a:lnTo>
                  <a:pt x="717" y="84"/>
                </a:lnTo>
                <a:lnTo>
                  <a:pt x="717" y="84"/>
                </a:lnTo>
                <a:lnTo>
                  <a:pt x="717" y="90"/>
                </a:lnTo>
                <a:lnTo>
                  <a:pt x="705" y="96"/>
                </a:lnTo>
                <a:lnTo>
                  <a:pt x="705" y="102"/>
                </a:lnTo>
                <a:lnTo>
                  <a:pt x="699" y="108"/>
                </a:lnTo>
                <a:lnTo>
                  <a:pt x="693" y="114"/>
                </a:lnTo>
                <a:lnTo>
                  <a:pt x="687" y="114"/>
                </a:lnTo>
                <a:lnTo>
                  <a:pt x="681" y="120"/>
                </a:lnTo>
                <a:lnTo>
                  <a:pt x="670" y="120"/>
                </a:lnTo>
                <a:lnTo>
                  <a:pt x="664" y="120"/>
                </a:lnTo>
                <a:lnTo>
                  <a:pt x="664" y="120"/>
                </a:lnTo>
                <a:lnTo>
                  <a:pt x="658" y="120"/>
                </a:lnTo>
                <a:lnTo>
                  <a:pt x="658" y="114"/>
                </a:lnTo>
                <a:lnTo>
                  <a:pt x="658" y="108"/>
                </a:lnTo>
                <a:lnTo>
                  <a:pt x="658" y="108"/>
                </a:lnTo>
                <a:lnTo>
                  <a:pt x="652" y="108"/>
                </a:lnTo>
                <a:lnTo>
                  <a:pt x="652" y="108"/>
                </a:lnTo>
                <a:lnTo>
                  <a:pt x="652" y="120"/>
                </a:lnTo>
                <a:lnTo>
                  <a:pt x="652" y="126"/>
                </a:lnTo>
                <a:lnTo>
                  <a:pt x="646" y="126"/>
                </a:lnTo>
                <a:lnTo>
                  <a:pt x="652" y="132"/>
                </a:lnTo>
                <a:lnTo>
                  <a:pt x="658" y="132"/>
                </a:lnTo>
                <a:lnTo>
                  <a:pt x="664" y="138"/>
                </a:lnTo>
                <a:lnTo>
                  <a:pt x="658" y="144"/>
                </a:lnTo>
                <a:lnTo>
                  <a:pt x="664" y="150"/>
                </a:lnTo>
                <a:lnTo>
                  <a:pt x="646" y="167"/>
                </a:lnTo>
                <a:lnTo>
                  <a:pt x="640" y="167"/>
                </a:lnTo>
                <a:lnTo>
                  <a:pt x="634" y="167"/>
                </a:lnTo>
                <a:lnTo>
                  <a:pt x="628" y="167"/>
                </a:lnTo>
                <a:lnTo>
                  <a:pt x="628" y="167"/>
                </a:lnTo>
                <a:lnTo>
                  <a:pt x="634" y="173"/>
                </a:lnTo>
                <a:lnTo>
                  <a:pt x="646" y="167"/>
                </a:lnTo>
                <a:lnTo>
                  <a:pt x="658" y="167"/>
                </a:lnTo>
                <a:lnTo>
                  <a:pt x="676" y="161"/>
                </a:lnTo>
                <a:lnTo>
                  <a:pt x="676" y="156"/>
                </a:lnTo>
                <a:lnTo>
                  <a:pt x="681" y="156"/>
                </a:lnTo>
                <a:lnTo>
                  <a:pt x="687" y="161"/>
                </a:lnTo>
                <a:lnTo>
                  <a:pt x="681" y="173"/>
                </a:lnTo>
                <a:lnTo>
                  <a:pt x="670" y="185"/>
                </a:lnTo>
                <a:lnTo>
                  <a:pt x="652" y="191"/>
                </a:lnTo>
                <a:lnTo>
                  <a:pt x="646" y="191"/>
                </a:lnTo>
                <a:lnTo>
                  <a:pt x="634" y="197"/>
                </a:lnTo>
                <a:lnTo>
                  <a:pt x="616" y="215"/>
                </a:lnTo>
                <a:lnTo>
                  <a:pt x="610" y="221"/>
                </a:lnTo>
                <a:lnTo>
                  <a:pt x="610" y="221"/>
                </a:lnTo>
                <a:lnTo>
                  <a:pt x="610" y="221"/>
                </a:lnTo>
                <a:lnTo>
                  <a:pt x="598" y="233"/>
                </a:lnTo>
                <a:lnTo>
                  <a:pt x="586" y="245"/>
                </a:lnTo>
                <a:lnTo>
                  <a:pt x="580" y="263"/>
                </a:lnTo>
                <a:lnTo>
                  <a:pt x="574" y="293"/>
                </a:lnTo>
                <a:lnTo>
                  <a:pt x="568" y="293"/>
                </a:lnTo>
                <a:lnTo>
                  <a:pt x="562" y="299"/>
                </a:lnTo>
                <a:lnTo>
                  <a:pt x="526" y="305"/>
                </a:lnTo>
                <a:lnTo>
                  <a:pt x="526" y="311"/>
                </a:lnTo>
                <a:lnTo>
                  <a:pt x="412" y="233"/>
                </a:lnTo>
                <a:lnTo>
                  <a:pt x="323" y="245"/>
                </a:lnTo>
                <a:lnTo>
                  <a:pt x="317" y="233"/>
                </a:lnTo>
                <a:lnTo>
                  <a:pt x="305" y="215"/>
                </a:lnTo>
                <a:lnTo>
                  <a:pt x="293" y="221"/>
                </a:lnTo>
                <a:lnTo>
                  <a:pt x="293" y="221"/>
                </a:lnTo>
                <a:lnTo>
                  <a:pt x="293" y="215"/>
                </a:lnTo>
                <a:lnTo>
                  <a:pt x="293" y="215"/>
                </a:lnTo>
                <a:lnTo>
                  <a:pt x="185" y="227"/>
                </a:lnTo>
                <a:lnTo>
                  <a:pt x="179" y="227"/>
                </a:lnTo>
                <a:lnTo>
                  <a:pt x="179" y="227"/>
                </a:lnTo>
                <a:lnTo>
                  <a:pt x="155" y="239"/>
                </a:lnTo>
                <a:lnTo>
                  <a:pt x="155" y="245"/>
                </a:lnTo>
                <a:lnTo>
                  <a:pt x="149" y="245"/>
                </a:lnTo>
                <a:lnTo>
                  <a:pt x="125" y="257"/>
                </a:lnTo>
                <a:lnTo>
                  <a:pt x="0" y="275"/>
                </a:lnTo>
                <a:lnTo>
                  <a:pt x="0" y="27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Freeform 106"/>
          <p:cNvSpPr>
            <a:spLocks/>
          </p:cNvSpPr>
          <p:nvPr/>
        </p:nvSpPr>
        <p:spPr bwMode="auto">
          <a:xfrm rot="21394386">
            <a:off x="7095988" y="2626848"/>
            <a:ext cx="995378" cy="628474"/>
          </a:xfrm>
          <a:custGeom>
            <a:avLst/>
            <a:gdLst/>
            <a:ahLst/>
            <a:cxnLst>
              <a:cxn ang="0">
                <a:pos x="120" y="293"/>
              </a:cxn>
              <a:cxn ang="0">
                <a:pos x="335" y="251"/>
              </a:cxn>
              <a:cxn ang="0">
                <a:pos x="401" y="239"/>
              </a:cxn>
              <a:cxn ang="0">
                <a:pos x="401" y="239"/>
              </a:cxn>
              <a:cxn ang="0">
                <a:pos x="401" y="239"/>
              </a:cxn>
              <a:cxn ang="0">
                <a:pos x="407" y="233"/>
              </a:cxn>
              <a:cxn ang="0">
                <a:pos x="413" y="221"/>
              </a:cxn>
              <a:cxn ang="0">
                <a:pos x="419" y="221"/>
              </a:cxn>
              <a:cxn ang="0">
                <a:pos x="425" y="221"/>
              </a:cxn>
              <a:cxn ang="0">
                <a:pos x="449" y="209"/>
              </a:cxn>
              <a:cxn ang="0">
                <a:pos x="449" y="197"/>
              </a:cxn>
              <a:cxn ang="0">
                <a:pos x="460" y="185"/>
              </a:cxn>
              <a:cxn ang="0">
                <a:pos x="472" y="179"/>
              </a:cxn>
              <a:cxn ang="0">
                <a:pos x="478" y="173"/>
              </a:cxn>
              <a:cxn ang="0">
                <a:pos x="466" y="167"/>
              </a:cxn>
              <a:cxn ang="0">
                <a:pos x="460" y="161"/>
              </a:cxn>
              <a:cxn ang="0">
                <a:pos x="455" y="161"/>
              </a:cxn>
              <a:cxn ang="0">
                <a:pos x="449" y="155"/>
              </a:cxn>
              <a:cxn ang="0">
                <a:pos x="443" y="155"/>
              </a:cxn>
              <a:cxn ang="0">
                <a:pos x="437" y="143"/>
              </a:cxn>
              <a:cxn ang="0">
                <a:pos x="431" y="143"/>
              </a:cxn>
              <a:cxn ang="0">
                <a:pos x="431" y="137"/>
              </a:cxn>
              <a:cxn ang="0">
                <a:pos x="425" y="119"/>
              </a:cxn>
              <a:cxn ang="0">
                <a:pos x="431" y="119"/>
              </a:cxn>
              <a:cxn ang="0">
                <a:pos x="431" y="108"/>
              </a:cxn>
              <a:cxn ang="0">
                <a:pos x="425" y="102"/>
              </a:cxn>
              <a:cxn ang="0">
                <a:pos x="425" y="96"/>
              </a:cxn>
              <a:cxn ang="0">
                <a:pos x="425" y="96"/>
              </a:cxn>
              <a:cxn ang="0">
                <a:pos x="437" y="84"/>
              </a:cxn>
              <a:cxn ang="0">
                <a:pos x="437" y="72"/>
              </a:cxn>
              <a:cxn ang="0">
                <a:pos x="437" y="66"/>
              </a:cxn>
              <a:cxn ang="0">
                <a:pos x="443" y="60"/>
              </a:cxn>
              <a:cxn ang="0">
                <a:pos x="449" y="54"/>
              </a:cxn>
              <a:cxn ang="0">
                <a:pos x="443" y="48"/>
              </a:cxn>
              <a:cxn ang="0">
                <a:pos x="425" y="48"/>
              </a:cxn>
              <a:cxn ang="0">
                <a:pos x="419" y="48"/>
              </a:cxn>
              <a:cxn ang="0">
                <a:pos x="419" y="42"/>
              </a:cxn>
              <a:cxn ang="0">
                <a:pos x="419" y="36"/>
              </a:cxn>
              <a:cxn ang="0">
                <a:pos x="407" y="18"/>
              </a:cxn>
              <a:cxn ang="0">
                <a:pos x="401" y="18"/>
              </a:cxn>
              <a:cxn ang="0">
                <a:pos x="395" y="12"/>
              </a:cxn>
              <a:cxn ang="0">
                <a:pos x="395" y="12"/>
              </a:cxn>
              <a:cxn ang="0">
                <a:pos x="395" y="12"/>
              </a:cxn>
              <a:cxn ang="0">
                <a:pos x="389" y="6"/>
              </a:cxn>
              <a:cxn ang="0">
                <a:pos x="383" y="0"/>
              </a:cxn>
              <a:cxn ang="0">
                <a:pos x="54" y="66"/>
              </a:cxn>
              <a:cxn ang="0">
                <a:pos x="48" y="42"/>
              </a:cxn>
              <a:cxn ang="0">
                <a:pos x="30" y="60"/>
              </a:cxn>
              <a:cxn ang="0">
                <a:pos x="30" y="60"/>
              </a:cxn>
              <a:cxn ang="0">
                <a:pos x="24" y="54"/>
              </a:cxn>
              <a:cxn ang="0">
                <a:pos x="24" y="54"/>
              </a:cxn>
              <a:cxn ang="0">
                <a:pos x="18" y="66"/>
              </a:cxn>
              <a:cxn ang="0">
                <a:pos x="6" y="78"/>
              </a:cxn>
              <a:cxn ang="0">
                <a:pos x="0" y="84"/>
              </a:cxn>
              <a:cxn ang="0">
                <a:pos x="24" y="215"/>
              </a:cxn>
              <a:cxn ang="0">
                <a:pos x="36" y="311"/>
              </a:cxn>
              <a:cxn ang="0">
                <a:pos x="120" y="293"/>
              </a:cxn>
              <a:cxn ang="0">
                <a:pos x="120" y="293"/>
              </a:cxn>
            </a:cxnLst>
            <a:rect l="0" t="0" r="r" b="b"/>
            <a:pathLst>
              <a:path w="478" h="311">
                <a:moveTo>
                  <a:pt x="120" y="293"/>
                </a:moveTo>
                <a:lnTo>
                  <a:pt x="335" y="251"/>
                </a:lnTo>
                <a:lnTo>
                  <a:pt x="401" y="239"/>
                </a:lnTo>
                <a:lnTo>
                  <a:pt x="401" y="239"/>
                </a:lnTo>
                <a:lnTo>
                  <a:pt x="401" y="239"/>
                </a:lnTo>
                <a:lnTo>
                  <a:pt x="407" y="233"/>
                </a:lnTo>
                <a:lnTo>
                  <a:pt x="413" y="221"/>
                </a:lnTo>
                <a:lnTo>
                  <a:pt x="419" y="221"/>
                </a:lnTo>
                <a:lnTo>
                  <a:pt x="425" y="221"/>
                </a:lnTo>
                <a:lnTo>
                  <a:pt x="449" y="209"/>
                </a:lnTo>
                <a:lnTo>
                  <a:pt x="449" y="197"/>
                </a:lnTo>
                <a:lnTo>
                  <a:pt x="460" y="185"/>
                </a:lnTo>
                <a:lnTo>
                  <a:pt x="472" y="179"/>
                </a:lnTo>
                <a:lnTo>
                  <a:pt x="478" y="173"/>
                </a:lnTo>
                <a:lnTo>
                  <a:pt x="466" y="167"/>
                </a:lnTo>
                <a:lnTo>
                  <a:pt x="460" y="161"/>
                </a:lnTo>
                <a:lnTo>
                  <a:pt x="455" y="161"/>
                </a:lnTo>
                <a:lnTo>
                  <a:pt x="449" y="155"/>
                </a:lnTo>
                <a:lnTo>
                  <a:pt x="443" y="155"/>
                </a:lnTo>
                <a:lnTo>
                  <a:pt x="437" y="143"/>
                </a:lnTo>
                <a:lnTo>
                  <a:pt x="431" y="143"/>
                </a:lnTo>
                <a:lnTo>
                  <a:pt x="431" y="137"/>
                </a:lnTo>
                <a:lnTo>
                  <a:pt x="425" y="119"/>
                </a:lnTo>
                <a:lnTo>
                  <a:pt x="431" y="119"/>
                </a:lnTo>
                <a:lnTo>
                  <a:pt x="431" y="108"/>
                </a:lnTo>
                <a:lnTo>
                  <a:pt x="425" y="102"/>
                </a:lnTo>
                <a:lnTo>
                  <a:pt x="425" y="96"/>
                </a:lnTo>
                <a:lnTo>
                  <a:pt x="425" y="96"/>
                </a:lnTo>
                <a:lnTo>
                  <a:pt x="437" y="84"/>
                </a:lnTo>
                <a:lnTo>
                  <a:pt x="437" y="72"/>
                </a:lnTo>
                <a:lnTo>
                  <a:pt x="437" y="66"/>
                </a:lnTo>
                <a:lnTo>
                  <a:pt x="443" y="60"/>
                </a:lnTo>
                <a:lnTo>
                  <a:pt x="449" y="54"/>
                </a:lnTo>
                <a:lnTo>
                  <a:pt x="443" y="48"/>
                </a:lnTo>
                <a:lnTo>
                  <a:pt x="425" y="48"/>
                </a:lnTo>
                <a:lnTo>
                  <a:pt x="419" y="48"/>
                </a:lnTo>
                <a:lnTo>
                  <a:pt x="419" y="42"/>
                </a:lnTo>
                <a:lnTo>
                  <a:pt x="419" y="36"/>
                </a:lnTo>
                <a:lnTo>
                  <a:pt x="407" y="18"/>
                </a:lnTo>
                <a:lnTo>
                  <a:pt x="401" y="18"/>
                </a:lnTo>
                <a:lnTo>
                  <a:pt x="395" y="12"/>
                </a:lnTo>
                <a:lnTo>
                  <a:pt x="395" y="12"/>
                </a:lnTo>
                <a:lnTo>
                  <a:pt x="395" y="12"/>
                </a:lnTo>
                <a:lnTo>
                  <a:pt x="389" y="6"/>
                </a:lnTo>
                <a:lnTo>
                  <a:pt x="383" y="0"/>
                </a:lnTo>
                <a:lnTo>
                  <a:pt x="54" y="66"/>
                </a:lnTo>
                <a:lnTo>
                  <a:pt x="48" y="42"/>
                </a:lnTo>
                <a:lnTo>
                  <a:pt x="30" y="60"/>
                </a:lnTo>
                <a:lnTo>
                  <a:pt x="30" y="60"/>
                </a:lnTo>
                <a:lnTo>
                  <a:pt x="24" y="54"/>
                </a:lnTo>
                <a:lnTo>
                  <a:pt x="24" y="54"/>
                </a:lnTo>
                <a:lnTo>
                  <a:pt x="18" y="66"/>
                </a:lnTo>
                <a:lnTo>
                  <a:pt x="6" y="78"/>
                </a:lnTo>
                <a:lnTo>
                  <a:pt x="0" y="84"/>
                </a:lnTo>
                <a:lnTo>
                  <a:pt x="24" y="215"/>
                </a:lnTo>
                <a:lnTo>
                  <a:pt x="36" y="311"/>
                </a:lnTo>
                <a:lnTo>
                  <a:pt x="120" y="293"/>
                </a:lnTo>
                <a:lnTo>
                  <a:pt x="120" y="29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Freeform 103"/>
          <p:cNvSpPr>
            <a:spLocks/>
          </p:cNvSpPr>
          <p:nvPr/>
        </p:nvSpPr>
        <p:spPr bwMode="auto">
          <a:xfrm rot="21394386">
            <a:off x="5094005" y="2042069"/>
            <a:ext cx="884780" cy="918135"/>
          </a:xfrm>
          <a:custGeom>
            <a:avLst/>
            <a:gdLst/>
            <a:ahLst/>
            <a:cxnLst>
              <a:cxn ang="0">
                <a:pos x="180" y="442"/>
              </a:cxn>
              <a:cxn ang="0">
                <a:pos x="144" y="430"/>
              </a:cxn>
              <a:cxn ang="0">
                <a:pos x="138" y="388"/>
              </a:cxn>
              <a:cxn ang="0">
                <a:pos x="144" y="370"/>
              </a:cxn>
              <a:cxn ang="0">
                <a:pos x="126" y="352"/>
              </a:cxn>
              <a:cxn ang="0">
                <a:pos x="126" y="322"/>
              </a:cxn>
              <a:cxn ang="0">
                <a:pos x="102" y="298"/>
              </a:cxn>
              <a:cxn ang="0">
                <a:pos x="72" y="268"/>
              </a:cxn>
              <a:cxn ang="0">
                <a:pos x="48" y="257"/>
              </a:cxn>
              <a:cxn ang="0">
                <a:pos x="42" y="245"/>
              </a:cxn>
              <a:cxn ang="0">
                <a:pos x="18" y="239"/>
              </a:cxn>
              <a:cxn ang="0">
                <a:pos x="6" y="227"/>
              </a:cxn>
              <a:cxn ang="0">
                <a:pos x="12" y="185"/>
              </a:cxn>
              <a:cxn ang="0">
                <a:pos x="18" y="161"/>
              </a:cxn>
              <a:cxn ang="0">
                <a:pos x="0" y="143"/>
              </a:cxn>
              <a:cxn ang="0">
                <a:pos x="6" y="125"/>
              </a:cxn>
              <a:cxn ang="0">
                <a:pos x="30" y="101"/>
              </a:cxn>
              <a:cxn ang="0">
                <a:pos x="42" y="89"/>
              </a:cxn>
              <a:cxn ang="0">
                <a:pos x="42" y="30"/>
              </a:cxn>
              <a:cxn ang="0">
                <a:pos x="54" y="30"/>
              </a:cxn>
              <a:cxn ang="0">
                <a:pos x="78" y="30"/>
              </a:cxn>
              <a:cxn ang="0">
                <a:pos x="132" y="0"/>
              </a:cxn>
              <a:cxn ang="0">
                <a:pos x="144" y="0"/>
              </a:cxn>
              <a:cxn ang="0">
                <a:pos x="138" y="12"/>
              </a:cxn>
              <a:cxn ang="0">
                <a:pos x="132" y="36"/>
              </a:cxn>
              <a:cxn ang="0">
                <a:pos x="156" y="24"/>
              </a:cxn>
              <a:cxn ang="0">
                <a:pos x="174" y="36"/>
              </a:cxn>
              <a:cxn ang="0">
                <a:pos x="186" y="42"/>
              </a:cxn>
              <a:cxn ang="0">
                <a:pos x="191" y="59"/>
              </a:cxn>
              <a:cxn ang="0">
                <a:pos x="263" y="71"/>
              </a:cxn>
              <a:cxn ang="0">
                <a:pos x="287" y="83"/>
              </a:cxn>
              <a:cxn ang="0">
                <a:pos x="299" y="89"/>
              </a:cxn>
              <a:cxn ang="0">
                <a:pos x="311" y="83"/>
              </a:cxn>
              <a:cxn ang="0">
                <a:pos x="335" y="89"/>
              </a:cxn>
              <a:cxn ang="0">
                <a:pos x="341" y="95"/>
              </a:cxn>
              <a:cxn ang="0">
                <a:pos x="347" y="101"/>
              </a:cxn>
              <a:cxn ang="0">
                <a:pos x="365" y="119"/>
              </a:cxn>
              <a:cxn ang="0">
                <a:pos x="365" y="149"/>
              </a:cxn>
              <a:cxn ang="0">
                <a:pos x="377" y="143"/>
              </a:cxn>
              <a:cxn ang="0">
                <a:pos x="371" y="155"/>
              </a:cxn>
              <a:cxn ang="0">
                <a:pos x="383" y="173"/>
              </a:cxn>
              <a:cxn ang="0">
                <a:pos x="371" y="191"/>
              </a:cxn>
              <a:cxn ang="0">
                <a:pos x="353" y="221"/>
              </a:cxn>
              <a:cxn ang="0">
                <a:pos x="359" y="233"/>
              </a:cxn>
              <a:cxn ang="0">
                <a:pos x="383" y="203"/>
              </a:cxn>
              <a:cxn ang="0">
                <a:pos x="401" y="191"/>
              </a:cxn>
              <a:cxn ang="0">
                <a:pos x="407" y="179"/>
              </a:cxn>
              <a:cxn ang="0">
                <a:pos x="407" y="167"/>
              </a:cxn>
              <a:cxn ang="0">
                <a:pos x="413" y="161"/>
              </a:cxn>
              <a:cxn ang="0">
                <a:pos x="419" y="149"/>
              </a:cxn>
              <a:cxn ang="0">
                <a:pos x="425" y="155"/>
              </a:cxn>
              <a:cxn ang="0">
                <a:pos x="413" y="191"/>
              </a:cxn>
              <a:cxn ang="0">
                <a:pos x="407" y="209"/>
              </a:cxn>
              <a:cxn ang="0">
                <a:pos x="401" y="233"/>
              </a:cxn>
              <a:cxn ang="0">
                <a:pos x="395" y="262"/>
              </a:cxn>
              <a:cxn ang="0">
                <a:pos x="383" y="280"/>
              </a:cxn>
              <a:cxn ang="0">
                <a:pos x="389" y="322"/>
              </a:cxn>
              <a:cxn ang="0">
                <a:pos x="377" y="352"/>
              </a:cxn>
              <a:cxn ang="0">
                <a:pos x="395" y="412"/>
              </a:cxn>
              <a:cxn ang="0">
                <a:pos x="389" y="424"/>
              </a:cxn>
              <a:cxn ang="0">
                <a:pos x="389" y="442"/>
              </a:cxn>
              <a:cxn ang="0">
                <a:pos x="180" y="454"/>
              </a:cxn>
            </a:cxnLst>
            <a:rect l="0" t="0" r="r" b="b"/>
            <a:pathLst>
              <a:path w="425" h="454">
                <a:moveTo>
                  <a:pt x="180" y="454"/>
                </a:moveTo>
                <a:lnTo>
                  <a:pt x="180" y="442"/>
                </a:lnTo>
                <a:lnTo>
                  <a:pt x="168" y="436"/>
                </a:lnTo>
                <a:lnTo>
                  <a:pt x="144" y="430"/>
                </a:lnTo>
                <a:lnTo>
                  <a:pt x="138" y="400"/>
                </a:lnTo>
                <a:lnTo>
                  <a:pt x="138" y="388"/>
                </a:lnTo>
                <a:lnTo>
                  <a:pt x="144" y="382"/>
                </a:lnTo>
                <a:lnTo>
                  <a:pt x="144" y="370"/>
                </a:lnTo>
                <a:lnTo>
                  <a:pt x="132" y="364"/>
                </a:lnTo>
                <a:lnTo>
                  <a:pt x="126" y="352"/>
                </a:lnTo>
                <a:lnTo>
                  <a:pt x="126" y="334"/>
                </a:lnTo>
                <a:lnTo>
                  <a:pt x="126" y="322"/>
                </a:lnTo>
                <a:lnTo>
                  <a:pt x="126" y="316"/>
                </a:lnTo>
                <a:lnTo>
                  <a:pt x="102" y="298"/>
                </a:lnTo>
                <a:lnTo>
                  <a:pt x="78" y="280"/>
                </a:lnTo>
                <a:lnTo>
                  <a:pt x="72" y="268"/>
                </a:lnTo>
                <a:lnTo>
                  <a:pt x="48" y="257"/>
                </a:lnTo>
                <a:lnTo>
                  <a:pt x="48" y="257"/>
                </a:lnTo>
                <a:lnTo>
                  <a:pt x="42" y="251"/>
                </a:lnTo>
                <a:lnTo>
                  <a:pt x="42" y="245"/>
                </a:lnTo>
                <a:lnTo>
                  <a:pt x="24" y="245"/>
                </a:lnTo>
                <a:lnTo>
                  <a:pt x="18" y="239"/>
                </a:lnTo>
                <a:lnTo>
                  <a:pt x="12" y="233"/>
                </a:lnTo>
                <a:lnTo>
                  <a:pt x="6" y="227"/>
                </a:lnTo>
                <a:lnTo>
                  <a:pt x="6" y="203"/>
                </a:lnTo>
                <a:lnTo>
                  <a:pt x="12" y="185"/>
                </a:lnTo>
                <a:lnTo>
                  <a:pt x="12" y="173"/>
                </a:lnTo>
                <a:lnTo>
                  <a:pt x="18" y="161"/>
                </a:lnTo>
                <a:lnTo>
                  <a:pt x="6" y="149"/>
                </a:lnTo>
                <a:lnTo>
                  <a:pt x="0" y="143"/>
                </a:lnTo>
                <a:lnTo>
                  <a:pt x="0" y="125"/>
                </a:lnTo>
                <a:lnTo>
                  <a:pt x="6" y="125"/>
                </a:lnTo>
                <a:lnTo>
                  <a:pt x="6" y="119"/>
                </a:lnTo>
                <a:lnTo>
                  <a:pt x="30" y="101"/>
                </a:lnTo>
                <a:lnTo>
                  <a:pt x="36" y="95"/>
                </a:lnTo>
                <a:lnTo>
                  <a:pt x="42" y="89"/>
                </a:lnTo>
                <a:lnTo>
                  <a:pt x="36" y="36"/>
                </a:lnTo>
                <a:lnTo>
                  <a:pt x="42" y="30"/>
                </a:lnTo>
                <a:lnTo>
                  <a:pt x="48" y="24"/>
                </a:lnTo>
                <a:lnTo>
                  <a:pt x="54" y="30"/>
                </a:lnTo>
                <a:lnTo>
                  <a:pt x="66" y="30"/>
                </a:lnTo>
                <a:lnTo>
                  <a:pt x="78" y="30"/>
                </a:lnTo>
                <a:lnTo>
                  <a:pt x="96" y="18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44" y="6"/>
                </a:lnTo>
                <a:lnTo>
                  <a:pt x="138" y="12"/>
                </a:lnTo>
                <a:lnTo>
                  <a:pt x="138" y="18"/>
                </a:lnTo>
                <a:lnTo>
                  <a:pt x="132" y="36"/>
                </a:lnTo>
                <a:lnTo>
                  <a:pt x="150" y="24"/>
                </a:lnTo>
                <a:lnTo>
                  <a:pt x="156" y="24"/>
                </a:lnTo>
                <a:lnTo>
                  <a:pt x="162" y="36"/>
                </a:lnTo>
                <a:lnTo>
                  <a:pt x="174" y="36"/>
                </a:lnTo>
                <a:lnTo>
                  <a:pt x="174" y="42"/>
                </a:lnTo>
                <a:lnTo>
                  <a:pt x="186" y="42"/>
                </a:lnTo>
                <a:lnTo>
                  <a:pt x="191" y="42"/>
                </a:lnTo>
                <a:lnTo>
                  <a:pt x="191" y="59"/>
                </a:lnTo>
                <a:lnTo>
                  <a:pt x="197" y="59"/>
                </a:lnTo>
                <a:lnTo>
                  <a:pt x="263" y="71"/>
                </a:lnTo>
                <a:lnTo>
                  <a:pt x="275" y="71"/>
                </a:lnTo>
                <a:lnTo>
                  <a:pt x="287" y="83"/>
                </a:lnTo>
                <a:lnTo>
                  <a:pt x="299" y="83"/>
                </a:lnTo>
                <a:lnTo>
                  <a:pt x="299" y="89"/>
                </a:lnTo>
                <a:lnTo>
                  <a:pt x="305" y="83"/>
                </a:lnTo>
                <a:lnTo>
                  <a:pt x="311" y="83"/>
                </a:lnTo>
                <a:lnTo>
                  <a:pt x="323" y="89"/>
                </a:lnTo>
                <a:lnTo>
                  <a:pt x="335" y="89"/>
                </a:lnTo>
                <a:lnTo>
                  <a:pt x="341" y="95"/>
                </a:lnTo>
                <a:lnTo>
                  <a:pt x="341" y="95"/>
                </a:lnTo>
                <a:lnTo>
                  <a:pt x="341" y="101"/>
                </a:lnTo>
                <a:lnTo>
                  <a:pt x="347" y="101"/>
                </a:lnTo>
                <a:lnTo>
                  <a:pt x="365" y="113"/>
                </a:lnTo>
                <a:lnTo>
                  <a:pt x="365" y="119"/>
                </a:lnTo>
                <a:lnTo>
                  <a:pt x="359" y="143"/>
                </a:lnTo>
                <a:lnTo>
                  <a:pt x="365" y="149"/>
                </a:lnTo>
                <a:lnTo>
                  <a:pt x="377" y="143"/>
                </a:lnTo>
                <a:lnTo>
                  <a:pt x="377" y="143"/>
                </a:lnTo>
                <a:lnTo>
                  <a:pt x="377" y="149"/>
                </a:lnTo>
                <a:lnTo>
                  <a:pt x="371" y="155"/>
                </a:lnTo>
                <a:lnTo>
                  <a:pt x="377" y="167"/>
                </a:lnTo>
                <a:lnTo>
                  <a:pt x="383" y="173"/>
                </a:lnTo>
                <a:lnTo>
                  <a:pt x="383" y="173"/>
                </a:lnTo>
                <a:lnTo>
                  <a:pt x="371" y="191"/>
                </a:lnTo>
                <a:lnTo>
                  <a:pt x="359" y="209"/>
                </a:lnTo>
                <a:lnTo>
                  <a:pt x="353" y="221"/>
                </a:lnTo>
                <a:lnTo>
                  <a:pt x="353" y="233"/>
                </a:lnTo>
                <a:lnTo>
                  <a:pt x="359" y="233"/>
                </a:lnTo>
                <a:lnTo>
                  <a:pt x="371" y="227"/>
                </a:lnTo>
                <a:lnTo>
                  <a:pt x="383" y="203"/>
                </a:lnTo>
                <a:lnTo>
                  <a:pt x="395" y="197"/>
                </a:lnTo>
                <a:lnTo>
                  <a:pt x="401" y="191"/>
                </a:lnTo>
                <a:lnTo>
                  <a:pt x="401" y="185"/>
                </a:lnTo>
                <a:lnTo>
                  <a:pt x="407" y="179"/>
                </a:lnTo>
                <a:lnTo>
                  <a:pt x="413" y="173"/>
                </a:lnTo>
                <a:lnTo>
                  <a:pt x="407" y="167"/>
                </a:lnTo>
                <a:lnTo>
                  <a:pt x="413" y="161"/>
                </a:lnTo>
                <a:lnTo>
                  <a:pt x="413" y="161"/>
                </a:lnTo>
                <a:lnTo>
                  <a:pt x="419" y="149"/>
                </a:lnTo>
                <a:lnTo>
                  <a:pt x="419" y="149"/>
                </a:lnTo>
                <a:lnTo>
                  <a:pt x="425" y="149"/>
                </a:lnTo>
                <a:lnTo>
                  <a:pt x="425" y="155"/>
                </a:lnTo>
                <a:lnTo>
                  <a:pt x="425" y="167"/>
                </a:lnTo>
                <a:lnTo>
                  <a:pt x="413" y="191"/>
                </a:lnTo>
                <a:lnTo>
                  <a:pt x="407" y="197"/>
                </a:lnTo>
                <a:lnTo>
                  <a:pt x="407" y="209"/>
                </a:lnTo>
                <a:lnTo>
                  <a:pt x="407" y="215"/>
                </a:lnTo>
                <a:lnTo>
                  <a:pt x="401" y="233"/>
                </a:lnTo>
                <a:lnTo>
                  <a:pt x="401" y="251"/>
                </a:lnTo>
                <a:lnTo>
                  <a:pt x="395" y="262"/>
                </a:lnTo>
                <a:lnTo>
                  <a:pt x="389" y="274"/>
                </a:lnTo>
                <a:lnTo>
                  <a:pt x="383" y="280"/>
                </a:lnTo>
                <a:lnTo>
                  <a:pt x="389" y="292"/>
                </a:lnTo>
                <a:lnTo>
                  <a:pt x="389" y="322"/>
                </a:lnTo>
                <a:lnTo>
                  <a:pt x="383" y="328"/>
                </a:lnTo>
                <a:lnTo>
                  <a:pt x="377" y="352"/>
                </a:lnTo>
                <a:lnTo>
                  <a:pt x="383" y="388"/>
                </a:lnTo>
                <a:lnTo>
                  <a:pt x="395" y="412"/>
                </a:lnTo>
                <a:lnTo>
                  <a:pt x="389" y="418"/>
                </a:lnTo>
                <a:lnTo>
                  <a:pt x="389" y="424"/>
                </a:lnTo>
                <a:lnTo>
                  <a:pt x="389" y="430"/>
                </a:lnTo>
                <a:lnTo>
                  <a:pt x="389" y="442"/>
                </a:lnTo>
                <a:lnTo>
                  <a:pt x="180" y="454"/>
                </a:lnTo>
                <a:lnTo>
                  <a:pt x="180" y="4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Freeform 105"/>
          <p:cNvSpPr>
            <a:spLocks/>
          </p:cNvSpPr>
          <p:nvPr/>
        </p:nvSpPr>
        <p:spPr bwMode="auto">
          <a:xfrm rot="21394386">
            <a:off x="6446027" y="2838365"/>
            <a:ext cx="710984" cy="772427"/>
          </a:xfrm>
          <a:custGeom>
            <a:avLst/>
            <a:gdLst/>
            <a:ahLst/>
            <a:cxnLst>
              <a:cxn ang="0">
                <a:pos x="30" y="334"/>
              </a:cxn>
              <a:cxn ang="0">
                <a:pos x="42" y="334"/>
              </a:cxn>
              <a:cxn ang="0">
                <a:pos x="60" y="334"/>
              </a:cxn>
              <a:cxn ang="0">
                <a:pos x="78" y="358"/>
              </a:cxn>
              <a:cxn ang="0">
                <a:pos x="108" y="364"/>
              </a:cxn>
              <a:cxn ang="0">
                <a:pos x="132" y="364"/>
              </a:cxn>
              <a:cxn ang="0">
                <a:pos x="150" y="370"/>
              </a:cxn>
              <a:cxn ang="0">
                <a:pos x="168" y="364"/>
              </a:cxn>
              <a:cxn ang="0">
                <a:pos x="173" y="358"/>
              </a:cxn>
              <a:cxn ang="0">
                <a:pos x="185" y="358"/>
              </a:cxn>
              <a:cxn ang="0">
                <a:pos x="203" y="370"/>
              </a:cxn>
              <a:cxn ang="0">
                <a:pos x="215" y="382"/>
              </a:cxn>
              <a:cxn ang="0">
                <a:pos x="233" y="364"/>
              </a:cxn>
              <a:cxn ang="0">
                <a:pos x="239" y="352"/>
              </a:cxn>
              <a:cxn ang="0">
                <a:pos x="245" y="316"/>
              </a:cxn>
              <a:cxn ang="0">
                <a:pos x="263" y="328"/>
              </a:cxn>
              <a:cxn ang="0">
                <a:pos x="269" y="304"/>
              </a:cxn>
              <a:cxn ang="0">
                <a:pos x="281" y="280"/>
              </a:cxn>
              <a:cxn ang="0">
                <a:pos x="287" y="268"/>
              </a:cxn>
              <a:cxn ang="0">
                <a:pos x="305" y="268"/>
              </a:cxn>
              <a:cxn ang="0">
                <a:pos x="323" y="244"/>
              </a:cxn>
              <a:cxn ang="0">
                <a:pos x="335" y="238"/>
              </a:cxn>
              <a:cxn ang="0">
                <a:pos x="329" y="221"/>
              </a:cxn>
              <a:cxn ang="0">
                <a:pos x="335" y="203"/>
              </a:cxn>
              <a:cxn ang="0">
                <a:pos x="323" y="155"/>
              </a:cxn>
              <a:cxn ang="0">
                <a:pos x="335" y="137"/>
              </a:cxn>
              <a:cxn ang="0">
                <a:pos x="341" y="131"/>
              </a:cxn>
              <a:cxn ang="0">
                <a:pos x="275" y="18"/>
              </a:cxn>
              <a:cxn ang="0">
                <a:pos x="251" y="35"/>
              </a:cxn>
              <a:cxn ang="0">
                <a:pos x="227" y="59"/>
              </a:cxn>
              <a:cxn ang="0">
                <a:pos x="203" y="59"/>
              </a:cxn>
              <a:cxn ang="0">
                <a:pos x="179" y="77"/>
              </a:cxn>
              <a:cxn ang="0">
                <a:pos x="156" y="71"/>
              </a:cxn>
              <a:cxn ang="0">
                <a:pos x="150" y="71"/>
              </a:cxn>
              <a:cxn ang="0">
                <a:pos x="150" y="65"/>
              </a:cxn>
              <a:cxn ang="0">
                <a:pos x="114" y="53"/>
              </a:cxn>
              <a:cxn ang="0">
                <a:pos x="102" y="59"/>
              </a:cxn>
              <a:cxn ang="0">
                <a:pos x="0" y="65"/>
              </a:cxn>
            </a:cxnLst>
            <a:rect l="0" t="0" r="r" b="b"/>
            <a:pathLst>
              <a:path w="341" h="382">
                <a:moveTo>
                  <a:pt x="0" y="65"/>
                </a:moveTo>
                <a:lnTo>
                  <a:pt x="30" y="334"/>
                </a:lnTo>
                <a:lnTo>
                  <a:pt x="36" y="334"/>
                </a:lnTo>
                <a:lnTo>
                  <a:pt x="42" y="334"/>
                </a:lnTo>
                <a:lnTo>
                  <a:pt x="48" y="334"/>
                </a:lnTo>
                <a:lnTo>
                  <a:pt x="60" y="334"/>
                </a:lnTo>
                <a:lnTo>
                  <a:pt x="72" y="346"/>
                </a:lnTo>
                <a:lnTo>
                  <a:pt x="78" y="358"/>
                </a:lnTo>
                <a:lnTo>
                  <a:pt x="90" y="364"/>
                </a:lnTo>
                <a:lnTo>
                  <a:pt x="108" y="364"/>
                </a:lnTo>
                <a:lnTo>
                  <a:pt x="126" y="376"/>
                </a:lnTo>
                <a:lnTo>
                  <a:pt x="132" y="364"/>
                </a:lnTo>
                <a:lnTo>
                  <a:pt x="138" y="364"/>
                </a:lnTo>
                <a:lnTo>
                  <a:pt x="150" y="370"/>
                </a:lnTo>
                <a:lnTo>
                  <a:pt x="162" y="370"/>
                </a:lnTo>
                <a:lnTo>
                  <a:pt x="168" y="364"/>
                </a:lnTo>
                <a:lnTo>
                  <a:pt x="173" y="364"/>
                </a:lnTo>
                <a:lnTo>
                  <a:pt x="173" y="358"/>
                </a:lnTo>
                <a:lnTo>
                  <a:pt x="185" y="352"/>
                </a:lnTo>
                <a:lnTo>
                  <a:pt x="185" y="358"/>
                </a:lnTo>
                <a:lnTo>
                  <a:pt x="197" y="370"/>
                </a:lnTo>
                <a:lnTo>
                  <a:pt x="203" y="370"/>
                </a:lnTo>
                <a:lnTo>
                  <a:pt x="215" y="376"/>
                </a:lnTo>
                <a:lnTo>
                  <a:pt x="215" y="382"/>
                </a:lnTo>
                <a:lnTo>
                  <a:pt x="227" y="382"/>
                </a:lnTo>
                <a:lnTo>
                  <a:pt x="233" y="364"/>
                </a:lnTo>
                <a:lnTo>
                  <a:pt x="239" y="364"/>
                </a:lnTo>
                <a:lnTo>
                  <a:pt x="239" y="352"/>
                </a:lnTo>
                <a:lnTo>
                  <a:pt x="239" y="340"/>
                </a:lnTo>
                <a:lnTo>
                  <a:pt x="245" y="316"/>
                </a:lnTo>
                <a:lnTo>
                  <a:pt x="251" y="316"/>
                </a:lnTo>
                <a:lnTo>
                  <a:pt x="263" y="328"/>
                </a:lnTo>
                <a:lnTo>
                  <a:pt x="269" y="316"/>
                </a:lnTo>
                <a:lnTo>
                  <a:pt x="269" y="304"/>
                </a:lnTo>
                <a:lnTo>
                  <a:pt x="275" y="286"/>
                </a:lnTo>
                <a:lnTo>
                  <a:pt x="281" y="280"/>
                </a:lnTo>
                <a:lnTo>
                  <a:pt x="281" y="274"/>
                </a:lnTo>
                <a:lnTo>
                  <a:pt x="287" y="268"/>
                </a:lnTo>
                <a:lnTo>
                  <a:pt x="293" y="268"/>
                </a:lnTo>
                <a:lnTo>
                  <a:pt x="305" y="268"/>
                </a:lnTo>
                <a:lnTo>
                  <a:pt x="305" y="262"/>
                </a:lnTo>
                <a:lnTo>
                  <a:pt x="323" y="244"/>
                </a:lnTo>
                <a:lnTo>
                  <a:pt x="323" y="244"/>
                </a:lnTo>
                <a:lnTo>
                  <a:pt x="335" y="238"/>
                </a:lnTo>
                <a:lnTo>
                  <a:pt x="335" y="227"/>
                </a:lnTo>
                <a:lnTo>
                  <a:pt x="329" y="221"/>
                </a:lnTo>
                <a:lnTo>
                  <a:pt x="329" y="209"/>
                </a:lnTo>
                <a:lnTo>
                  <a:pt x="335" y="203"/>
                </a:lnTo>
                <a:lnTo>
                  <a:pt x="341" y="167"/>
                </a:lnTo>
                <a:lnTo>
                  <a:pt x="323" y="155"/>
                </a:lnTo>
                <a:lnTo>
                  <a:pt x="335" y="149"/>
                </a:lnTo>
                <a:lnTo>
                  <a:pt x="335" y="137"/>
                </a:lnTo>
                <a:lnTo>
                  <a:pt x="335" y="131"/>
                </a:lnTo>
                <a:lnTo>
                  <a:pt x="341" y="131"/>
                </a:lnTo>
                <a:lnTo>
                  <a:pt x="317" y="0"/>
                </a:lnTo>
                <a:lnTo>
                  <a:pt x="275" y="18"/>
                </a:lnTo>
                <a:lnTo>
                  <a:pt x="263" y="30"/>
                </a:lnTo>
                <a:lnTo>
                  <a:pt x="251" y="35"/>
                </a:lnTo>
                <a:lnTo>
                  <a:pt x="233" y="59"/>
                </a:lnTo>
                <a:lnTo>
                  <a:pt x="227" y="59"/>
                </a:lnTo>
                <a:lnTo>
                  <a:pt x="221" y="59"/>
                </a:lnTo>
                <a:lnTo>
                  <a:pt x="203" y="59"/>
                </a:lnTo>
                <a:lnTo>
                  <a:pt x="197" y="65"/>
                </a:lnTo>
                <a:lnTo>
                  <a:pt x="179" y="77"/>
                </a:lnTo>
                <a:lnTo>
                  <a:pt x="173" y="77"/>
                </a:lnTo>
                <a:lnTo>
                  <a:pt x="156" y="71"/>
                </a:lnTo>
                <a:lnTo>
                  <a:pt x="156" y="71"/>
                </a:lnTo>
                <a:lnTo>
                  <a:pt x="150" y="71"/>
                </a:lnTo>
                <a:lnTo>
                  <a:pt x="156" y="65"/>
                </a:lnTo>
                <a:lnTo>
                  <a:pt x="150" y="65"/>
                </a:lnTo>
                <a:lnTo>
                  <a:pt x="138" y="65"/>
                </a:lnTo>
                <a:lnTo>
                  <a:pt x="114" y="53"/>
                </a:lnTo>
                <a:lnTo>
                  <a:pt x="108" y="53"/>
                </a:lnTo>
                <a:lnTo>
                  <a:pt x="102" y="59"/>
                </a:lnTo>
                <a:lnTo>
                  <a:pt x="102" y="53"/>
                </a:lnTo>
                <a:lnTo>
                  <a:pt x="0" y="65"/>
                </a:lnTo>
                <a:lnTo>
                  <a:pt x="0" y="6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Freeform 3"/>
          <p:cNvSpPr>
            <a:spLocks/>
          </p:cNvSpPr>
          <p:nvPr/>
        </p:nvSpPr>
        <p:spPr bwMode="auto">
          <a:xfrm rot="21394386">
            <a:off x="191597" y="2748782"/>
            <a:ext cx="1344725" cy="2243548"/>
          </a:xfrm>
          <a:custGeom>
            <a:avLst/>
            <a:gdLst/>
            <a:ahLst/>
            <a:cxnLst>
              <a:cxn ang="0">
                <a:pos x="365" y="1086"/>
              </a:cxn>
              <a:cxn ang="0">
                <a:pos x="365" y="1068"/>
              </a:cxn>
              <a:cxn ang="0">
                <a:pos x="359" y="1057"/>
              </a:cxn>
              <a:cxn ang="0">
                <a:pos x="341" y="985"/>
              </a:cxn>
              <a:cxn ang="0">
                <a:pos x="305" y="943"/>
              </a:cxn>
              <a:cxn ang="0">
                <a:pos x="287" y="925"/>
              </a:cxn>
              <a:cxn ang="0">
                <a:pos x="281" y="907"/>
              </a:cxn>
              <a:cxn ang="0">
                <a:pos x="233" y="889"/>
              </a:cxn>
              <a:cxn ang="0">
                <a:pos x="197" y="854"/>
              </a:cxn>
              <a:cxn ang="0">
                <a:pos x="132" y="824"/>
              </a:cxn>
              <a:cxn ang="0">
                <a:pos x="132" y="800"/>
              </a:cxn>
              <a:cxn ang="0">
                <a:pos x="138" y="770"/>
              </a:cxn>
              <a:cxn ang="0">
                <a:pos x="126" y="740"/>
              </a:cxn>
              <a:cxn ang="0">
                <a:pos x="132" y="722"/>
              </a:cxn>
              <a:cxn ang="0">
                <a:pos x="96" y="662"/>
              </a:cxn>
              <a:cxn ang="0">
                <a:pos x="72" y="615"/>
              </a:cxn>
              <a:cxn ang="0">
                <a:pos x="84" y="585"/>
              </a:cxn>
              <a:cxn ang="0">
                <a:pos x="84" y="549"/>
              </a:cxn>
              <a:cxn ang="0">
                <a:pos x="54" y="519"/>
              </a:cxn>
              <a:cxn ang="0">
                <a:pos x="54" y="471"/>
              </a:cxn>
              <a:cxn ang="0">
                <a:pos x="66" y="454"/>
              </a:cxn>
              <a:cxn ang="0">
                <a:pos x="72" y="477"/>
              </a:cxn>
              <a:cxn ang="0">
                <a:pos x="90" y="471"/>
              </a:cxn>
              <a:cxn ang="0">
                <a:pos x="84" y="430"/>
              </a:cxn>
              <a:cxn ang="0">
                <a:pos x="66" y="442"/>
              </a:cxn>
              <a:cxn ang="0">
                <a:pos x="42" y="424"/>
              </a:cxn>
              <a:cxn ang="0">
                <a:pos x="36" y="370"/>
              </a:cxn>
              <a:cxn ang="0">
                <a:pos x="6" y="310"/>
              </a:cxn>
              <a:cxn ang="0">
                <a:pos x="6" y="280"/>
              </a:cxn>
              <a:cxn ang="0">
                <a:pos x="24" y="245"/>
              </a:cxn>
              <a:cxn ang="0">
                <a:pos x="6" y="197"/>
              </a:cxn>
              <a:cxn ang="0">
                <a:pos x="0" y="173"/>
              </a:cxn>
              <a:cxn ang="0">
                <a:pos x="0" y="149"/>
              </a:cxn>
              <a:cxn ang="0">
                <a:pos x="36" y="89"/>
              </a:cxn>
              <a:cxn ang="0">
                <a:pos x="54" y="59"/>
              </a:cxn>
              <a:cxn ang="0">
                <a:pos x="54" y="6"/>
              </a:cxn>
              <a:cxn ang="0">
                <a:pos x="287" y="388"/>
              </a:cxn>
              <a:cxn ang="0">
                <a:pos x="622" y="901"/>
              </a:cxn>
              <a:cxn ang="0">
                <a:pos x="628" y="931"/>
              </a:cxn>
              <a:cxn ang="0">
                <a:pos x="640" y="949"/>
              </a:cxn>
              <a:cxn ang="0">
                <a:pos x="646" y="973"/>
              </a:cxn>
              <a:cxn ang="0">
                <a:pos x="622" y="979"/>
              </a:cxn>
              <a:cxn ang="0">
                <a:pos x="586" y="1045"/>
              </a:cxn>
              <a:cxn ang="0">
                <a:pos x="580" y="1057"/>
              </a:cxn>
              <a:cxn ang="0">
                <a:pos x="580" y="1080"/>
              </a:cxn>
              <a:cxn ang="0">
                <a:pos x="592" y="1098"/>
              </a:cxn>
              <a:cxn ang="0">
                <a:pos x="574" y="1110"/>
              </a:cxn>
            </a:cxnLst>
            <a:rect l="0" t="0" r="r" b="b"/>
            <a:pathLst>
              <a:path w="646" h="1110">
                <a:moveTo>
                  <a:pt x="562" y="1110"/>
                </a:moveTo>
                <a:lnTo>
                  <a:pt x="365" y="1092"/>
                </a:lnTo>
                <a:lnTo>
                  <a:pt x="365" y="1086"/>
                </a:lnTo>
                <a:lnTo>
                  <a:pt x="365" y="1074"/>
                </a:lnTo>
                <a:lnTo>
                  <a:pt x="365" y="1074"/>
                </a:lnTo>
                <a:lnTo>
                  <a:pt x="365" y="1068"/>
                </a:lnTo>
                <a:lnTo>
                  <a:pt x="365" y="1068"/>
                </a:lnTo>
                <a:lnTo>
                  <a:pt x="359" y="1068"/>
                </a:lnTo>
                <a:lnTo>
                  <a:pt x="359" y="1057"/>
                </a:lnTo>
                <a:lnTo>
                  <a:pt x="359" y="1057"/>
                </a:lnTo>
                <a:lnTo>
                  <a:pt x="359" y="1021"/>
                </a:lnTo>
                <a:lnTo>
                  <a:pt x="341" y="985"/>
                </a:lnTo>
                <a:lnTo>
                  <a:pt x="329" y="979"/>
                </a:lnTo>
                <a:lnTo>
                  <a:pt x="323" y="961"/>
                </a:lnTo>
                <a:lnTo>
                  <a:pt x="305" y="943"/>
                </a:lnTo>
                <a:lnTo>
                  <a:pt x="293" y="943"/>
                </a:lnTo>
                <a:lnTo>
                  <a:pt x="287" y="937"/>
                </a:lnTo>
                <a:lnTo>
                  <a:pt x="287" y="925"/>
                </a:lnTo>
                <a:lnTo>
                  <a:pt x="287" y="919"/>
                </a:lnTo>
                <a:lnTo>
                  <a:pt x="287" y="913"/>
                </a:lnTo>
                <a:lnTo>
                  <a:pt x="281" y="907"/>
                </a:lnTo>
                <a:lnTo>
                  <a:pt x="257" y="907"/>
                </a:lnTo>
                <a:lnTo>
                  <a:pt x="245" y="901"/>
                </a:lnTo>
                <a:lnTo>
                  <a:pt x="233" y="889"/>
                </a:lnTo>
                <a:lnTo>
                  <a:pt x="221" y="865"/>
                </a:lnTo>
                <a:lnTo>
                  <a:pt x="209" y="854"/>
                </a:lnTo>
                <a:lnTo>
                  <a:pt x="197" y="854"/>
                </a:lnTo>
                <a:lnTo>
                  <a:pt x="161" y="836"/>
                </a:lnTo>
                <a:lnTo>
                  <a:pt x="150" y="836"/>
                </a:lnTo>
                <a:lnTo>
                  <a:pt x="132" y="824"/>
                </a:lnTo>
                <a:lnTo>
                  <a:pt x="126" y="818"/>
                </a:lnTo>
                <a:lnTo>
                  <a:pt x="126" y="806"/>
                </a:lnTo>
                <a:lnTo>
                  <a:pt x="132" y="800"/>
                </a:lnTo>
                <a:lnTo>
                  <a:pt x="132" y="782"/>
                </a:lnTo>
                <a:lnTo>
                  <a:pt x="138" y="770"/>
                </a:lnTo>
                <a:lnTo>
                  <a:pt x="138" y="770"/>
                </a:lnTo>
                <a:lnTo>
                  <a:pt x="138" y="752"/>
                </a:lnTo>
                <a:lnTo>
                  <a:pt x="126" y="752"/>
                </a:lnTo>
                <a:lnTo>
                  <a:pt x="126" y="740"/>
                </a:lnTo>
                <a:lnTo>
                  <a:pt x="126" y="734"/>
                </a:lnTo>
                <a:lnTo>
                  <a:pt x="132" y="734"/>
                </a:lnTo>
                <a:lnTo>
                  <a:pt x="132" y="722"/>
                </a:lnTo>
                <a:lnTo>
                  <a:pt x="120" y="716"/>
                </a:lnTo>
                <a:lnTo>
                  <a:pt x="96" y="674"/>
                </a:lnTo>
                <a:lnTo>
                  <a:pt x="96" y="662"/>
                </a:lnTo>
                <a:lnTo>
                  <a:pt x="90" y="651"/>
                </a:lnTo>
                <a:lnTo>
                  <a:pt x="90" y="639"/>
                </a:lnTo>
                <a:lnTo>
                  <a:pt x="72" y="615"/>
                </a:lnTo>
                <a:lnTo>
                  <a:pt x="72" y="591"/>
                </a:lnTo>
                <a:lnTo>
                  <a:pt x="78" y="585"/>
                </a:lnTo>
                <a:lnTo>
                  <a:pt x="84" y="585"/>
                </a:lnTo>
                <a:lnTo>
                  <a:pt x="90" y="573"/>
                </a:lnTo>
                <a:lnTo>
                  <a:pt x="90" y="555"/>
                </a:lnTo>
                <a:lnTo>
                  <a:pt x="84" y="549"/>
                </a:lnTo>
                <a:lnTo>
                  <a:pt x="72" y="543"/>
                </a:lnTo>
                <a:lnTo>
                  <a:pt x="60" y="531"/>
                </a:lnTo>
                <a:lnTo>
                  <a:pt x="54" y="519"/>
                </a:lnTo>
                <a:lnTo>
                  <a:pt x="54" y="489"/>
                </a:lnTo>
                <a:lnTo>
                  <a:pt x="60" y="483"/>
                </a:lnTo>
                <a:lnTo>
                  <a:pt x="54" y="471"/>
                </a:lnTo>
                <a:lnTo>
                  <a:pt x="60" y="471"/>
                </a:lnTo>
                <a:lnTo>
                  <a:pt x="66" y="454"/>
                </a:lnTo>
                <a:lnTo>
                  <a:pt x="66" y="454"/>
                </a:lnTo>
                <a:lnTo>
                  <a:pt x="72" y="459"/>
                </a:lnTo>
                <a:lnTo>
                  <a:pt x="72" y="471"/>
                </a:lnTo>
                <a:lnTo>
                  <a:pt x="72" y="477"/>
                </a:lnTo>
                <a:lnTo>
                  <a:pt x="84" y="483"/>
                </a:lnTo>
                <a:lnTo>
                  <a:pt x="84" y="483"/>
                </a:lnTo>
                <a:lnTo>
                  <a:pt x="90" y="471"/>
                </a:lnTo>
                <a:lnTo>
                  <a:pt x="84" y="454"/>
                </a:lnTo>
                <a:lnTo>
                  <a:pt x="78" y="442"/>
                </a:lnTo>
                <a:lnTo>
                  <a:pt x="84" y="430"/>
                </a:lnTo>
                <a:lnTo>
                  <a:pt x="78" y="430"/>
                </a:lnTo>
                <a:lnTo>
                  <a:pt x="72" y="436"/>
                </a:lnTo>
                <a:lnTo>
                  <a:pt x="66" y="442"/>
                </a:lnTo>
                <a:lnTo>
                  <a:pt x="66" y="448"/>
                </a:lnTo>
                <a:lnTo>
                  <a:pt x="54" y="442"/>
                </a:lnTo>
                <a:lnTo>
                  <a:pt x="42" y="424"/>
                </a:lnTo>
                <a:lnTo>
                  <a:pt x="30" y="424"/>
                </a:lnTo>
                <a:lnTo>
                  <a:pt x="36" y="412"/>
                </a:lnTo>
                <a:lnTo>
                  <a:pt x="36" y="370"/>
                </a:lnTo>
                <a:lnTo>
                  <a:pt x="24" y="358"/>
                </a:lnTo>
                <a:lnTo>
                  <a:pt x="12" y="340"/>
                </a:lnTo>
                <a:lnTo>
                  <a:pt x="6" y="310"/>
                </a:lnTo>
                <a:lnTo>
                  <a:pt x="12" y="298"/>
                </a:lnTo>
                <a:lnTo>
                  <a:pt x="6" y="292"/>
                </a:lnTo>
                <a:lnTo>
                  <a:pt x="6" y="280"/>
                </a:lnTo>
                <a:lnTo>
                  <a:pt x="12" y="262"/>
                </a:lnTo>
                <a:lnTo>
                  <a:pt x="18" y="251"/>
                </a:lnTo>
                <a:lnTo>
                  <a:pt x="24" y="245"/>
                </a:lnTo>
                <a:lnTo>
                  <a:pt x="18" y="221"/>
                </a:lnTo>
                <a:lnTo>
                  <a:pt x="12" y="203"/>
                </a:lnTo>
                <a:lnTo>
                  <a:pt x="6" y="197"/>
                </a:lnTo>
                <a:lnTo>
                  <a:pt x="6" y="191"/>
                </a:lnTo>
                <a:lnTo>
                  <a:pt x="0" y="185"/>
                </a:lnTo>
                <a:lnTo>
                  <a:pt x="0" y="173"/>
                </a:lnTo>
                <a:lnTo>
                  <a:pt x="0" y="161"/>
                </a:lnTo>
                <a:lnTo>
                  <a:pt x="0" y="155"/>
                </a:lnTo>
                <a:lnTo>
                  <a:pt x="0" y="149"/>
                </a:lnTo>
                <a:lnTo>
                  <a:pt x="6" y="131"/>
                </a:lnTo>
                <a:lnTo>
                  <a:pt x="36" y="95"/>
                </a:lnTo>
                <a:lnTo>
                  <a:pt x="36" y="89"/>
                </a:lnTo>
                <a:lnTo>
                  <a:pt x="42" y="77"/>
                </a:lnTo>
                <a:lnTo>
                  <a:pt x="48" y="71"/>
                </a:lnTo>
                <a:lnTo>
                  <a:pt x="54" y="59"/>
                </a:lnTo>
                <a:lnTo>
                  <a:pt x="54" y="36"/>
                </a:lnTo>
                <a:lnTo>
                  <a:pt x="48" y="18"/>
                </a:lnTo>
                <a:lnTo>
                  <a:pt x="54" y="6"/>
                </a:lnTo>
                <a:lnTo>
                  <a:pt x="60" y="0"/>
                </a:lnTo>
                <a:lnTo>
                  <a:pt x="365" y="83"/>
                </a:lnTo>
                <a:lnTo>
                  <a:pt x="287" y="388"/>
                </a:lnTo>
                <a:lnTo>
                  <a:pt x="622" y="883"/>
                </a:lnTo>
                <a:lnTo>
                  <a:pt x="622" y="895"/>
                </a:lnTo>
                <a:lnTo>
                  <a:pt x="622" y="901"/>
                </a:lnTo>
                <a:lnTo>
                  <a:pt x="622" y="907"/>
                </a:lnTo>
                <a:lnTo>
                  <a:pt x="628" y="919"/>
                </a:lnTo>
                <a:lnTo>
                  <a:pt x="628" y="931"/>
                </a:lnTo>
                <a:lnTo>
                  <a:pt x="634" y="937"/>
                </a:lnTo>
                <a:lnTo>
                  <a:pt x="634" y="949"/>
                </a:lnTo>
                <a:lnTo>
                  <a:pt x="640" y="949"/>
                </a:lnTo>
                <a:lnTo>
                  <a:pt x="646" y="961"/>
                </a:lnTo>
                <a:lnTo>
                  <a:pt x="646" y="967"/>
                </a:lnTo>
                <a:lnTo>
                  <a:pt x="646" y="973"/>
                </a:lnTo>
                <a:lnTo>
                  <a:pt x="640" y="967"/>
                </a:lnTo>
                <a:lnTo>
                  <a:pt x="634" y="979"/>
                </a:lnTo>
                <a:lnTo>
                  <a:pt x="622" y="979"/>
                </a:lnTo>
                <a:lnTo>
                  <a:pt x="610" y="997"/>
                </a:lnTo>
                <a:lnTo>
                  <a:pt x="604" y="1021"/>
                </a:lnTo>
                <a:lnTo>
                  <a:pt x="586" y="1045"/>
                </a:lnTo>
                <a:lnTo>
                  <a:pt x="580" y="1045"/>
                </a:lnTo>
                <a:lnTo>
                  <a:pt x="580" y="1051"/>
                </a:lnTo>
                <a:lnTo>
                  <a:pt x="580" y="1057"/>
                </a:lnTo>
                <a:lnTo>
                  <a:pt x="580" y="1063"/>
                </a:lnTo>
                <a:lnTo>
                  <a:pt x="574" y="1074"/>
                </a:lnTo>
                <a:lnTo>
                  <a:pt x="580" y="1080"/>
                </a:lnTo>
                <a:lnTo>
                  <a:pt x="592" y="1092"/>
                </a:lnTo>
                <a:lnTo>
                  <a:pt x="592" y="1092"/>
                </a:lnTo>
                <a:lnTo>
                  <a:pt x="592" y="1098"/>
                </a:lnTo>
                <a:lnTo>
                  <a:pt x="586" y="1104"/>
                </a:lnTo>
                <a:lnTo>
                  <a:pt x="580" y="1110"/>
                </a:lnTo>
                <a:lnTo>
                  <a:pt x="574" y="1110"/>
                </a:lnTo>
                <a:lnTo>
                  <a:pt x="562" y="1110"/>
                </a:lnTo>
                <a:lnTo>
                  <a:pt x="562" y="111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Freeform 3"/>
          <p:cNvSpPr>
            <a:spLocks/>
          </p:cNvSpPr>
          <p:nvPr/>
        </p:nvSpPr>
        <p:spPr bwMode="auto">
          <a:xfrm rot="21394386">
            <a:off x="194407" y="2748781"/>
            <a:ext cx="1344725" cy="2243548"/>
          </a:xfrm>
          <a:custGeom>
            <a:avLst/>
            <a:gdLst/>
            <a:ahLst/>
            <a:cxnLst>
              <a:cxn ang="0">
                <a:pos x="365" y="1086"/>
              </a:cxn>
              <a:cxn ang="0">
                <a:pos x="365" y="1068"/>
              </a:cxn>
              <a:cxn ang="0">
                <a:pos x="359" y="1057"/>
              </a:cxn>
              <a:cxn ang="0">
                <a:pos x="341" y="985"/>
              </a:cxn>
              <a:cxn ang="0">
                <a:pos x="305" y="943"/>
              </a:cxn>
              <a:cxn ang="0">
                <a:pos x="287" y="925"/>
              </a:cxn>
              <a:cxn ang="0">
                <a:pos x="281" y="907"/>
              </a:cxn>
              <a:cxn ang="0">
                <a:pos x="233" y="889"/>
              </a:cxn>
              <a:cxn ang="0">
                <a:pos x="197" y="854"/>
              </a:cxn>
              <a:cxn ang="0">
                <a:pos x="132" y="824"/>
              </a:cxn>
              <a:cxn ang="0">
                <a:pos x="132" y="800"/>
              </a:cxn>
              <a:cxn ang="0">
                <a:pos x="138" y="770"/>
              </a:cxn>
              <a:cxn ang="0">
                <a:pos x="126" y="740"/>
              </a:cxn>
              <a:cxn ang="0">
                <a:pos x="132" y="722"/>
              </a:cxn>
              <a:cxn ang="0">
                <a:pos x="96" y="662"/>
              </a:cxn>
              <a:cxn ang="0">
                <a:pos x="72" y="615"/>
              </a:cxn>
              <a:cxn ang="0">
                <a:pos x="84" y="585"/>
              </a:cxn>
              <a:cxn ang="0">
                <a:pos x="84" y="549"/>
              </a:cxn>
              <a:cxn ang="0">
                <a:pos x="54" y="519"/>
              </a:cxn>
              <a:cxn ang="0">
                <a:pos x="54" y="471"/>
              </a:cxn>
              <a:cxn ang="0">
                <a:pos x="66" y="454"/>
              </a:cxn>
              <a:cxn ang="0">
                <a:pos x="72" y="477"/>
              </a:cxn>
              <a:cxn ang="0">
                <a:pos x="90" y="471"/>
              </a:cxn>
              <a:cxn ang="0">
                <a:pos x="84" y="430"/>
              </a:cxn>
              <a:cxn ang="0">
                <a:pos x="66" y="442"/>
              </a:cxn>
              <a:cxn ang="0">
                <a:pos x="42" y="424"/>
              </a:cxn>
              <a:cxn ang="0">
                <a:pos x="36" y="370"/>
              </a:cxn>
              <a:cxn ang="0">
                <a:pos x="6" y="310"/>
              </a:cxn>
              <a:cxn ang="0">
                <a:pos x="6" y="280"/>
              </a:cxn>
              <a:cxn ang="0">
                <a:pos x="24" y="245"/>
              </a:cxn>
              <a:cxn ang="0">
                <a:pos x="6" y="197"/>
              </a:cxn>
              <a:cxn ang="0">
                <a:pos x="0" y="173"/>
              </a:cxn>
              <a:cxn ang="0">
                <a:pos x="0" y="149"/>
              </a:cxn>
              <a:cxn ang="0">
                <a:pos x="36" y="89"/>
              </a:cxn>
              <a:cxn ang="0">
                <a:pos x="54" y="59"/>
              </a:cxn>
              <a:cxn ang="0">
                <a:pos x="54" y="6"/>
              </a:cxn>
              <a:cxn ang="0">
                <a:pos x="287" y="388"/>
              </a:cxn>
              <a:cxn ang="0">
                <a:pos x="622" y="901"/>
              </a:cxn>
              <a:cxn ang="0">
                <a:pos x="628" y="931"/>
              </a:cxn>
              <a:cxn ang="0">
                <a:pos x="640" y="949"/>
              </a:cxn>
              <a:cxn ang="0">
                <a:pos x="646" y="973"/>
              </a:cxn>
              <a:cxn ang="0">
                <a:pos x="622" y="979"/>
              </a:cxn>
              <a:cxn ang="0">
                <a:pos x="586" y="1045"/>
              </a:cxn>
              <a:cxn ang="0">
                <a:pos x="580" y="1057"/>
              </a:cxn>
              <a:cxn ang="0">
                <a:pos x="580" y="1080"/>
              </a:cxn>
              <a:cxn ang="0">
                <a:pos x="592" y="1098"/>
              </a:cxn>
              <a:cxn ang="0">
                <a:pos x="574" y="1110"/>
              </a:cxn>
            </a:cxnLst>
            <a:rect l="0" t="0" r="r" b="b"/>
            <a:pathLst>
              <a:path w="646" h="1110">
                <a:moveTo>
                  <a:pt x="562" y="1110"/>
                </a:moveTo>
                <a:lnTo>
                  <a:pt x="365" y="1092"/>
                </a:lnTo>
                <a:lnTo>
                  <a:pt x="365" y="1086"/>
                </a:lnTo>
                <a:lnTo>
                  <a:pt x="365" y="1074"/>
                </a:lnTo>
                <a:lnTo>
                  <a:pt x="365" y="1074"/>
                </a:lnTo>
                <a:lnTo>
                  <a:pt x="365" y="1068"/>
                </a:lnTo>
                <a:lnTo>
                  <a:pt x="365" y="1068"/>
                </a:lnTo>
                <a:lnTo>
                  <a:pt x="359" y="1068"/>
                </a:lnTo>
                <a:lnTo>
                  <a:pt x="359" y="1057"/>
                </a:lnTo>
                <a:lnTo>
                  <a:pt x="359" y="1057"/>
                </a:lnTo>
                <a:lnTo>
                  <a:pt x="359" y="1021"/>
                </a:lnTo>
                <a:lnTo>
                  <a:pt x="341" y="985"/>
                </a:lnTo>
                <a:lnTo>
                  <a:pt x="329" y="979"/>
                </a:lnTo>
                <a:lnTo>
                  <a:pt x="323" y="961"/>
                </a:lnTo>
                <a:lnTo>
                  <a:pt x="305" y="943"/>
                </a:lnTo>
                <a:lnTo>
                  <a:pt x="293" y="943"/>
                </a:lnTo>
                <a:lnTo>
                  <a:pt x="287" y="937"/>
                </a:lnTo>
                <a:lnTo>
                  <a:pt x="287" y="925"/>
                </a:lnTo>
                <a:lnTo>
                  <a:pt x="287" y="919"/>
                </a:lnTo>
                <a:lnTo>
                  <a:pt x="287" y="913"/>
                </a:lnTo>
                <a:lnTo>
                  <a:pt x="281" y="907"/>
                </a:lnTo>
                <a:lnTo>
                  <a:pt x="257" y="907"/>
                </a:lnTo>
                <a:lnTo>
                  <a:pt x="245" y="901"/>
                </a:lnTo>
                <a:lnTo>
                  <a:pt x="233" y="889"/>
                </a:lnTo>
                <a:lnTo>
                  <a:pt x="221" y="865"/>
                </a:lnTo>
                <a:lnTo>
                  <a:pt x="209" y="854"/>
                </a:lnTo>
                <a:lnTo>
                  <a:pt x="197" y="854"/>
                </a:lnTo>
                <a:lnTo>
                  <a:pt x="161" y="836"/>
                </a:lnTo>
                <a:lnTo>
                  <a:pt x="150" y="836"/>
                </a:lnTo>
                <a:lnTo>
                  <a:pt x="132" y="824"/>
                </a:lnTo>
                <a:lnTo>
                  <a:pt x="126" y="818"/>
                </a:lnTo>
                <a:lnTo>
                  <a:pt x="126" y="806"/>
                </a:lnTo>
                <a:lnTo>
                  <a:pt x="132" y="800"/>
                </a:lnTo>
                <a:lnTo>
                  <a:pt x="132" y="782"/>
                </a:lnTo>
                <a:lnTo>
                  <a:pt x="138" y="770"/>
                </a:lnTo>
                <a:lnTo>
                  <a:pt x="138" y="770"/>
                </a:lnTo>
                <a:lnTo>
                  <a:pt x="138" y="752"/>
                </a:lnTo>
                <a:lnTo>
                  <a:pt x="126" y="752"/>
                </a:lnTo>
                <a:lnTo>
                  <a:pt x="126" y="740"/>
                </a:lnTo>
                <a:lnTo>
                  <a:pt x="126" y="734"/>
                </a:lnTo>
                <a:lnTo>
                  <a:pt x="132" y="734"/>
                </a:lnTo>
                <a:lnTo>
                  <a:pt x="132" y="722"/>
                </a:lnTo>
                <a:lnTo>
                  <a:pt x="120" y="716"/>
                </a:lnTo>
                <a:lnTo>
                  <a:pt x="96" y="674"/>
                </a:lnTo>
                <a:lnTo>
                  <a:pt x="96" y="662"/>
                </a:lnTo>
                <a:lnTo>
                  <a:pt x="90" y="651"/>
                </a:lnTo>
                <a:lnTo>
                  <a:pt x="90" y="639"/>
                </a:lnTo>
                <a:lnTo>
                  <a:pt x="72" y="615"/>
                </a:lnTo>
                <a:lnTo>
                  <a:pt x="72" y="591"/>
                </a:lnTo>
                <a:lnTo>
                  <a:pt x="78" y="585"/>
                </a:lnTo>
                <a:lnTo>
                  <a:pt x="84" y="585"/>
                </a:lnTo>
                <a:lnTo>
                  <a:pt x="90" y="573"/>
                </a:lnTo>
                <a:lnTo>
                  <a:pt x="90" y="555"/>
                </a:lnTo>
                <a:lnTo>
                  <a:pt x="84" y="549"/>
                </a:lnTo>
                <a:lnTo>
                  <a:pt x="72" y="543"/>
                </a:lnTo>
                <a:lnTo>
                  <a:pt x="60" y="531"/>
                </a:lnTo>
                <a:lnTo>
                  <a:pt x="54" y="519"/>
                </a:lnTo>
                <a:lnTo>
                  <a:pt x="54" y="489"/>
                </a:lnTo>
                <a:lnTo>
                  <a:pt x="60" y="483"/>
                </a:lnTo>
                <a:lnTo>
                  <a:pt x="54" y="471"/>
                </a:lnTo>
                <a:lnTo>
                  <a:pt x="60" y="471"/>
                </a:lnTo>
                <a:lnTo>
                  <a:pt x="66" y="454"/>
                </a:lnTo>
                <a:lnTo>
                  <a:pt x="66" y="454"/>
                </a:lnTo>
                <a:lnTo>
                  <a:pt x="72" y="459"/>
                </a:lnTo>
                <a:lnTo>
                  <a:pt x="72" y="471"/>
                </a:lnTo>
                <a:lnTo>
                  <a:pt x="72" y="477"/>
                </a:lnTo>
                <a:lnTo>
                  <a:pt x="84" y="483"/>
                </a:lnTo>
                <a:lnTo>
                  <a:pt x="84" y="483"/>
                </a:lnTo>
                <a:lnTo>
                  <a:pt x="90" y="471"/>
                </a:lnTo>
                <a:lnTo>
                  <a:pt x="84" y="454"/>
                </a:lnTo>
                <a:lnTo>
                  <a:pt x="78" y="442"/>
                </a:lnTo>
                <a:lnTo>
                  <a:pt x="84" y="430"/>
                </a:lnTo>
                <a:lnTo>
                  <a:pt x="78" y="430"/>
                </a:lnTo>
                <a:lnTo>
                  <a:pt x="72" y="436"/>
                </a:lnTo>
                <a:lnTo>
                  <a:pt x="66" y="442"/>
                </a:lnTo>
                <a:lnTo>
                  <a:pt x="66" y="448"/>
                </a:lnTo>
                <a:lnTo>
                  <a:pt x="54" y="442"/>
                </a:lnTo>
                <a:lnTo>
                  <a:pt x="42" y="424"/>
                </a:lnTo>
                <a:lnTo>
                  <a:pt x="30" y="424"/>
                </a:lnTo>
                <a:lnTo>
                  <a:pt x="36" y="412"/>
                </a:lnTo>
                <a:lnTo>
                  <a:pt x="36" y="370"/>
                </a:lnTo>
                <a:lnTo>
                  <a:pt x="24" y="358"/>
                </a:lnTo>
                <a:lnTo>
                  <a:pt x="12" y="340"/>
                </a:lnTo>
                <a:lnTo>
                  <a:pt x="6" y="310"/>
                </a:lnTo>
                <a:lnTo>
                  <a:pt x="12" y="298"/>
                </a:lnTo>
                <a:lnTo>
                  <a:pt x="6" y="292"/>
                </a:lnTo>
                <a:lnTo>
                  <a:pt x="6" y="280"/>
                </a:lnTo>
                <a:lnTo>
                  <a:pt x="12" y="262"/>
                </a:lnTo>
                <a:lnTo>
                  <a:pt x="18" y="251"/>
                </a:lnTo>
                <a:lnTo>
                  <a:pt x="24" y="245"/>
                </a:lnTo>
                <a:lnTo>
                  <a:pt x="18" y="221"/>
                </a:lnTo>
                <a:lnTo>
                  <a:pt x="12" y="203"/>
                </a:lnTo>
                <a:lnTo>
                  <a:pt x="6" y="197"/>
                </a:lnTo>
                <a:lnTo>
                  <a:pt x="6" y="191"/>
                </a:lnTo>
                <a:lnTo>
                  <a:pt x="0" y="185"/>
                </a:lnTo>
                <a:lnTo>
                  <a:pt x="0" y="173"/>
                </a:lnTo>
                <a:lnTo>
                  <a:pt x="0" y="161"/>
                </a:lnTo>
                <a:lnTo>
                  <a:pt x="0" y="155"/>
                </a:lnTo>
                <a:lnTo>
                  <a:pt x="0" y="149"/>
                </a:lnTo>
                <a:lnTo>
                  <a:pt x="6" y="131"/>
                </a:lnTo>
                <a:lnTo>
                  <a:pt x="36" y="95"/>
                </a:lnTo>
                <a:lnTo>
                  <a:pt x="36" y="89"/>
                </a:lnTo>
                <a:lnTo>
                  <a:pt x="42" y="77"/>
                </a:lnTo>
                <a:lnTo>
                  <a:pt x="48" y="71"/>
                </a:lnTo>
                <a:lnTo>
                  <a:pt x="54" y="59"/>
                </a:lnTo>
                <a:lnTo>
                  <a:pt x="54" y="36"/>
                </a:lnTo>
                <a:lnTo>
                  <a:pt x="48" y="18"/>
                </a:lnTo>
                <a:lnTo>
                  <a:pt x="54" y="6"/>
                </a:lnTo>
                <a:lnTo>
                  <a:pt x="60" y="0"/>
                </a:lnTo>
                <a:lnTo>
                  <a:pt x="365" y="83"/>
                </a:lnTo>
                <a:lnTo>
                  <a:pt x="287" y="388"/>
                </a:lnTo>
                <a:lnTo>
                  <a:pt x="622" y="883"/>
                </a:lnTo>
                <a:lnTo>
                  <a:pt x="622" y="895"/>
                </a:lnTo>
                <a:lnTo>
                  <a:pt x="622" y="901"/>
                </a:lnTo>
                <a:lnTo>
                  <a:pt x="622" y="907"/>
                </a:lnTo>
                <a:lnTo>
                  <a:pt x="628" y="919"/>
                </a:lnTo>
                <a:lnTo>
                  <a:pt x="628" y="931"/>
                </a:lnTo>
                <a:lnTo>
                  <a:pt x="634" y="937"/>
                </a:lnTo>
                <a:lnTo>
                  <a:pt x="634" y="949"/>
                </a:lnTo>
                <a:lnTo>
                  <a:pt x="640" y="949"/>
                </a:lnTo>
                <a:lnTo>
                  <a:pt x="646" y="961"/>
                </a:lnTo>
                <a:lnTo>
                  <a:pt x="646" y="967"/>
                </a:lnTo>
                <a:lnTo>
                  <a:pt x="646" y="973"/>
                </a:lnTo>
                <a:lnTo>
                  <a:pt x="640" y="967"/>
                </a:lnTo>
                <a:lnTo>
                  <a:pt x="634" y="979"/>
                </a:lnTo>
                <a:lnTo>
                  <a:pt x="622" y="979"/>
                </a:lnTo>
                <a:lnTo>
                  <a:pt x="610" y="997"/>
                </a:lnTo>
                <a:lnTo>
                  <a:pt x="604" y="1021"/>
                </a:lnTo>
                <a:lnTo>
                  <a:pt x="586" y="1045"/>
                </a:lnTo>
                <a:lnTo>
                  <a:pt x="580" y="1045"/>
                </a:lnTo>
                <a:lnTo>
                  <a:pt x="580" y="1051"/>
                </a:lnTo>
                <a:lnTo>
                  <a:pt x="580" y="1057"/>
                </a:lnTo>
                <a:lnTo>
                  <a:pt x="580" y="1063"/>
                </a:lnTo>
                <a:lnTo>
                  <a:pt x="574" y="1074"/>
                </a:lnTo>
                <a:lnTo>
                  <a:pt x="580" y="1080"/>
                </a:lnTo>
                <a:lnTo>
                  <a:pt x="592" y="1092"/>
                </a:lnTo>
                <a:lnTo>
                  <a:pt x="592" y="1092"/>
                </a:lnTo>
                <a:lnTo>
                  <a:pt x="592" y="1098"/>
                </a:lnTo>
                <a:lnTo>
                  <a:pt x="586" y="1104"/>
                </a:lnTo>
                <a:lnTo>
                  <a:pt x="580" y="1110"/>
                </a:lnTo>
                <a:lnTo>
                  <a:pt x="574" y="1110"/>
                </a:lnTo>
                <a:lnTo>
                  <a:pt x="562" y="1110"/>
                </a:lnTo>
                <a:lnTo>
                  <a:pt x="562" y="1110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Freeform 28"/>
          <p:cNvSpPr>
            <a:spLocks/>
          </p:cNvSpPr>
          <p:nvPr/>
        </p:nvSpPr>
        <p:spPr bwMode="auto">
          <a:xfrm rot="21394386">
            <a:off x="2501885" y="3311185"/>
            <a:ext cx="1232372" cy="942713"/>
          </a:xfrm>
          <a:custGeom>
            <a:avLst/>
            <a:gdLst/>
            <a:ahLst/>
            <a:cxnLst>
              <a:cxn ang="0">
                <a:pos x="0" y="406"/>
              </a:cxn>
              <a:cxn ang="0">
                <a:pos x="54" y="0"/>
              </a:cxn>
              <a:cxn ang="0">
                <a:pos x="437" y="42"/>
              </a:cxn>
              <a:cxn ang="0">
                <a:pos x="592" y="54"/>
              </a:cxn>
              <a:cxn ang="0">
                <a:pos x="586" y="155"/>
              </a:cxn>
              <a:cxn ang="0">
                <a:pos x="568" y="466"/>
              </a:cxn>
              <a:cxn ang="0">
                <a:pos x="485" y="460"/>
              </a:cxn>
              <a:cxn ang="0">
                <a:pos x="0" y="406"/>
              </a:cxn>
              <a:cxn ang="0">
                <a:pos x="0" y="406"/>
              </a:cxn>
            </a:cxnLst>
            <a:rect l="0" t="0" r="r" b="b"/>
            <a:pathLst>
              <a:path w="592" h="466">
                <a:moveTo>
                  <a:pt x="0" y="406"/>
                </a:moveTo>
                <a:lnTo>
                  <a:pt x="54" y="0"/>
                </a:lnTo>
                <a:lnTo>
                  <a:pt x="437" y="42"/>
                </a:lnTo>
                <a:lnTo>
                  <a:pt x="592" y="54"/>
                </a:lnTo>
                <a:lnTo>
                  <a:pt x="586" y="155"/>
                </a:lnTo>
                <a:lnTo>
                  <a:pt x="568" y="466"/>
                </a:lnTo>
                <a:lnTo>
                  <a:pt x="485" y="460"/>
                </a:lnTo>
                <a:lnTo>
                  <a:pt x="0" y="406"/>
                </a:lnTo>
                <a:lnTo>
                  <a:pt x="0" y="406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Freeform 92"/>
          <p:cNvSpPr>
            <a:spLocks/>
          </p:cNvSpPr>
          <p:nvPr/>
        </p:nvSpPr>
        <p:spPr bwMode="auto">
          <a:xfrm rot="21394386">
            <a:off x="6362980" y="5138681"/>
            <a:ext cx="1544853" cy="1135819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60"/>
              </a:cxn>
              <a:cxn ang="0">
                <a:pos x="12" y="72"/>
              </a:cxn>
              <a:cxn ang="0">
                <a:pos x="18" y="90"/>
              </a:cxn>
              <a:cxn ang="0">
                <a:pos x="24" y="102"/>
              </a:cxn>
              <a:cxn ang="0">
                <a:pos x="18" y="113"/>
              </a:cxn>
              <a:cxn ang="0">
                <a:pos x="36" y="107"/>
              </a:cxn>
              <a:cxn ang="0">
                <a:pos x="48" y="90"/>
              </a:cxn>
              <a:cxn ang="0">
                <a:pos x="60" y="90"/>
              </a:cxn>
              <a:cxn ang="0">
                <a:pos x="54" y="102"/>
              </a:cxn>
              <a:cxn ang="0">
                <a:pos x="108" y="90"/>
              </a:cxn>
              <a:cxn ang="0">
                <a:pos x="108" y="96"/>
              </a:cxn>
              <a:cxn ang="0">
                <a:pos x="150" y="107"/>
              </a:cxn>
              <a:cxn ang="0">
                <a:pos x="168" y="107"/>
              </a:cxn>
              <a:cxn ang="0">
                <a:pos x="186" y="113"/>
              </a:cxn>
              <a:cxn ang="0">
                <a:pos x="186" y="119"/>
              </a:cxn>
              <a:cxn ang="0">
                <a:pos x="216" y="149"/>
              </a:cxn>
              <a:cxn ang="0">
                <a:pos x="210" y="155"/>
              </a:cxn>
              <a:cxn ang="0">
                <a:pos x="204" y="155"/>
              </a:cxn>
              <a:cxn ang="0">
                <a:pos x="246" y="149"/>
              </a:cxn>
              <a:cxn ang="0">
                <a:pos x="299" y="125"/>
              </a:cxn>
              <a:cxn ang="0">
                <a:pos x="299" y="107"/>
              </a:cxn>
              <a:cxn ang="0">
                <a:pos x="371" y="131"/>
              </a:cxn>
              <a:cxn ang="0">
                <a:pos x="413" y="167"/>
              </a:cxn>
              <a:cxn ang="0">
                <a:pos x="443" y="185"/>
              </a:cxn>
              <a:cxn ang="0">
                <a:pos x="461" y="215"/>
              </a:cxn>
              <a:cxn ang="0">
                <a:pos x="461" y="287"/>
              </a:cxn>
              <a:cxn ang="0">
                <a:pos x="479" y="328"/>
              </a:cxn>
              <a:cxn ang="0">
                <a:pos x="473" y="299"/>
              </a:cxn>
              <a:cxn ang="0">
                <a:pos x="491" y="310"/>
              </a:cxn>
              <a:cxn ang="0">
                <a:pos x="497" y="305"/>
              </a:cxn>
              <a:cxn ang="0">
                <a:pos x="497" y="316"/>
              </a:cxn>
              <a:cxn ang="0">
                <a:pos x="485" y="346"/>
              </a:cxn>
              <a:cxn ang="0">
                <a:pos x="497" y="364"/>
              </a:cxn>
              <a:cxn ang="0">
                <a:pos x="533" y="412"/>
              </a:cxn>
              <a:cxn ang="0">
                <a:pos x="545" y="418"/>
              </a:cxn>
              <a:cxn ang="0">
                <a:pos x="563" y="448"/>
              </a:cxn>
              <a:cxn ang="0">
                <a:pos x="592" y="496"/>
              </a:cxn>
              <a:cxn ang="0">
                <a:pos x="646" y="531"/>
              </a:cxn>
              <a:cxn ang="0">
                <a:pos x="670" y="543"/>
              </a:cxn>
              <a:cxn ang="0">
                <a:pos x="658" y="549"/>
              </a:cxn>
              <a:cxn ang="0">
                <a:pos x="652" y="555"/>
              </a:cxn>
              <a:cxn ang="0">
                <a:pos x="676" y="561"/>
              </a:cxn>
              <a:cxn ang="0">
                <a:pos x="730" y="531"/>
              </a:cxn>
              <a:cxn ang="0">
                <a:pos x="724" y="496"/>
              </a:cxn>
              <a:cxn ang="0">
                <a:pos x="730" y="448"/>
              </a:cxn>
              <a:cxn ang="0">
                <a:pos x="724" y="370"/>
              </a:cxn>
              <a:cxn ang="0">
                <a:pos x="682" y="293"/>
              </a:cxn>
              <a:cxn ang="0">
                <a:pos x="658" y="257"/>
              </a:cxn>
              <a:cxn ang="0">
                <a:pos x="658" y="227"/>
              </a:cxn>
              <a:cxn ang="0">
                <a:pos x="622" y="173"/>
              </a:cxn>
              <a:cxn ang="0">
                <a:pos x="592" y="143"/>
              </a:cxn>
              <a:cxn ang="0">
                <a:pos x="551" y="48"/>
              </a:cxn>
              <a:cxn ang="0">
                <a:pos x="545" y="36"/>
              </a:cxn>
              <a:cxn ang="0">
                <a:pos x="533" y="12"/>
              </a:cxn>
              <a:cxn ang="0">
                <a:pos x="491" y="6"/>
              </a:cxn>
              <a:cxn ang="0">
                <a:pos x="497" y="42"/>
              </a:cxn>
              <a:cxn ang="0">
                <a:pos x="479" y="48"/>
              </a:cxn>
              <a:cxn ang="0">
                <a:pos x="234" y="42"/>
              </a:cxn>
              <a:cxn ang="0">
                <a:pos x="228" y="24"/>
              </a:cxn>
            </a:cxnLst>
            <a:rect l="0" t="0" r="r" b="b"/>
            <a:pathLst>
              <a:path w="742" h="561">
                <a:moveTo>
                  <a:pt x="228" y="24"/>
                </a:moveTo>
                <a:lnTo>
                  <a:pt x="0" y="42"/>
                </a:lnTo>
                <a:lnTo>
                  <a:pt x="0" y="48"/>
                </a:lnTo>
                <a:lnTo>
                  <a:pt x="0" y="48"/>
                </a:lnTo>
                <a:lnTo>
                  <a:pt x="0" y="54"/>
                </a:lnTo>
                <a:lnTo>
                  <a:pt x="0" y="60"/>
                </a:lnTo>
                <a:lnTo>
                  <a:pt x="6" y="72"/>
                </a:lnTo>
                <a:lnTo>
                  <a:pt x="12" y="72"/>
                </a:lnTo>
                <a:lnTo>
                  <a:pt x="12" y="72"/>
                </a:lnTo>
                <a:lnTo>
                  <a:pt x="18" y="78"/>
                </a:lnTo>
                <a:lnTo>
                  <a:pt x="18" y="84"/>
                </a:lnTo>
                <a:lnTo>
                  <a:pt x="18" y="90"/>
                </a:lnTo>
                <a:lnTo>
                  <a:pt x="18" y="96"/>
                </a:lnTo>
                <a:lnTo>
                  <a:pt x="24" y="96"/>
                </a:lnTo>
                <a:lnTo>
                  <a:pt x="24" y="102"/>
                </a:lnTo>
                <a:lnTo>
                  <a:pt x="24" y="102"/>
                </a:lnTo>
                <a:lnTo>
                  <a:pt x="18" y="107"/>
                </a:lnTo>
                <a:lnTo>
                  <a:pt x="18" y="113"/>
                </a:lnTo>
                <a:lnTo>
                  <a:pt x="18" y="113"/>
                </a:lnTo>
                <a:lnTo>
                  <a:pt x="36" y="107"/>
                </a:lnTo>
                <a:lnTo>
                  <a:pt x="36" y="107"/>
                </a:lnTo>
                <a:lnTo>
                  <a:pt x="42" y="96"/>
                </a:lnTo>
                <a:lnTo>
                  <a:pt x="42" y="90"/>
                </a:lnTo>
                <a:lnTo>
                  <a:pt x="48" y="90"/>
                </a:lnTo>
                <a:lnTo>
                  <a:pt x="54" y="90"/>
                </a:lnTo>
                <a:lnTo>
                  <a:pt x="54" y="90"/>
                </a:lnTo>
                <a:lnTo>
                  <a:pt x="60" y="90"/>
                </a:lnTo>
                <a:lnTo>
                  <a:pt x="60" y="96"/>
                </a:lnTo>
                <a:lnTo>
                  <a:pt x="54" y="102"/>
                </a:lnTo>
                <a:lnTo>
                  <a:pt x="54" y="102"/>
                </a:lnTo>
                <a:lnTo>
                  <a:pt x="60" y="102"/>
                </a:lnTo>
                <a:lnTo>
                  <a:pt x="72" y="102"/>
                </a:lnTo>
                <a:lnTo>
                  <a:pt x="108" y="90"/>
                </a:lnTo>
                <a:lnTo>
                  <a:pt x="120" y="84"/>
                </a:lnTo>
                <a:lnTo>
                  <a:pt x="120" y="90"/>
                </a:lnTo>
                <a:lnTo>
                  <a:pt x="108" y="96"/>
                </a:lnTo>
                <a:lnTo>
                  <a:pt x="114" y="96"/>
                </a:lnTo>
                <a:lnTo>
                  <a:pt x="132" y="102"/>
                </a:lnTo>
                <a:lnTo>
                  <a:pt x="150" y="107"/>
                </a:lnTo>
                <a:lnTo>
                  <a:pt x="168" y="113"/>
                </a:lnTo>
                <a:lnTo>
                  <a:pt x="168" y="113"/>
                </a:lnTo>
                <a:lnTo>
                  <a:pt x="168" y="107"/>
                </a:lnTo>
                <a:lnTo>
                  <a:pt x="174" y="107"/>
                </a:lnTo>
                <a:lnTo>
                  <a:pt x="180" y="113"/>
                </a:lnTo>
                <a:lnTo>
                  <a:pt x="186" y="113"/>
                </a:lnTo>
                <a:lnTo>
                  <a:pt x="192" y="113"/>
                </a:lnTo>
                <a:lnTo>
                  <a:pt x="192" y="119"/>
                </a:lnTo>
                <a:lnTo>
                  <a:pt x="186" y="119"/>
                </a:lnTo>
                <a:lnTo>
                  <a:pt x="192" y="125"/>
                </a:lnTo>
                <a:lnTo>
                  <a:pt x="210" y="143"/>
                </a:lnTo>
                <a:lnTo>
                  <a:pt x="216" y="149"/>
                </a:lnTo>
                <a:lnTo>
                  <a:pt x="216" y="149"/>
                </a:lnTo>
                <a:lnTo>
                  <a:pt x="210" y="155"/>
                </a:lnTo>
                <a:lnTo>
                  <a:pt x="210" y="155"/>
                </a:lnTo>
                <a:lnTo>
                  <a:pt x="204" y="149"/>
                </a:lnTo>
                <a:lnTo>
                  <a:pt x="204" y="155"/>
                </a:lnTo>
                <a:lnTo>
                  <a:pt x="204" y="155"/>
                </a:lnTo>
                <a:lnTo>
                  <a:pt x="210" y="161"/>
                </a:lnTo>
                <a:lnTo>
                  <a:pt x="240" y="149"/>
                </a:lnTo>
                <a:lnTo>
                  <a:pt x="246" y="149"/>
                </a:lnTo>
                <a:lnTo>
                  <a:pt x="252" y="143"/>
                </a:lnTo>
                <a:lnTo>
                  <a:pt x="282" y="125"/>
                </a:lnTo>
                <a:lnTo>
                  <a:pt x="299" y="125"/>
                </a:lnTo>
                <a:lnTo>
                  <a:pt x="299" y="119"/>
                </a:lnTo>
                <a:lnTo>
                  <a:pt x="293" y="119"/>
                </a:lnTo>
                <a:lnTo>
                  <a:pt x="299" y="107"/>
                </a:lnTo>
                <a:lnTo>
                  <a:pt x="329" y="102"/>
                </a:lnTo>
                <a:lnTo>
                  <a:pt x="365" y="125"/>
                </a:lnTo>
                <a:lnTo>
                  <a:pt x="371" y="131"/>
                </a:lnTo>
                <a:lnTo>
                  <a:pt x="377" y="137"/>
                </a:lnTo>
                <a:lnTo>
                  <a:pt x="389" y="149"/>
                </a:lnTo>
                <a:lnTo>
                  <a:pt x="413" y="167"/>
                </a:lnTo>
                <a:lnTo>
                  <a:pt x="413" y="179"/>
                </a:lnTo>
                <a:lnTo>
                  <a:pt x="425" y="185"/>
                </a:lnTo>
                <a:lnTo>
                  <a:pt x="443" y="185"/>
                </a:lnTo>
                <a:lnTo>
                  <a:pt x="455" y="203"/>
                </a:lnTo>
                <a:lnTo>
                  <a:pt x="461" y="209"/>
                </a:lnTo>
                <a:lnTo>
                  <a:pt x="461" y="215"/>
                </a:lnTo>
                <a:lnTo>
                  <a:pt x="467" y="239"/>
                </a:lnTo>
                <a:lnTo>
                  <a:pt x="461" y="263"/>
                </a:lnTo>
                <a:lnTo>
                  <a:pt x="461" y="287"/>
                </a:lnTo>
                <a:lnTo>
                  <a:pt x="461" y="310"/>
                </a:lnTo>
                <a:lnTo>
                  <a:pt x="461" y="316"/>
                </a:lnTo>
                <a:lnTo>
                  <a:pt x="479" y="328"/>
                </a:lnTo>
                <a:lnTo>
                  <a:pt x="485" y="316"/>
                </a:lnTo>
                <a:lnTo>
                  <a:pt x="479" y="316"/>
                </a:lnTo>
                <a:lnTo>
                  <a:pt x="473" y="299"/>
                </a:lnTo>
                <a:lnTo>
                  <a:pt x="473" y="299"/>
                </a:lnTo>
                <a:lnTo>
                  <a:pt x="485" y="299"/>
                </a:lnTo>
                <a:lnTo>
                  <a:pt x="491" y="310"/>
                </a:lnTo>
                <a:lnTo>
                  <a:pt x="491" y="310"/>
                </a:lnTo>
                <a:lnTo>
                  <a:pt x="497" y="305"/>
                </a:lnTo>
                <a:lnTo>
                  <a:pt x="497" y="305"/>
                </a:lnTo>
                <a:lnTo>
                  <a:pt x="503" y="305"/>
                </a:lnTo>
                <a:lnTo>
                  <a:pt x="503" y="310"/>
                </a:lnTo>
                <a:lnTo>
                  <a:pt x="497" y="316"/>
                </a:lnTo>
                <a:lnTo>
                  <a:pt x="491" y="322"/>
                </a:lnTo>
                <a:lnTo>
                  <a:pt x="485" y="340"/>
                </a:lnTo>
                <a:lnTo>
                  <a:pt x="485" y="346"/>
                </a:lnTo>
                <a:lnTo>
                  <a:pt x="479" y="352"/>
                </a:lnTo>
                <a:lnTo>
                  <a:pt x="491" y="358"/>
                </a:lnTo>
                <a:lnTo>
                  <a:pt x="497" y="364"/>
                </a:lnTo>
                <a:lnTo>
                  <a:pt x="509" y="400"/>
                </a:lnTo>
                <a:lnTo>
                  <a:pt x="533" y="412"/>
                </a:lnTo>
                <a:lnTo>
                  <a:pt x="533" y="412"/>
                </a:lnTo>
                <a:lnTo>
                  <a:pt x="533" y="406"/>
                </a:lnTo>
                <a:lnTo>
                  <a:pt x="545" y="406"/>
                </a:lnTo>
                <a:lnTo>
                  <a:pt x="545" y="418"/>
                </a:lnTo>
                <a:lnTo>
                  <a:pt x="545" y="424"/>
                </a:lnTo>
                <a:lnTo>
                  <a:pt x="557" y="442"/>
                </a:lnTo>
                <a:lnTo>
                  <a:pt x="563" y="448"/>
                </a:lnTo>
                <a:lnTo>
                  <a:pt x="575" y="448"/>
                </a:lnTo>
                <a:lnTo>
                  <a:pt x="587" y="490"/>
                </a:lnTo>
                <a:lnTo>
                  <a:pt x="592" y="496"/>
                </a:lnTo>
                <a:lnTo>
                  <a:pt x="616" y="496"/>
                </a:lnTo>
                <a:lnTo>
                  <a:pt x="622" y="502"/>
                </a:lnTo>
                <a:lnTo>
                  <a:pt x="646" y="531"/>
                </a:lnTo>
                <a:lnTo>
                  <a:pt x="658" y="543"/>
                </a:lnTo>
                <a:lnTo>
                  <a:pt x="664" y="543"/>
                </a:lnTo>
                <a:lnTo>
                  <a:pt x="670" y="543"/>
                </a:lnTo>
                <a:lnTo>
                  <a:pt x="670" y="549"/>
                </a:lnTo>
                <a:lnTo>
                  <a:pt x="664" y="549"/>
                </a:lnTo>
                <a:lnTo>
                  <a:pt x="658" y="549"/>
                </a:lnTo>
                <a:lnTo>
                  <a:pt x="658" y="549"/>
                </a:lnTo>
                <a:lnTo>
                  <a:pt x="652" y="549"/>
                </a:lnTo>
                <a:lnTo>
                  <a:pt x="652" y="555"/>
                </a:lnTo>
                <a:lnTo>
                  <a:pt x="658" y="561"/>
                </a:lnTo>
                <a:lnTo>
                  <a:pt x="670" y="561"/>
                </a:lnTo>
                <a:lnTo>
                  <a:pt x="676" y="561"/>
                </a:lnTo>
                <a:lnTo>
                  <a:pt x="688" y="555"/>
                </a:lnTo>
                <a:lnTo>
                  <a:pt x="724" y="543"/>
                </a:lnTo>
                <a:lnTo>
                  <a:pt x="730" y="531"/>
                </a:lnTo>
                <a:lnTo>
                  <a:pt x="730" y="525"/>
                </a:lnTo>
                <a:lnTo>
                  <a:pt x="724" y="508"/>
                </a:lnTo>
                <a:lnTo>
                  <a:pt x="724" y="496"/>
                </a:lnTo>
                <a:lnTo>
                  <a:pt x="730" y="478"/>
                </a:lnTo>
                <a:lnTo>
                  <a:pt x="742" y="484"/>
                </a:lnTo>
                <a:lnTo>
                  <a:pt x="730" y="448"/>
                </a:lnTo>
                <a:lnTo>
                  <a:pt x="736" y="430"/>
                </a:lnTo>
                <a:lnTo>
                  <a:pt x="730" y="394"/>
                </a:lnTo>
                <a:lnTo>
                  <a:pt x="724" y="370"/>
                </a:lnTo>
                <a:lnTo>
                  <a:pt x="718" y="358"/>
                </a:lnTo>
                <a:lnTo>
                  <a:pt x="694" y="328"/>
                </a:lnTo>
                <a:lnTo>
                  <a:pt x="682" y="293"/>
                </a:lnTo>
                <a:lnTo>
                  <a:pt x="658" y="263"/>
                </a:lnTo>
                <a:lnTo>
                  <a:pt x="664" y="263"/>
                </a:lnTo>
                <a:lnTo>
                  <a:pt x="658" y="257"/>
                </a:lnTo>
                <a:lnTo>
                  <a:pt x="652" y="245"/>
                </a:lnTo>
                <a:lnTo>
                  <a:pt x="652" y="233"/>
                </a:lnTo>
                <a:lnTo>
                  <a:pt x="658" y="227"/>
                </a:lnTo>
                <a:lnTo>
                  <a:pt x="658" y="221"/>
                </a:lnTo>
                <a:lnTo>
                  <a:pt x="634" y="191"/>
                </a:lnTo>
                <a:lnTo>
                  <a:pt x="622" y="173"/>
                </a:lnTo>
                <a:lnTo>
                  <a:pt x="610" y="167"/>
                </a:lnTo>
                <a:lnTo>
                  <a:pt x="610" y="167"/>
                </a:lnTo>
                <a:lnTo>
                  <a:pt x="592" y="143"/>
                </a:lnTo>
                <a:lnTo>
                  <a:pt x="569" y="107"/>
                </a:lnTo>
                <a:lnTo>
                  <a:pt x="569" y="84"/>
                </a:lnTo>
                <a:lnTo>
                  <a:pt x="551" y="48"/>
                </a:lnTo>
                <a:lnTo>
                  <a:pt x="551" y="48"/>
                </a:lnTo>
                <a:lnTo>
                  <a:pt x="545" y="42"/>
                </a:lnTo>
                <a:lnTo>
                  <a:pt x="545" y="36"/>
                </a:lnTo>
                <a:lnTo>
                  <a:pt x="539" y="12"/>
                </a:lnTo>
                <a:lnTo>
                  <a:pt x="539" y="6"/>
                </a:lnTo>
                <a:lnTo>
                  <a:pt x="533" y="12"/>
                </a:lnTo>
                <a:lnTo>
                  <a:pt x="515" y="6"/>
                </a:lnTo>
                <a:lnTo>
                  <a:pt x="497" y="0"/>
                </a:lnTo>
                <a:lnTo>
                  <a:pt x="491" y="6"/>
                </a:lnTo>
                <a:lnTo>
                  <a:pt x="491" y="12"/>
                </a:lnTo>
                <a:lnTo>
                  <a:pt x="491" y="18"/>
                </a:lnTo>
                <a:lnTo>
                  <a:pt x="497" y="42"/>
                </a:lnTo>
                <a:lnTo>
                  <a:pt x="491" y="54"/>
                </a:lnTo>
                <a:lnTo>
                  <a:pt x="479" y="48"/>
                </a:lnTo>
                <a:lnTo>
                  <a:pt x="479" y="48"/>
                </a:lnTo>
                <a:lnTo>
                  <a:pt x="473" y="36"/>
                </a:lnTo>
                <a:lnTo>
                  <a:pt x="240" y="48"/>
                </a:lnTo>
                <a:lnTo>
                  <a:pt x="234" y="42"/>
                </a:lnTo>
                <a:lnTo>
                  <a:pt x="234" y="36"/>
                </a:lnTo>
                <a:lnTo>
                  <a:pt x="228" y="24"/>
                </a:lnTo>
                <a:lnTo>
                  <a:pt x="228" y="24"/>
                </a:lnTo>
                <a:lnTo>
                  <a:pt x="228" y="24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Freeform 4"/>
          <p:cNvSpPr>
            <a:spLocks/>
          </p:cNvSpPr>
          <p:nvPr/>
        </p:nvSpPr>
        <p:spPr bwMode="auto">
          <a:xfrm rot="21394386">
            <a:off x="5416409" y="2926144"/>
            <a:ext cx="672363" cy="1158640"/>
          </a:xfrm>
          <a:custGeom>
            <a:avLst/>
            <a:gdLst/>
            <a:ahLst/>
            <a:cxnLst>
              <a:cxn ang="0">
                <a:pos x="54" y="12"/>
              </a:cxn>
              <a:cxn ang="0">
                <a:pos x="71" y="29"/>
              </a:cxn>
              <a:cxn ang="0">
                <a:pos x="89" y="47"/>
              </a:cxn>
              <a:cxn ang="0">
                <a:pos x="95" y="71"/>
              </a:cxn>
              <a:cxn ang="0">
                <a:pos x="83" y="89"/>
              </a:cxn>
              <a:cxn ang="0">
                <a:pos x="71" y="113"/>
              </a:cxn>
              <a:cxn ang="0">
                <a:pos x="54" y="119"/>
              </a:cxn>
              <a:cxn ang="0">
                <a:pos x="30" y="125"/>
              </a:cxn>
              <a:cxn ang="0">
                <a:pos x="24" y="143"/>
              </a:cxn>
              <a:cxn ang="0">
                <a:pos x="36" y="161"/>
              </a:cxn>
              <a:cxn ang="0">
                <a:pos x="24" y="203"/>
              </a:cxn>
              <a:cxn ang="0">
                <a:pos x="6" y="221"/>
              </a:cxn>
              <a:cxn ang="0">
                <a:pos x="6" y="232"/>
              </a:cxn>
              <a:cxn ang="0">
                <a:pos x="0" y="250"/>
              </a:cxn>
              <a:cxn ang="0">
                <a:pos x="6" y="286"/>
              </a:cxn>
              <a:cxn ang="0">
                <a:pos x="30" y="322"/>
              </a:cxn>
              <a:cxn ang="0">
                <a:pos x="60" y="346"/>
              </a:cxn>
              <a:cxn ang="0">
                <a:pos x="77" y="388"/>
              </a:cxn>
              <a:cxn ang="0">
                <a:pos x="89" y="376"/>
              </a:cxn>
              <a:cxn ang="0">
                <a:pos x="113" y="394"/>
              </a:cxn>
              <a:cxn ang="0">
                <a:pos x="113" y="418"/>
              </a:cxn>
              <a:cxn ang="0">
                <a:pos x="95" y="441"/>
              </a:cxn>
              <a:cxn ang="0">
                <a:pos x="113" y="465"/>
              </a:cxn>
              <a:cxn ang="0">
                <a:pos x="149" y="483"/>
              </a:cxn>
              <a:cxn ang="0">
                <a:pos x="173" y="519"/>
              </a:cxn>
              <a:cxn ang="0">
                <a:pos x="179" y="537"/>
              </a:cxn>
              <a:cxn ang="0">
                <a:pos x="173" y="549"/>
              </a:cxn>
              <a:cxn ang="0">
                <a:pos x="197" y="573"/>
              </a:cxn>
              <a:cxn ang="0">
                <a:pos x="203" y="567"/>
              </a:cxn>
              <a:cxn ang="0">
                <a:pos x="209" y="555"/>
              </a:cxn>
              <a:cxn ang="0">
                <a:pos x="233" y="549"/>
              </a:cxn>
              <a:cxn ang="0">
                <a:pos x="251" y="561"/>
              </a:cxn>
              <a:cxn ang="0">
                <a:pos x="257" y="537"/>
              </a:cxn>
              <a:cxn ang="0">
                <a:pos x="263" y="519"/>
              </a:cxn>
              <a:cxn ang="0">
                <a:pos x="293" y="513"/>
              </a:cxn>
              <a:cxn ang="0">
                <a:pos x="281" y="501"/>
              </a:cxn>
              <a:cxn ang="0">
                <a:pos x="287" y="489"/>
              </a:cxn>
              <a:cxn ang="0">
                <a:pos x="287" y="483"/>
              </a:cxn>
              <a:cxn ang="0">
                <a:pos x="287" y="471"/>
              </a:cxn>
              <a:cxn ang="0">
                <a:pos x="293" y="441"/>
              </a:cxn>
              <a:cxn ang="0">
                <a:pos x="311" y="412"/>
              </a:cxn>
              <a:cxn ang="0">
                <a:pos x="323" y="388"/>
              </a:cxn>
              <a:cxn ang="0">
                <a:pos x="311" y="346"/>
              </a:cxn>
              <a:cxn ang="0">
                <a:pos x="311" y="322"/>
              </a:cxn>
              <a:cxn ang="0">
                <a:pos x="293" y="77"/>
              </a:cxn>
              <a:cxn ang="0">
                <a:pos x="287" y="65"/>
              </a:cxn>
              <a:cxn ang="0">
                <a:pos x="281" y="35"/>
              </a:cxn>
              <a:cxn ang="0">
                <a:pos x="263" y="18"/>
              </a:cxn>
              <a:cxn ang="0">
                <a:pos x="263" y="0"/>
              </a:cxn>
            </a:cxnLst>
            <a:rect l="0" t="0" r="r" b="b"/>
            <a:pathLst>
              <a:path w="323" h="573">
                <a:moveTo>
                  <a:pt x="263" y="0"/>
                </a:moveTo>
                <a:lnTo>
                  <a:pt x="54" y="12"/>
                </a:lnTo>
                <a:lnTo>
                  <a:pt x="60" y="18"/>
                </a:lnTo>
                <a:lnTo>
                  <a:pt x="71" y="29"/>
                </a:lnTo>
                <a:lnTo>
                  <a:pt x="71" y="35"/>
                </a:lnTo>
                <a:lnTo>
                  <a:pt x="89" y="47"/>
                </a:lnTo>
                <a:lnTo>
                  <a:pt x="95" y="65"/>
                </a:lnTo>
                <a:lnTo>
                  <a:pt x="95" y="71"/>
                </a:lnTo>
                <a:lnTo>
                  <a:pt x="89" y="83"/>
                </a:lnTo>
                <a:lnTo>
                  <a:pt x="83" y="89"/>
                </a:lnTo>
                <a:lnTo>
                  <a:pt x="83" y="95"/>
                </a:lnTo>
                <a:lnTo>
                  <a:pt x="71" y="113"/>
                </a:lnTo>
                <a:lnTo>
                  <a:pt x="60" y="119"/>
                </a:lnTo>
                <a:lnTo>
                  <a:pt x="54" y="119"/>
                </a:lnTo>
                <a:lnTo>
                  <a:pt x="36" y="119"/>
                </a:lnTo>
                <a:lnTo>
                  <a:pt x="30" y="125"/>
                </a:lnTo>
                <a:lnTo>
                  <a:pt x="24" y="137"/>
                </a:lnTo>
                <a:lnTo>
                  <a:pt x="24" y="143"/>
                </a:lnTo>
                <a:lnTo>
                  <a:pt x="36" y="155"/>
                </a:lnTo>
                <a:lnTo>
                  <a:pt x="36" y="161"/>
                </a:lnTo>
                <a:lnTo>
                  <a:pt x="36" y="179"/>
                </a:lnTo>
                <a:lnTo>
                  <a:pt x="24" y="203"/>
                </a:lnTo>
                <a:lnTo>
                  <a:pt x="12" y="209"/>
                </a:lnTo>
                <a:lnTo>
                  <a:pt x="6" y="221"/>
                </a:lnTo>
                <a:lnTo>
                  <a:pt x="12" y="226"/>
                </a:lnTo>
                <a:lnTo>
                  <a:pt x="6" y="232"/>
                </a:lnTo>
                <a:lnTo>
                  <a:pt x="6" y="238"/>
                </a:lnTo>
                <a:lnTo>
                  <a:pt x="0" y="250"/>
                </a:lnTo>
                <a:lnTo>
                  <a:pt x="0" y="268"/>
                </a:lnTo>
                <a:lnTo>
                  <a:pt x="6" y="286"/>
                </a:lnTo>
                <a:lnTo>
                  <a:pt x="6" y="292"/>
                </a:lnTo>
                <a:lnTo>
                  <a:pt x="30" y="322"/>
                </a:lnTo>
                <a:lnTo>
                  <a:pt x="54" y="340"/>
                </a:lnTo>
                <a:lnTo>
                  <a:pt x="60" y="346"/>
                </a:lnTo>
                <a:lnTo>
                  <a:pt x="77" y="382"/>
                </a:lnTo>
                <a:lnTo>
                  <a:pt x="77" y="388"/>
                </a:lnTo>
                <a:lnTo>
                  <a:pt x="83" y="382"/>
                </a:lnTo>
                <a:lnTo>
                  <a:pt x="89" y="376"/>
                </a:lnTo>
                <a:lnTo>
                  <a:pt x="113" y="382"/>
                </a:lnTo>
                <a:lnTo>
                  <a:pt x="113" y="394"/>
                </a:lnTo>
                <a:lnTo>
                  <a:pt x="107" y="406"/>
                </a:lnTo>
                <a:lnTo>
                  <a:pt x="113" y="418"/>
                </a:lnTo>
                <a:lnTo>
                  <a:pt x="95" y="435"/>
                </a:lnTo>
                <a:lnTo>
                  <a:pt x="95" y="441"/>
                </a:lnTo>
                <a:lnTo>
                  <a:pt x="101" y="453"/>
                </a:lnTo>
                <a:lnTo>
                  <a:pt x="113" y="465"/>
                </a:lnTo>
                <a:lnTo>
                  <a:pt x="137" y="477"/>
                </a:lnTo>
                <a:lnTo>
                  <a:pt x="149" y="483"/>
                </a:lnTo>
                <a:lnTo>
                  <a:pt x="173" y="507"/>
                </a:lnTo>
                <a:lnTo>
                  <a:pt x="173" y="519"/>
                </a:lnTo>
                <a:lnTo>
                  <a:pt x="185" y="531"/>
                </a:lnTo>
                <a:lnTo>
                  <a:pt x="179" y="537"/>
                </a:lnTo>
                <a:lnTo>
                  <a:pt x="179" y="543"/>
                </a:lnTo>
                <a:lnTo>
                  <a:pt x="173" y="549"/>
                </a:lnTo>
                <a:lnTo>
                  <a:pt x="191" y="573"/>
                </a:lnTo>
                <a:lnTo>
                  <a:pt x="197" y="573"/>
                </a:lnTo>
                <a:lnTo>
                  <a:pt x="197" y="567"/>
                </a:lnTo>
                <a:lnTo>
                  <a:pt x="203" y="567"/>
                </a:lnTo>
                <a:lnTo>
                  <a:pt x="203" y="573"/>
                </a:lnTo>
                <a:lnTo>
                  <a:pt x="209" y="555"/>
                </a:lnTo>
                <a:lnTo>
                  <a:pt x="215" y="549"/>
                </a:lnTo>
                <a:lnTo>
                  <a:pt x="233" y="549"/>
                </a:lnTo>
                <a:lnTo>
                  <a:pt x="239" y="555"/>
                </a:lnTo>
                <a:lnTo>
                  <a:pt x="251" y="561"/>
                </a:lnTo>
                <a:lnTo>
                  <a:pt x="263" y="555"/>
                </a:lnTo>
                <a:lnTo>
                  <a:pt x="257" y="537"/>
                </a:lnTo>
                <a:lnTo>
                  <a:pt x="257" y="525"/>
                </a:lnTo>
                <a:lnTo>
                  <a:pt x="263" y="519"/>
                </a:lnTo>
                <a:lnTo>
                  <a:pt x="287" y="513"/>
                </a:lnTo>
                <a:lnTo>
                  <a:pt x="293" y="513"/>
                </a:lnTo>
                <a:lnTo>
                  <a:pt x="281" y="501"/>
                </a:lnTo>
                <a:lnTo>
                  <a:pt x="281" y="501"/>
                </a:lnTo>
                <a:lnTo>
                  <a:pt x="287" y="495"/>
                </a:lnTo>
                <a:lnTo>
                  <a:pt x="287" y="489"/>
                </a:lnTo>
                <a:lnTo>
                  <a:pt x="287" y="483"/>
                </a:lnTo>
                <a:lnTo>
                  <a:pt x="287" y="483"/>
                </a:lnTo>
                <a:lnTo>
                  <a:pt x="287" y="477"/>
                </a:lnTo>
                <a:lnTo>
                  <a:pt x="287" y="471"/>
                </a:lnTo>
                <a:lnTo>
                  <a:pt x="293" y="453"/>
                </a:lnTo>
                <a:lnTo>
                  <a:pt x="293" y="441"/>
                </a:lnTo>
                <a:lnTo>
                  <a:pt x="305" y="429"/>
                </a:lnTo>
                <a:lnTo>
                  <a:pt x="311" y="412"/>
                </a:lnTo>
                <a:lnTo>
                  <a:pt x="311" y="406"/>
                </a:lnTo>
                <a:lnTo>
                  <a:pt x="323" y="388"/>
                </a:lnTo>
                <a:lnTo>
                  <a:pt x="317" y="364"/>
                </a:lnTo>
                <a:lnTo>
                  <a:pt x="311" y="346"/>
                </a:lnTo>
                <a:lnTo>
                  <a:pt x="311" y="334"/>
                </a:lnTo>
                <a:lnTo>
                  <a:pt x="311" y="322"/>
                </a:lnTo>
                <a:lnTo>
                  <a:pt x="317" y="322"/>
                </a:lnTo>
                <a:lnTo>
                  <a:pt x="293" y="77"/>
                </a:lnTo>
                <a:lnTo>
                  <a:pt x="293" y="71"/>
                </a:lnTo>
                <a:lnTo>
                  <a:pt x="287" y="65"/>
                </a:lnTo>
                <a:lnTo>
                  <a:pt x="281" y="41"/>
                </a:lnTo>
                <a:lnTo>
                  <a:pt x="281" y="35"/>
                </a:lnTo>
                <a:lnTo>
                  <a:pt x="275" y="29"/>
                </a:lnTo>
                <a:lnTo>
                  <a:pt x="263" y="18"/>
                </a:lnTo>
                <a:lnTo>
                  <a:pt x="263" y="0"/>
                </a:lnTo>
                <a:lnTo>
                  <a:pt x="263" y="0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bg1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Freeform 91"/>
          <p:cNvSpPr>
            <a:spLocks/>
          </p:cNvSpPr>
          <p:nvPr/>
        </p:nvSpPr>
        <p:spPr bwMode="auto">
          <a:xfrm rot="21394386">
            <a:off x="767561" y="2893427"/>
            <a:ext cx="1083154" cy="1618585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0" y="305"/>
              </a:cxn>
              <a:cxn ang="0">
                <a:pos x="335" y="800"/>
              </a:cxn>
              <a:cxn ang="0">
                <a:pos x="335" y="794"/>
              </a:cxn>
              <a:cxn ang="0">
                <a:pos x="341" y="788"/>
              </a:cxn>
              <a:cxn ang="0">
                <a:pos x="347" y="765"/>
              </a:cxn>
              <a:cxn ang="0">
                <a:pos x="341" y="759"/>
              </a:cxn>
              <a:cxn ang="0">
                <a:pos x="347" y="711"/>
              </a:cxn>
              <a:cxn ang="0">
                <a:pos x="341" y="693"/>
              </a:cxn>
              <a:cxn ang="0">
                <a:pos x="347" y="687"/>
              </a:cxn>
              <a:cxn ang="0">
                <a:pos x="359" y="681"/>
              </a:cxn>
              <a:cxn ang="0">
                <a:pos x="377" y="687"/>
              </a:cxn>
              <a:cxn ang="0">
                <a:pos x="383" y="693"/>
              </a:cxn>
              <a:cxn ang="0">
                <a:pos x="383" y="699"/>
              </a:cxn>
              <a:cxn ang="0">
                <a:pos x="389" y="705"/>
              </a:cxn>
              <a:cxn ang="0">
                <a:pos x="395" y="705"/>
              </a:cxn>
              <a:cxn ang="0">
                <a:pos x="413" y="663"/>
              </a:cxn>
              <a:cxn ang="0">
                <a:pos x="425" y="609"/>
              </a:cxn>
              <a:cxn ang="0">
                <a:pos x="520" y="102"/>
              </a:cxn>
              <a:cxn ang="0">
                <a:pos x="299" y="54"/>
              </a:cxn>
              <a:cxn ang="0">
                <a:pos x="78" y="0"/>
              </a:cxn>
              <a:cxn ang="0">
                <a:pos x="78" y="0"/>
              </a:cxn>
            </a:cxnLst>
            <a:rect l="0" t="0" r="r" b="b"/>
            <a:pathLst>
              <a:path w="520" h="800">
                <a:moveTo>
                  <a:pt x="78" y="0"/>
                </a:moveTo>
                <a:lnTo>
                  <a:pt x="0" y="305"/>
                </a:lnTo>
                <a:lnTo>
                  <a:pt x="335" y="800"/>
                </a:lnTo>
                <a:lnTo>
                  <a:pt x="335" y="794"/>
                </a:lnTo>
                <a:lnTo>
                  <a:pt x="341" y="788"/>
                </a:lnTo>
                <a:lnTo>
                  <a:pt x="347" y="765"/>
                </a:lnTo>
                <a:lnTo>
                  <a:pt x="341" y="759"/>
                </a:lnTo>
                <a:lnTo>
                  <a:pt x="347" y="711"/>
                </a:lnTo>
                <a:lnTo>
                  <a:pt x="341" y="693"/>
                </a:lnTo>
                <a:lnTo>
                  <a:pt x="347" y="687"/>
                </a:lnTo>
                <a:lnTo>
                  <a:pt x="359" y="681"/>
                </a:lnTo>
                <a:lnTo>
                  <a:pt x="377" y="687"/>
                </a:lnTo>
                <a:lnTo>
                  <a:pt x="383" y="693"/>
                </a:lnTo>
                <a:lnTo>
                  <a:pt x="383" y="699"/>
                </a:lnTo>
                <a:lnTo>
                  <a:pt x="389" y="705"/>
                </a:lnTo>
                <a:lnTo>
                  <a:pt x="395" y="705"/>
                </a:lnTo>
                <a:lnTo>
                  <a:pt x="413" y="663"/>
                </a:lnTo>
                <a:lnTo>
                  <a:pt x="425" y="609"/>
                </a:lnTo>
                <a:lnTo>
                  <a:pt x="520" y="102"/>
                </a:lnTo>
                <a:lnTo>
                  <a:pt x="299" y="54"/>
                </a:lnTo>
                <a:lnTo>
                  <a:pt x="78" y="0"/>
                </a:lnTo>
                <a:lnTo>
                  <a:pt x="78" y="0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Freeform 107"/>
          <p:cNvSpPr>
            <a:spLocks/>
          </p:cNvSpPr>
          <p:nvPr/>
        </p:nvSpPr>
        <p:spPr bwMode="auto">
          <a:xfrm rot="21394386">
            <a:off x="8210193" y="1749589"/>
            <a:ext cx="273861" cy="581076"/>
          </a:xfrm>
          <a:custGeom>
            <a:avLst/>
            <a:gdLst/>
            <a:ahLst/>
            <a:cxnLst>
              <a:cxn ang="0">
                <a:pos x="132" y="239"/>
              </a:cxn>
              <a:cxn ang="0">
                <a:pos x="126" y="239"/>
              </a:cxn>
              <a:cxn ang="0">
                <a:pos x="120" y="239"/>
              </a:cxn>
              <a:cxn ang="0">
                <a:pos x="114" y="251"/>
              </a:cxn>
              <a:cxn ang="0">
                <a:pos x="108" y="257"/>
              </a:cxn>
              <a:cxn ang="0">
                <a:pos x="108" y="263"/>
              </a:cxn>
              <a:cxn ang="0">
                <a:pos x="108" y="263"/>
              </a:cxn>
              <a:cxn ang="0">
                <a:pos x="108" y="263"/>
              </a:cxn>
              <a:cxn ang="0">
                <a:pos x="102" y="263"/>
              </a:cxn>
              <a:cxn ang="0">
                <a:pos x="102" y="263"/>
              </a:cxn>
              <a:cxn ang="0">
                <a:pos x="12" y="287"/>
              </a:cxn>
              <a:cxn ang="0">
                <a:pos x="12" y="281"/>
              </a:cxn>
              <a:cxn ang="0">
                <a:pos x="6" y="275"/>
              </a:cxn>
              <a:cxn ang="0">
                <a:pos x="6" y="263"/>
              </a:cxn>
              <a:cxn ang="0">
                <a:pos x="12" y="257"/>
              </a:cxn>
              <a:cxn ang="0">
                <a:pos x="6" y="251"/>
              </a:cxn>
              <a:cxn ang="0">
                <a:pos x="0" y="209"/>
              </a:cxn>
              <a:cxn ang="0">
                <a:pos x="0" y="197"/>
              </a:cxn>
              <a:cxn ang="0">
                <a:pos x="6" y="173"/>
              </a:cxn>
              <a:cxn ang="0">
                <a:pos x="12" y="155"/>
              </a:cxn>
              <a:cxn ang="0">
                <a:pos x="12" y="143"/>
              </a:cxn>
              <a:cxn ang="0">
                <a:pos x="6" y="137"/>
              </a:cxn>
              <a:cxn ang="0">
                <a:pos x="6" y="125"/>
              </a:cxn>
              <a:cxn ang="0">
                <a:pos x="12" y="119"/>
              </a:cxn>
              <a:cxn ang="0">
                <a:pos x="30" y="108"/>
              </a:cxn>
              <a:cxn ang="0">
                <a:pos x="36" y="84"/>
              </a:cxn>
              <a:cxn ang="0">
                <a:pos x="30" y="72"/>
              </a:cxn>
              <a:cxn ang="0">
                <a:pos x="24" y="66"/>
              </a:cxn>
              <a:cxn ang="0">
                <a:pos x="30" y="60"/>
              </a:cxn>
              <a:cxn ang="0">
                <a:pos x="30" y="54"/>
              </a:cxn>
              <a:cxn ang="0">
                <a:pos x="24" y="42"/>
              </a:cxn>
              <a:cxn ang="0">
                <a:pos x="30" y="24"/>
              </a:cxn>
              <a:cxn ang="0">
                <a:pos x="24" y="18"/>
              </a:cxn>
              <a:cxn ang="0">
                <a:pos x="24" y="12"/>
              </a:cxn>
              <a:cxn ang="0">
                <a:pos x="30" y="12"/>
              </a:cxn>
              <a:cxn ang="0">
                <a:pos x="36" y="6"/>
              </a:cxn>
              <a:cxn ang="0">
                <a:pos x="36" y="6"/>
              </a:cxn>
              <a:cxn ang="0">
                <a:pos x="42" y="6"/>
              </a:cxn>
              <a:cxn ang="0">
                <a:pos x="48" y="0"/>
              </a:cxn>
              <a:cxn ang="0">
                <a:pos x="108" y="179"/>
              </a:cxn>
              <a:cxn ang="0">
                <a:pos x="108" y="179"/>
              </a:cxn>
              <a:cxn ang="0">
                <a:pos x="108" y="185"/>
              </a:cxn>
              <a:cxn ang="0">
                <a:pos x="108" y="191"/>
              </a:cxn>
              <a:cxn ang="0">
                <a:pos x="120" y="203"/>
              </a:cxn>
              <a:cxn ang="0">
                <a:pos x="126" y="203"/>
              </a:cxn>
              <a:cxn ang="0">
                <a:pos x="126" y="209"/>
              </a:cxn>
              <a:cxn ang="0">
                <a:pos x="126" y="209"/>
              </a:cxn>
              <a:cxn ang="0">
                <a:pos x="132" y="227"/>
              </a:cxn>
              <a:cxn ang="0">
                <a:pos x="132" y="227"/>
              </a:cxn>
              <a:cxn ang="0">
                <a:pos x="132" y="239"/>
              </a:cxn>
              <a:cxn ang="0">
                <a:pos x="132" y="239"/>
              </a:cxn>
            </a:cxnLst>
            <a:rect l="0" t="0" r="r" b="b"/>
            <a:pathLst>
              <a:path w="132" h="287">
                <a:moveTo>
                  <a:pt x="132" y="239"/>
                </a:moveTo>
                <a:lnTo>
                  <a:pt x="126" y="239"/>
                </a:lnTo>
                <a:lnTo>
                  <a:pt x="120" y="239"/>
                </a:lnTo>
                <a:lnTo>
                  <a:pt x="114" y="251"/>
                </a:lnTo>
                <a:lnTo>
                  <a:pt x="108" y="257"/>
                </a:lnTo>
                <a:lnTo>
                  <a:pt x="108" y="263"/>
                </a:lnTo>
                <a:lnTo>
                  <a:pt x="108" y="263"/>
                </a:lnTo>
                <a:lnTo>
                  <a:pt x="108" y="263"/>
                </a:lnTo>
                <a:lnTo>
                  <a:pt x="102" y="263"/>
                </a:lnTo>
                <a:lnTo>
                  <a:pt x="102" y="263"/>
                </a:lnTo>
                <a:lnTo>
                  <a:pt x="12" y="287"/>
                </a:lnTo>
                <a:lnTo>
                  <a:pt x="12" y="281"/>
                </a:lnTo>
                <a:lnTo>
                  <a:pt x="6" y="275"/>
                </a:lnTo>
                <a:lnTo>
                  <a:pt x="6" y="263"/>
                </a:lnTo>
                <a:lnTo>
                  <a:pt x="12" y="257"/>
                </a:lnTo>
                <a:lnTo>
                  <a:pt x="6" y="251"/>
                </a:lnTo>
                <a:lnTo>
                  <a:pt x="0" y="209"/>
                </a:lnTo>
                <a:lnTo>
                  <a:pt x="0" y="197"/>
                </a:lnTo>
                <a:lnTo>
                  <a:pt x="6" y="173"/>
                </a:lnTo>
                <a:lnTo>
                  <a:pt x="12" y="155"/>
                </a:lnTo>
                <a:lnTo>
                  <a:pt x="12" y="143"/>
                </a:lnTo>
                <a:lnTo>
                  <a:pt x="6" y="137"/>
                </a:lnTo>
                <a:lnTo>
                  <a:pt x="6" y="125"/>
                </a:lnTo>
                <a:lnTo>
                  <a:pt x="12" y="119"/>
                </a:lnTo>
                <a:lnTo>
                  <a:pt x="30" y="108"/>
                </a:lnTo>
                <a:lnTo>
                  <a:pt x="36" y="84"/>
                </a:lnTo>
                <a:lnTo>
                  <a:pt x="30" y="72"/>
                </a:lnTo>
                <a:lnTo>
                  <a:pt x="24" y="66"/>
                </a:lnTo>
                <a:lnTo>
                  <a:pt x="30" y="60"/>
                </a:lnTo>
                <a:lnTo>
                  <a:pt x="30" y="54"/>
                </a:lnTo>
                <a:lnTo>
                  <a:pt x="24" y="42"/>
                </a:lnTo>
                <a:lnTo>
                  <a:pt x="30" y="24"/>
                </a:lnTo>
                <a:lnTo>
                  <a:pt x="24" y="18"/>
                </a:lnTo>
                <a:lnTo>
                  <a:pt x="24" y="12"/>
                </a:lnTo>
                <a:lnTo>
                  <a:pt x="30" y="12"/>
                </a:lnTo>
                <a:lnTo>
                  <a:pt x="36" y="6"/>
                </a:lnTo>
                <a:lnTo>
                  <a:pt x="36" y="6"/>
                </a:lnTo>
                <a:lnTo>
                  <a:pt x="42" y="6"/>
                </a:lnTo>
                <a:lnTo>
                  <a:pt x="48" y="0"/>
                </a:lnTo>
                <a:lnTo>
                  <a:pt x="108" y="179"/>
                </a:lnTo>
                <a:lnTo>
                  <a:pt x="108" y="179"/>
                </a:lnTo>
                <a:lnTo>
                  <a:pt x="108" y="185"/>
                </a:lnTo>
                <a:lnTo>
                  <a:pt x="108" y="191"/>
                </a:lnTo>
                <a:lnTo>
                  <a:pt x="120" y="203"/>
                </a:lnTo>
                <a:lnTo>
                  <a:pt x="126" y="203"/>
                </a:lnTo>
                <a:lnTo>
                  <a:pt x="126" y="209"/>
                </a:lnTo>
                <a:lnTo>
                  <a:pt x="126" y="209"/>
                </a:lnTo>
                <a:lnTo>
                  <a:pt x="132" y="227"/>
                </a:lnTo>
                <a:lnTo>
                  <a:pt x="132" y="227"/>
                </a:lnTo>
                <a:lnTo>
                  <a:pt x="132" y="239"/>
                </a:lnTo>
                <a:lnTo>
                  <a:pt x="132" y="239"/>
                </a:lnTo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Freeform 105"/>
          <p:cNvSpPr>
            <a:spLocks/>
          </p:cNvSpPr>
          <p:nvPr/>
        </p:nvSpPr>
        <p:spPr bwMode="auto">
          <a:xfrm rot="21394386">
            <a:off x="6446027" y="2843276"/>
            <a:ext cx="710984" cy="772427"/>
          </a:xfrm>
          <a:custGeom>
            <a:avLst/>
            <a:gdLst/>
            <a:ahLst/>
            <a:cxnLst>
              <a:cxn ang="0">
                <a:pos x="30" y="334"/>
              </a:cxn>
              <a:cxn ang="0">
                <a:pos x="42" y="334"/>
              </a:cxn>
              <a:cxn ang="0">
                <a:pos x="60" y="334"/>
              </a:cxn>
              <a:cxn ang="0">
                <a:pos x="78" y="358"/>
              </a:cxn>
              <a:cxn ang="0">
                <a:pos x="108" y="364"/>
              </a:cxn>
              <a:cxn ang="0">
                <a:pos x="132" y="364"/>
              </a:cxn>
              <a:cxn ang="0">
                <a:pos x="150" y="370"/>
              </a:cxn>
              <a:cxn ang="0">
                <a:pos x="168" y="364"/>
              </a:cxn>
              <a:cxn ang="0">
                <a:pos x="173" y="358"/>
              </a:cxn>
              <a:cxn ang="0">
                <a:pos x="185" y="358"/>
              </a:cxn>
              <a:cxn ang="0">
                <a:pos x="203" y="370"/>
              </a:cxn>
              <a:cxn ang="0">
                <a:pos x="215" y="382"/>
              </a:cxn>
              <a:cxn ang="0">
                <a:pos x="233" y="364"/>
              </a:cxn>
              <a:cxn ang="0">
                <a:pos x="239" y="352"/>
              </a:cxn>
              <a:cxn ang="0">
                <a:pos x="245" y="316"/>
              </a:cxn>
              <a:cxn ang="0">
                <a:pos x="263" y="328"/>
              </a:cxn>
              <a:cxn ang="0">
                <a:pos x="269" y="304"/>
              </a:cxn>
              <a:cxn ang="0">
                <a:pos x="281" y="280"/>
              </a:cxn>
              <a:cxn ang="0">
                <a:pos x="287" y="268"/>
              </a:cxn>
              <a:cxn ang="0">
                <a:pos x="305" y="268"/>
              </a:cxn>
              <a:cxn ang="0">
                <a:pos x="323" y="244"/>
              </a:cxn>
              <a:cxn ang="0">
                <a:pos x="335" y="238"/>
              </a:cxn>
              <a:cxn ang="0">
                <a:pos x="329" y="221"/>
              </a:cxn>
              <a:cxn ang="0">
                <a:pos x="335" y="203"/>
              </a:cxn>
              <a:cxn ang="0">
                <a:pos x="323" y="155"/>
              </a:cxn>
              <a:cxn ang="0">
                <a:pos x="335" y="137"/>
              </a:cxn>
              <a:cxn ang="0">
                <a:pos x="341" y="131"/>
              </a:cxn>
              <a:cxn ang="0">
                <a:pos x="275" y="18"/>
              </a:cxn>
              <a:cxn ang="0">
                <a:pos x="251" y="35"/>
              </a:cxn>
              <a:cxn ang="0">
                <a:pos x="227" y="59"/>
              </a:cxn>
              <a:cxn ang="0">
                <a:pos x="203" y="59"/>
              </a:cxn>
              <a:cxn ang="0">
                <a:pos x="179" y="77"/>
              </a:cxn>
              <a:cxn ang="0">
                <a:pos x="156" y="71"/>
              </a:cxn>
              <a:cxn ang="0">
                <a:pos x="150" y="71"/>
              </a:cxn>
              <a:cxn ang="0">
                <a:pos x="150" y="65"/>
              </a:cxn>
              <a:cxn ang="0">
                <a:pos x="114" y="53"/>
              </a:cxn>
              <a:cxn ang="0">
                <a:pos x="102" y="59"/>
              </a:cxn>
              <a:cxn ang="0">
                <a:pos x="0" y="65"/>
              </a:cxn>
            </a:cxnLst>
            <a:rect l="0" t="0" r="r" b="b"/>
            <a:pathLst>
              <a:path w="341" h="382">
                <a:moveTo>
                  <a:pt x="0" y="65"/>
                </a:moveTo>
                <a:lnTo>
                  <a:pt x="30" y="334"/>
                </a:lnTo>
                <a:lnTo>
                  <a:pt x="36" y="334"/>
                </a:lnTo>
                <a:lnTo>
                  <a:pt x="42" y="334"/>
                </a:lnTo>
                <a:lnTo>
                  <a:pt x="48" y="334"/>
                </a:lnTo>
                <a:lnTo>
                  <a:pt x="60" y="334"/>
                </a:lnTo>
                <a:lnTo>
                  <a:pt x="72" y="346"/>
                </a:lnTo>
                <a:lnTo>
                  <a:pt x="78" y="358"/>
                </a:lnTo>
                <a:lnTo>
                  <a:pt x="90" y="364"/>
                </a:lnTo>
                <a:lnTo>
                  <a:pt x="108" y="364"/>
                </a:lnTo>
                <a:lnTo>
                  <a:pt x="126" y="376"/>
                </a:lnTo>
                <a:lnTo>
                  <a:pt x="132" y="364"/>
                </a:lnTo>
                <a:lnTo>
                  <a:pt x="138" y="364"/>
                </a:lnTo>
                <a:lnTo>
                  <a:pt x="150" y="370"/>
                </a:lnTo>
                <a:lnTo>
                  <a:pt x="162" y="370"/>
                </a:lnTo>
                <a:lnTo>
                  <a:pt x="168" y="364"/>
                </a:lnTo>
                <a:lnTo>
                  <a:pt x="173" y="364"/>
                </a:lnTo>
                <a:lnTo>
                  <a:pt x="173" y="358"/>
                </a:lnTo>
                <a:lnTo>
                  <a:pt x="185" y="352"/>
                </a:lnTo>
                <a:lnTo>
                  <a:pt x="185" y="358"/>
                </a:lnTo>
                <a:lnTo>
                  <a:pt x="197" y="370"/>
                </a:lnTo>
                <a:lnTo>
                  <a:pt x="203" y="370"/>
                </a:lnTo>
                <a:lnTo>
                  <a:pt x="215" y="376"/>
                </a:lnTo>
                <a:lnTo>
                  <a:pt x="215" y="382"/>
                </a:lnTo>
                <a:lnTo>
                  <a:pt x="227" y="382"/>
                </a:lnTo>
                <a:lnTo>
                  <a:pt x="233" y="364"/>
                </a:lnTo>
                <a:lnTo>
                  <a:pt x="239" y="364"/>
                </a:lnTo>
                <a:lnTo>
                  <a:pt x="239" y="352"/>
                </a:lnTo>
                <a:lnTo>
                  <a:pt x="239" y="340"/>
                </a:lnTo>
                <a:lnTo>
                  <a:pt x="245" y="316"/>
                </a:lnTo>
                <a:lnTo>
                  <a:pt x="251" y="316"/>
                </a:lnTo>
                <a:lnTo>
                  <a:pt x="263" y="328"/>
                </a:lnTo>
                <a:lnTo>
                  <a:pt x="269" y="316"/>
                </a:lnTo>
                <a:lnTo>
                  <a:pt x="269" y="304"/>
                </a:lnTo>
                <a:lnTo>
                  <a:pt x="275" y="286"/>
                </a:lnTo>
                <a:lnTo>
                  <a:pt x="281" y="280"/>
                </a:lnTo>
                <a:lnTo>
                  <a:pt x="281" y="274"/>
                </a:lnTo>
                <a:lnTo>
                  <a:pt x="287" y="268"/>
                </a:lnTo>
                <a:lnTo>
                  <a:pt x="293" y="268"/>
                </a:lnTo>
                <a:lnTo>
                  <a:pt x="305" y="268"/>
                </a:lnTo>
                <a:lnTo>
                  <a:pt x="305" y="262"/>
                </a:lnTo>
                <a:lnTo>
                  <a:pt x="323" y="244"/>
                </a:lnTo>
                <a:lnTo>
                  <a:pt x="323" y="244"/>
                </a:lnTo>
                <a:lnTo>
                  <a:pt x="335" y="238"/>
                </a:lnTo>
                <a:lnTo>
                  <a:pt x="335" y="227"/>
                </a:lnTo>
                <a:lnTo>
                  <a:pt x="329" y="221"/>
                </a:lnTo>
                <a:lnTo>
                  <a:pt x="329" y="209"/>
                </a:lnTo>
                <a:lnTo>
                  <a:pt x="335" y="203"/>
                </a:lnTo>
                <a:lnTo>
                  <a:pt x="341" y="167"/>
                </a:lnTo>
                <a:lnTo>
                  <a:pt x="323" y="155"/>
                </a:lnTo>
                <a:lnTo>
                  <a:pt x="335" y="149"/>
                </a:lnTo>
                <a:lnTo>
                  <a:pt x="335" y="137"/>
                </a:lnTo>
                <a:lnTo>
                  <a:pt x="335" y="131"/>
                </a:lnTo>
                <a:lnTo>
                  <a:pt x="341" y="131"/>
                </a:lnTo>
                <a:lnTo>
                  <a:pt x="317" y="0"/>
                </a:lnTo>
                <a:lnTo>
                  <a:pt x="275" y="18"/>
                </a:lnTo>
                <a:lnTo>
                  <a:pt x="263" y="30"/>
                </a:lnTo>
                <a:lnTo>
                  <a:pt x="251" y="35"/>
                </a:lnTo>
                <a:lnTo>
                  <a:pt x="233" y="59"/>
                </a:lnTo>
                <a:lnTo>
                  <a:pt x="227" y="59"/>
                </a:lnTo>
                <a:lnTo>
                  <a:pt x="221" y="59"/>
                </a:lnTo>
                <a:lnTo>
                  <a:pt x="203" y="59"/>
                </a:lnTo>
                <a:lnTo>
                  <a:pt x="197" y="65"/>
                </a:lnTo>
                <a:lnTo>
                  <a:pt x="179" y="77"/>
                </a:lnTo>
                <a:lnTo>
                  <a:pt x="173" y="77"/>
                </a:lnTo>
                <a:lnTo>
                  <a:pt x="156" y="71"/>
                </a:lnTo>
                <a:lnTo>
                  <a:pt x="156" y="71"/>
                </a:lnTo>
                <a:lnTo>
                  <a:pt x="150" y="71"/>
                </a:lnTo>
                <a:lnTo>
                  <a:pt x="156" y="65"/>
                </a:lnTo>
                <a:lnTo>
                  <a:pt x="150" y="65"/>
                </a:lnTo>
                <a:lnTo>
                  <a:pt x="138" y="65"/>
                </a:lnTo>
                <a:lnTo>
                  <a:pt x="114" y="53"/>
                </a:lnTo>
                <a:lnTo>
                  <a:pt x="108" y="53"/>
                </a:lnTo>
                <a:lnTo>
                  <a:pt x="102" y="59"/>
                </a:lnTo>
                <a:lnTo>
                  <a:pt x="102" y="53"/>
                </a:lnTo>
                <a:lnTo>
                  <a:pt x="0" y="65"/>
                </a:lnTo>
                <a:lnTo>
                  <a:pt x="0" y="65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Freeform 106"/>
          <p:cNvSpPr>
            <a:spLocks/>
          </p:cNvSpPr>
          <p:nvPr/>
        </p:nvSpPr>
        <p:spPr bwMode="auto">
          <a:xfrm rot="21394386">
            <a:off x="7095989" y="2622310"/>
            <a:ext cx="995378" cy="628474"/>
          </a:xfrm>
          <a:custGeom>
            <a:avLst/>
            <a:gdLst/>
            <a:ahLst/>
            <a:cxnLst>
              <a:cxn ang="0">
                <a:pos x="120" y="293"/>
              </a:cxn>
              <a:cxn ang="0">
                <a:pos x="335" y="251"/>
              </a:cxn>
              <a:cxn ang="0">
                <a:pos x="401" y="239"/>
              </a:cxn>
              <a:cxn ang="0">
                <a:pos x="401" y="239"/>
              </a:cxn>
              <a:cxn ang="0">
                <a:pos x="401" y="239"/>
              </a:cxn>
              <a:cxn ang="0">
                <a:pos x="407" y="233"/>
              </a:cxn>
              <a:cxn ang="0">
                <a:pos x="413" y="221"/>
              </a:cxn>
              <a:cxn ang="0">
                <a:pos x="419" y="221"/>
              </a:cxn>
              <a:cxn ang="0">
                <a:pos x="425" y="221"/>
              </a:cxn>
              <a:cxn ang="0">
                <a:pos x="449" y="209"/>
              </a:cxn>
              <a:cxn ang="0">
                <a:pos x="449" y="197"/>
              </a:cxn>
              <a:cxn ang="0">
                <a:pos x="460" y="185"/>
              </a:cxn>
              <a:cxn ang="0">
                <a:pos x="472" y="179"/>
              </a:cxn>
              <a:cxn ang="0">
                <a:pos x="478" y="173"/>
              </a:cxn>
              <a:cxn ang="0">
                <a:pos x="466" y="167"/>
              </a:cxn>
              <a:cxn ang="0">
                <a:pos x="460" y="161"/>
              </a:cxn>
              <a:cxn ang="0">
                <a:pos x="455" y="161"/>
              </a:cxn>
              <a:cxn ang="0">
                <a:pos x="449" y="155"/>
              </a:cxn>
              <a:cxn ang="0">
                <a:pos x="443" y="155"/>
              </a:cxn>
              <a:cxn ang="0">
                <a:pos x="437" y="143"/>
              </a:cxn>
              <a:cxn ang="0">
                <a:pos x="431" y="143"/>
              </a:cxn>
              <a:cxn ang="0">
                <a:pos x="431" y="137"/>
              </a:cxn>
              <a:cxn ang="0">
                <a:pos x="425" y="119"/>
              </a:cxn>
              <a:cxn ang="0">
                <a:pos x="431" y="119"/>
              </a:cxn>
              <a:cxn ang="0">
                <a:pos x="431" y="108"/>
              </a:cxn>
              <a:cxn ang="0">
                <a:pos x="425" y="102"/>
              </a:cxn>
              <a:cxn ang="0">
                <a:pos x="425" y="96"/>
              </a:cxn>
              <a:cxn ang="0">
                <a:pos x="425" y="96"/>
              </a:cxn>
              <a:cxn ang="0">
                <a:pos x="437" y="84"/>
              </a:cxn>
              <a:cxn ang="0">
                <a:pos x="437" y="72"/>
              </a:cxn>
              <a:cxn ang="0">
                <a:pos x="437" y="66"/>
              </a:cxn>
              <a:cxn ang="0">
                <a:pos x="443" y="60"/>
              </a:cxn>
              <a:cxn ang="0">
                <a:pos x="449" y="54"/>
              </a:cxn>
              <a:cxn ang="0">
                <a:pos x="443" y="48"/>
              </a:cxn>
              <a:cxn ang="0">
                <a:pos x="425" y="48"/>
              </a:cxn>
              <a:cxn ang="0">
                <a:pos x="419" y="48"/>
              </a:cxn>
              <a:cxn ang="0">
                <a:pos x="419" y="42"/>
              </a:cxn>
              <a:cxn ang="0">
                <a:pos x="419" y="36"/>
              </a:cxn>
              <a:cxn ang="0">
                <a:pos x="407" y="18"/>
              </a:cxn>
              <a:cxn ang="0">
                <a:pos x="401" y="18"/>
              </a:cxn>
              <a:cxn ang="0">
                <a:pos x="395" y="12"/>
              </a:cxn>
              <a:cxn ang="0">
                <a:pos x="395" y="12"/>
              </a:cxn>
              <a:cxn ang="0">
                <a:pos x="395" y="12"/>
              </a:cxn>
              <a:cxn ang="0">
                <a:pos x="389" y="6"/>
              </a:cxn>
              <a:cxn ang="0">
                <a:pos x="383" y="0"/>
              </a:cxn>
              <a:cxn ang="0">
                <a:pos x="54" y="66"/>
              </a:cxn>
              <a:cxn ang="0">
                <a:pos x="48" y="42"/>
              </a:cxn>
              <a:cxn ang="0">
                <a:pos x="30" y="60"/>
              </a:cxn>
              <a:cxn ang="0">
                <a:pos x="30" y="60"/>
              </a:cxn>
              <a:cxn ang="0">
                <a:pos x="24" y="54"/>
              </a:cxn>
              <a:cxn ang="0">
                <a:pos x="24" y="54"/>
              </a:cxn>
              <a:cxn ang="0">
                <a:pos x="18" y="66"/>
              </a:cxn>
              <a:cxn ang="0">
                <a:pos x="6" y="78"/>
              </a:cxn>
              <a:cxn ang="0">
                <a:pos x="0" y="84"/>
              </a:cxn>
              <a:cxn ang="0">
                <a:pos x="24" y="215"/>
              </a:cxn>
              <a:cxn ang="0">
                <a:pos x="36" y="311"/>
              </a:cxn>
              <a:cxn ang="0">
                <a:pos x="120" y="293"/>
              </a:cxn>
              <a:cxn ang="0">
                <a:pos x="120" y="293"/>
              </a:cxn>
            </a:cxnLst>
            <a:rect l="0" t="0" r="r" b="b"/>
            <a:pathLst>
              <a:path w="478" h="311">
                <a:moveTo>
                  <a:pt x="120" y="293"/>
                </a:moveTo>
                <a:lnTo>
                  <a:pt x="335" y="251"/>
                </a:lnTo>
                <a:lnTo>
                  <a:pt x="401" y="239"/>
                </a:lnTo>
                <a:lnTo>
                  <a:pt x="401" y="239"/>
                </a:lnTo>
                <a:lnTo>
                  <a:pt x="401" y="239"/>
                </a:lnTo>
                <a:lnTo>
                  <a:pt x="407" y="233"/>
                </a:lnTo>
                <a:lnTo>
                  <a:pt x="413" y="221"/>
                </a:lnTo>
                <a:lnTo>
                  <a:pt x="419" y="221"/>
                </a:lnTo>
                <a:lnTo>
                  <a:pt x="425" y="221"/>
                </a:lnTo>
                <a:lnTo>
                  <a:pt x="449" y="209"/>
                </a:lnTo>
                <a:lnTo>
                  <a:pt x="449" y="197"/>
                </a:lnTo>
                <a:lnTo>
                  <a:pt x="460" y="185"/>
                </a:lnTo>
                <a:lnTo>
                  <a:pt x="472" y="179"/>
                </a:lnTo>
                <a:lnTo>
                  <a:pt x="478" y="173"/>
                </a:lnTo>
                <a:lnTo>
                  <a:pt x="466" y="167"/>
                </a:lnTo>
                <a:lnTo>
                  <a:pt x="460" y="161"/>
                </a:lnTo>
                <a:lnTo>
                  <a:pt x="455" y="161"/>
                </a:lnTo>
                <a:lnTo>
                  <a:pt x="449" y="155"/>
                </a:lnTo>
                <a:lnTo>
                  <a:pt x="443" y="155"/>
                </a:lnTo>
                <a:lnTo>
                  <a:pt x="437" y="143"/>
                </a:lnTo>
                <a:lnTo>
                  <a:pt x="431" y="143"/>
                </a:lnTo>
                <a:lnTo>
                  <a:pt x="431" y="137"/>
                </a:lnTo>
                <a:lnTo>
                  <a:pt x="425" y="119"/>
                </a:lnTo>
                <a:lnTo>
                  <a:pt x="431" y="119"/>
                </a:lnTo>
                <a:lnTo>
                  <a:pt x="431" y="108"/>
                </a:lnTo>
                <a:lnTo>
                  <a:pt x="425" y="102"/>
                </a:lnTo>
                <a:lnTo>
                  <a:pt x="425" y="96"/>
                </a:lnTo>
                <a:lnTo>
                  <a:pt x="425" y="96"/>
                </a:lnTo>
                <a:lnTo>
                  <a:pt x="437" y="84"/>
                </a:lnTo>
                <a:lnTo>
                  <a:pt x="437" y="72"/>
                </a:lnTo>
                <a:lnTo>
                  <a:pt x="437" y="66"/>
                </a:lnTo>
                <a:lnTo>
                  <a:pt x="443" y="60"/>
                </a:lnTo>
                <a:lnTo>
                  <a:pt x="449" y="54"/>
                </a:lnTo>
                <a:lnTo>
                  <a:pt x="443" y="48"/>
                </a:lnTo>
                <a:lnTo>
                  <a:pt x="425" y="48"/>
                </a:lnTo>
                <a:lnTo>
                  <a:pt x="419" y="48"/>
                </a:lnTo>
                <a:lnTo>
                  <a:pt x="419" y="42"/>
                </a:lnTo>
                <a:lnTo>
                  <a:pt x="419" y="36"/>
                </a:lnTo>
                <a:lnTo>
                  <a:pt x="407" y="18"/>
                </a:lnTo>
                <a:lnTo>
                  <a:pt x="401" y="18"/>
                </a:lnTo>
                <a:lnTo>
                  <a:pt x="395" y="12"/>
                </a:lnTo>
                <a:lnTo>
                  <a:pt x="395" y="12"/>
                </a:lnTo>
                <a:lnTo>
                  <a:pt x="395" y="12"/>
                </a:lnTo>
                <a:lnTo>
                  <a:pt x="389" y="6"/>
                </a:lnTo>
                <a:lnTo>
                  <a:pt x="383" y="0"/>
                </a:lnTo>
                <a:lnTo>
                  <a:pt x="54" y="66"/>
                </a:lnTo>
                <a:lnTo>
                  <a:pt x="48" y="42"/>
                </a:lnTo>
                <a:lnTo>
                  <a:pt x="30" y="60"/>
                </a:lnTo>
                <a:lnTo>
                  <a:pt x="30" y="60"/>
                </a:lnTo>
                <a:lnTo>
                  <a:pt x="24" y="54"/>
                </a:lnTo>
                <a:lnTo>
                  <a:pt x="24" y="54"/>
                </a:lnTo>
                <a:lnTo>
                  <a:pt x="18" y="66"/>
                </a:lnTo>
                <a:lnTo>
                  <a:pt x="6" y="78"/>
                </a:lnTo>
                <a:lnTo>
                  <a:pt x="0" y="84"/>
                </a:lnTo>
                <a:lnTo>
                  <a:pt x="24" y="215"/>
                </a:lnTo>
                <a:lnTo>
                  <a:pt x="36" y="311"/>
                </a:lnTo>
                <a:lnTo>
                  <a:pt x="120" y="293"/>
                </a:lnTo>
                <a:lnTo>
                  <a:pt x="120" y="293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Freeform 103"/>
          <p:cNvSpPr>
            <a:spLocks/>
          </p:cNvSpPr>
          <p:nvPr/>
        </p:nvSpPr>
        <p:spPr bwMode="auto">
          <a:xfrm rot="21394386">
            <a:off x="5094827" y="2043687"/>
            <a:ext cx="884780" cy="918135"/>
          </a:xfrm>
          <a:custGeom>
            <a:avLst/>
            <a:gdLst/>
            <a:ahLst/>
            <a:cxnLst>
              <a:cxn ang="0">
                <a:pos x="180" y="442"/>
              </a:cxn>
              <a:cxn ang="0">
                <a:pos x="144" y="430"/>
              </a:cxn>
              <a:cxn ang="0">
                <a:pos x="138" y="388"/>
              </a:cxn>
              <a:cxn ang="0">
                <a:pos x="144" y="370"/>
              </a:cxn>
              <a:cxn ang="0">
                <a:pos x="126" y="352"/>
              </a:cxn>
              <a:cxn ang="0">
                <a:pos x="126" y="322"/>
              </a:cxn>
              <a:cxn ang="0">
                <a:pos x="102" y="298"/>
              </a:cxn>
              <a:cxn ang="0">
                <a:pos x="72" y="268"/>
              </a:cxn>
              <a:cxn ang="0">
                <a:pos x="48" y="257"/>
              </a:cxn>
              <a:cxn ang="0">
                <a:pos x="42" y="245"/>
              </a:cxn>
              <a:cxn ang="0">
                <a:pos x="18" y="239"/>
              </a:cxn>
              <a:cxn ang="0">
                <a:pos x="6" y="227"/>
              </a:cxn>
              <a:cxn ang="0">
                <a:pos x="12" y="185"/>
              </a:cxn>
              <a:cxn ang="0">
                <a:pos x="18" y="161"/>
              </a:cxn>
              <a:cxn ang="0">
                <a:pos x="0" y="143"/>
              </a:cxn>
              <a:cxn ang="0">
                <a:pos x="6" y="125"/>
              </a:cxn>
              <a:cxn ang="0">
                <a:pos x="30" y="101"/>
              </a:cxn>
              <a:cxn ang="0">
                <a:pos x="42" y="89"/>
              </a:cxn>
              <a:cxn ang="0">
                <a:pos x="42" y="30"/>
              </a:cxn>
              <a:cxn ang="0">
                <a:pos x="54" y="30"/>
              </a:cxn>
              <a:cxn ang="0">
                <a:pos x="78" y="30"/>
              </a:cxn>
              <a:cxn ang="0">
                <a:pos x="132" y="0"/>
              </a:cxn>
              <a:cxn ang="0">
                <a:pos x="144" y="0"/>
              </a:cxn>
              <a:cxn ang="0">
                <a:pos x="138" y="12"/>
              </a:cxn>
              <a:cxn ang="0">
                <a:pos x="132" y="36"/>
              </a:cxn>
              <a:cxn ang="0">
                <a:pos x="156" y="24"/>
              </a:cxn>
              <a:cxn ang="0">
                <a:pos x="174" y="36"/>
              </a:cxn>
              <a:cxn ang="0">
                <a:pos x="186" y="42"/>
              </a:cxn>
              <a:cxn ang="0">
                <a:pos x="191" y="59"/>
              </a:cxn>
              <a:cxn ang="0">
                <a:pos x="263" y="71"/>
              </a:cxn>
              <a:cxn ang="0">
                <a:pos x="287" y="83"/>
              </a:cxn>
              <a:cxn ang="0">
                <a:pos x="299" y="89"/>
              </a:cxn>
              <a:cxn ang="0">
                <a:pos x="311" y="83"/>
              </a:cxn>
              <a:cxn ang="0">
                <a:pos x="335" y="89"/>
              </a:cxn>
              <a:cxn ang="0">
                <a:pos x="341" y="95"/>
              </a:cxn>
              <a:cxn ang="0">
                <a:pos x="347" y="101"/>
              </a:cxn>
              <a:cxn ang="0">
                <a:pos x="365" y="119"/>
              </a:cxn>
              <a:cxn ang="0">
                <a:pos x="365" y="149"/>
              </a:cxn>
              <a:cxn ang="0">
                <a:pos x="377" y="143"/>
              </a:cxn>
              <a:cxn ang="0">
                <a:pos x="371" y="155"/>
              </a:cxn>
              <a:cxn ang="0">
                <a:pos x="383" y="173"/>
              </a:cxn>
              <a:cxn ang="0">
                <a:pos x="371" y="191"/>
              </a:cxn>
              <a:cxn ang="0">
                <a:pos x="353" y="221"/>
              </a:cxn>
              <a:cxn ang="0">
                <a:pos x="359" y="233"/>
              </a:cxn>
              <a:cxn ang="0">
                <a:pos x="383" y="203"/>
              </a:cxn>
              <a:cxn ang="0">
                <a:pos x="401" y="191"/>
              </a:cxn>
              <a:cxn ang="0">
                <a:pos x="407" y="179"/>
              </a:cxn>
              <a:cxn ang="0">
                <a:pos x="407" y="167"/>
              </a:cxn>
              <a:cxn ang="0">
                <a:pos x="413" y="161"/>
              </a:cxn>
              <a:cxn ang="0">
                <a:pos x="419" y="149"/>
              </a:cxn>
              <a:cxn ang="0">
                <a:pos x="425" y="155"/>
              </a:cxn>
              <a:cxn ang="0">
                <a:pos x="413" y="191"/>
              </a:cxn>
              <a:cxn ang="0">
                <a:pos x="407" y="209"/>
              </a:cxn>
              <a:cxn ang="0">
                <a:pos x="401" y="233"/>
              </a:cxn>
              <a:cxn ang="0">
                <a:pos x="395" y="262"/>
              </a:cxn>
              <a:cxn ang="0">
                <a:pos x="383" y="280"/>
              </a:cxn>
              <a:cxn ang="0">
                <a:pos x="389" y="322"/>
              </a:cxn>
              <a:cxn ang="0">
                <a:pos x="377" y="352"/>
              </a:cxn>
              <a:cxn ang="0">
                <a:pos x="395" y="412"/>
              </a:cxn>
              <a:cxn ang="0">
                <a:pos x="389" y="424"/>
              </a:cxn>
              <a:cxn ang="0">
                <a:pos x="389" y="442"/>
              </a:cxn>
              <a:cxn ang="0">
                <a:pos x="180" y="454"/>
              </a:cxn>
            </a:cxnLst>
            <a:rect l="0" t="0" r="r" b="b"/>
            <a:pathLst>
              <a:path w="425" h="454">
                <a:moveTo>
                  <a:pt x="180" y="454"/>
                </a:moveTo>
                <a:lnTo>
                  <a:pt x="180" y="442"/>
                </a:lnTo>
                <a:lnTo>
                  <a:pt x="168" y="436"/>
                </a:lnTo>
                <a:lnTo>
                  <a:pt x="144" y="430"/>
                </a:lnTo>
                <a:lnTo>
                  <a:pt x="138" y="400"/>
                </a:lnTo>
                <a:lnTo>
                  <a:pt x="138" y="388"/>
                </a:lnTo>
                <a:lnTo>
                  <a:pt x="144" y="382"/>
                </a:lnTo>
                <a:lnTo>
                  <a:pt x="144" y="370"/>
                </a:lnTo>
                <a:lnTo>
                  <a:pt x="132" y="364"/>
                </a:lnTo>
                <a:lnTo>
                  <a:pt x="126" y="352"/>
                </a:lnTo>
                <a:lnTo>
                  <a:pt x="126" y="334"/>
                </a:lnTo>
                <a:lnTo>
                  <a:pt x="126" y="322"/>
                </a:lnTo>
                <a:lnTo>
                  <a:pt x="126" y="316"/>
                </a:lnTo>
                <a:lnTo>
                  <a:pt x="102" y="298"/>
                </a:lnTo>
                <a:lnTo>
                  <a:pt x="78" y="280"/>
                </a:lnTo>
                <a:lnTo>
                  <a:pt x="72" y="268"/>
                </a:lnTo>
                <a:lnTo>
                  <a:pt x="48" y="257"/>
                </a:lnTo>
                <a:lnTo>
                  <a:pt x="48" y="257"/>
                </a:lnTo>
                <a:lnTo>
                  <a:pt x="42" y="251"/>
                </a:lnTo>
                <a:lnTo>
                  <a:pt x="42" y="245"/>
                </a:lnTo>
                <a:lnTo>
                  <a:pt x="24" y="245"/>
                </a:lnTo>
                <a:lnTo>
                  <a:pt x="18" y="239"/>
                </a:lnTo>
                <a:lnTo>
                  <a:pt x="12" y="233"/>
                </a:lnTo>
                <a:lnTo>
                  <a:pt x="6" y="227"/>
                </a:lnTo>
                <a:lnTo>
                  <a:pt x="6" y="203"/>
                </a:lnTo>
                <a:lnTo>
                  <a:pt x="12" y="185"/>
                </a:lnTo>
                <a:lnTo>
                  <a:pt x="12" y="173"/>
                </a:lnTo>
                <a:lnTo>
                  <a:pt x="18" y="161"/>
                </a:lnTo>
                <a:lnTo>
                  <a:pt x="6" y="149"/>
                </a:lnTo>
                <a:lnTo>
                  <a:pt x="0" y="143"/>
                </a:lnTo>
                <a:lnTo>
                  <a:pt x="0" y="125"/>
                </a:lnTo>
                <a:lnTo>
                  <a:pt x="6" y="125"/>
                </a:lnTo>
                <a:lnTo>
                  <a:pt x="6" y="119"/>
                </a:lnTo>
                <a:lnTo>
                  <a:pt x="30" y="101"/>
                </a:lnTo>
                <a:lnTo>
                  <a:pt x="36" y="95"/>
                </a:lnTo>
                <a:lnTo>
                  <a:pt x="42" y="89"/>
                </a:lnTo>
                <a:lnTo>
                  <a:pt x="36" y="36"/>
                </a:lnTo>
                <a:lnTo>
                  <a:pt x="42" y="30"/>
                </a:lnTo>
                <a:lnTo>
                  <a:pt x="48" y="24"/>
                </a:lnTo>
                <a:lnTo>
                  <a:pt x="54" y="30"/>
                </a:lnTo>
                <a:lnTo>
                  <a:pt x="66" y="30"/>
                </a:lnTo>
                <a:lnTo>
                  <a:pt x="78" y="30"/>
                </a:lnTo>
                <a:lnTo>
                  <a:pt x="96" y="18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44" y="6"/>
                </a:lnTo>
                <a:lnTo>
                  <a:pt x="138" y="12"/>
                </a:lnTo>
                <a:lnTo>
                  <a:pt x="138" y="18"/>
                </a:lnTo>
                <a:lnTo>
                  <a:pt x="132" y="36"/>
                </a:lnTo>
                <a:lnTo>
                  <a:pt x="150" y="24"/>
                </a:lnTo>
                <a:lnTo>
                  <a:pt x="156" y="24"/>
                </a:lnTo>
                <a:lnTo>
                  <a:pt x="162" y="36"/>
                </a:lnTo>
                <a:lnTo>
                  <a:pt x="174" y="36"/>
                </a:lnTo>
                <a:lnTo>
                  <a:pt x="174" y="42"/>
                </a:lnTo>
                <a:lnTo>
                  <a:pt x="186" y="42"/>
                </a:lnTo>
                <a:lnTo>
                  <a:pt x="191" y="42"/>
                </a:lnTo>
                <a:lnTo>
                  <a:pt x="191" y="59"/>
                </a:lnTo>
                <a:lnTo>
                  <a:pt x="197" y="59"/>
                </a:lnTo>
                <a:lnTo>
                  <a:pt x="263" y="71"/>
                </a:lnTo>
                <a:lnTo>
                  <a:pt x="275" y="71"/>
                </a:lnTo>
                <a:lnTo>
                  <a:pt x="287" y="83"/>
                </a:lnTo>
                <a:lnTo>
                  <a:pt x="299" y="83"/>
                </a:lnTo>
                <a:lnTo>
                  <a:pt x="299" y="89"/>
                </a:lnTo>
                <a:lnTo>
                  <a:pt x="305" y="83"/>
                </a:lnTo>
                <a:lnTo>
                  <a:pt x="311" y="83"/>
                </a:lnTo>
                <a:lnTo>
                  <a:pt x="323" y="89"/>
                </a:lnTo>
                <a:lnTo>
                  <a:pt x="335" y="89"/>
                </a:lnTo>
                <a:lnTo>
                  <a:pt x="341" y="95"/>
                </a:lnTo>
                <a:lnTo>
                  <a:pt x="341" y="95"/>
                </a:lnTo>
                <a:lnTo>
                  <a:pt x="341" y="101"/>
                </a:lnTo>
                <a:lnTo>
                  <a:pt x="347" y="101"/>
                </a:lnTo>
                <a:lnTo>
                  <a:pt x="365" y="113"/>
                </a:lnTo>
                <a:lnTo>
                  <a:pt x="365" y="119"/>
                </a:lnTo>
                <a:lnTo>
                  <a:pt x="359" y="143"/>
                </a:lnTo>
                <a:lnTo>
                  <a:pt x="365" y="149"/>
                </a:lnTo>
                <a:lnTo>
                  <a:pt x="377" y="143"/>
                </a:lnTo>
                <a:lnTo>
                  <a:pt x="377" y="143"/>
                </a:lnTo>
                <a:lnTo>
                  <a:pt x="377" y="149"/>
                </a:lnTo>
                <a:lnTo>
                  <a:pt x="371" y="155"/>
                </a:lnTo>
                <a:lnTo>
                  <a:pt x="377" y="167"/>
                </a:lnTo>
                <a:lnTo>
                  <a:pt x="383" y="173"/>
                </a:lnTo>
                <a:lnTo>
                  <a:pt x="383" y="173"/>
                </a:lnTo>
                <a:lnTo>
                  <a:pt x="371" y="191"/>
                </a:lnTo>
                <a:lnTo>
                  <a:pt x="359" y="209"/>
                </a:lnTo>
                <a:lnTo>
                  <a:pt x="353" y="221"/>
                </a:lnTo>
                <a:lnTo>
                  <a:pt x="353" y="233"/>
                </a:lnTo>
                <a:lnTo>
                  <a:pt x="359" y="233"/>
                </a:lnTo>
                <a:lnTo>
                  <a:pt x="371" y="227"/>
                </a:lnTo>
                <a:lnTo>
                  <a:pt x="383" y="203"/>
                </a:lnTo>
                <a:lnTo>
                  <a:pt x="395" y="197"/>
                </a:lnTo>
                <a:lnTo>
                  <a:pt x="401" y="191"/>
                </a:lnTo>
                <a:lnTo>
                  <a:pt x="401" y="185"/>
                </a:lnTo>
                <a:lnTo>
                  <a:pt x="407" y="179"/>
                </a:lnTo>
                <a:lnTo>
                  <a:pt x="413" y="173"/>
                </a:lnTo>
                <a:lnTo>
                  <a:pt x="407" y="167"/>
                </a:lnTo>
                <a:lnTo>
                  <a:pt x="413" y="161"/>
                </a:lnTo>
                <a:lnTo>
                  <a:pt x="413" y="161"/>
                </a:lnTo>
                <a:lnTo>
                  <a:pt x="419" y="149"/>
                </a:lnTo>
                <a:lnTo>
                  <a:pt x="419" y="149"/>
                </a:lnTo>
                <a:lnTo>
                  <a:pt x="425" y="149"/>
                </a:lnTo>
                <a:lnTo>
                  <a:pt x="425" y="155"/>
                </a:lnTo>
                <a:lnTo>
                  <a:pt x="425" y="167"/>
                </a:lnTo>
                <a:lnTo>
                  <a:pt x="413" y="191"/>
                </a:lnTo>
                <a:lnTo>
                  <a:pt x="407" y="197"/>
                </a:lnTo>
                <a:lnTo>
                  <a:pt x="407" y="209"/>
                </a:lnTo>
                <a:lnTo>
                  <a:pt x="407" y="215"/>
                </a:lnTo>
                <a:lnTo>
                  <a:pt x="401" y="233"/>
                </a:lnTo>
                <a:lnTo>
                  <a:pt x="401" y="251"/>
                </a:lnTo>
                <a:lnTo>
                  <a:pt x="395" y="262"/>
                </a:lnTo>
                <a:lnTo>
                  <a:pt x="389" y="274"/>
                </a:lnTo>
                <a:lnTo>
                  <a:pt x="383" y="280"/>
                </a:lnTo>
                <a:lnTo>
                  <a:pt x="389" y="292"/>
                </a:lnTo>
                <a:lnTo>
                  <a:pt x="389" y="322"/>
                </a:lnTo>
                <a:lnTo>
                  <a:pt x="383" y="328"/>
                </a:lnTo>
                <a:lnTo>
                  <a:pt x="377" y="352"/>
                </a:lnTo>
                <a:lnTo>
                  <a:pt x="383" y="388"/>
                </a:lnTo>
                <a:lnTo>
                  <a:pt x="395" y="412"/>
                </a:lnTo>
                <a:lnTo>
                  <a:pt x="389" y="418"/>
                </a:lnTo>
                <a:lnTo>
                  <a:pt x="389" y="424"/>
                </a:lnTo>
                <a:lnTo>
                  <a:pt x="389" y="430"/>
                </a:lnTo>
                <a:lnTo>
                  <a:pt x="389" y="442"/>
                </a:lnTo>
                <a:lnTo>
                  <a:pt x="180" y="454"/>
                </a:lnTo>
                <a:lnTo>
                  <a:pt x="180" y="454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1">
                <a:lumMod val="60000"/>
                <a:lumOff val="40000"/>
              </a:schemeClr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1" name="Group 320"/>
          <p:cNvGrpSpPr/>
          <p:nvPr/>
        </p:nvGrpSpPr>
        <p:grpSpPr>
          <a:xfrm>
            <a:off x="639827" y="1388836"/>
            <a:ext cx="7926329" cy="4865161"/>
            <a:chOff x="648586" y="958840"/>
            <a:chExt cx="7926329" cy="4865161"/>
          </a:xfrm>
          <a:solidFill>
            <a:srgbClr val="FFCC00"/>
          </a:solidFill>
        </p:grpSpPr>
        <p:sp>
          <p:nvSpPr>
            <p:cNvPr id="322" name="Oval 321"/>
            <p:cNvSpPr/>
            <p:nvPr/>
          </p:nvSpPr>
          <p:spPr>
            <a:xfrm>
              <a:off x="5854910" y="2586654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5244614" y="2431270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4" name="Oval 323"/>
            <p:cNvSpPr/>
            <p:nvPr/>
          </p:nvSpPr>
          <p:spPr>
            <a:xfrm>
              <a:off x="7538428" y="2016744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5" name="Oval 324"/>
            <p:cNvSpPr/>
            <p:nvPr/>
          </p:nvSpPr>
          <p:spPr>
            <a:xfrm>
              <a:off x="685800" y="3517718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6" name="Oval 325"/>
            <p:cNvSpPr/>
            <p:nvPr/>
          </p:nvSpPr>
          <p:spPr>
            <a:xfrm>
              <a:off x="1447800" y="3354359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7" name="Oval 326"/>
            <p:cNvSpPr/>
            <p:nvPr/>
          </p:nvSpPr>
          <p:spPr>
            <a:xfrm>
              <a:off x="8446899" y="958840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8" name="Oval 327"/>
            <p:cNvSpPr/>
            <p:nvPr/>
          </p:nvSpPr>
          <p:spPr>
            <a:xfrm>
              <a:off x="8014539" y="2785720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9" name="Oval 328"/>
            <p:cNvSpPr/>
            <p:nvPr/>
          </p:nvSpPr>
          <p:spPr>
            <a:xfrm>
              <a:off x="7796990" y="5553145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0" name="Oval 329"/>
            <p:cNvSpPr/>
            <p:nvPr/>
          </p:nvSpPr>
          <p:spPr>
            <a:xfrm>
              <a:off x="8014539" y="2161696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2" name="Oval 331"/>
            <p:cNvSpPr/>
            <p:nvPr/>
          </p:nvSpPr>
          <p:spPr>
            <a:xfrm>
              <a:off x="7701518" y="5695985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3" name="Oval 332"/>
            <p:cNvSpPr/>
            <p:nvPr/>
          </p:nvSpPr>
          <p:spPr>
            <a:xfrm>
              <a:off x="7737683" y="1708090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4" name="Oval 333"/>
            <p:cNvSpPr/>
            <p:nvPr/>
          </p:nvSpPr>
          <p:spPr>
            <a:xfrm>
              <a:off x="3300984" y="3148919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5" name="Oval 334"/>
            <p:cNvSpPr/>
            <p:nvPr/>
          </p:nvSpPr>
          <p:spPr>
            <a:xfrm>
              <a:off x="8043530" y="2657704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6" name="Oval 335"/>
            <p:cNvSpPr/>
            <p:nvPr/>
          </p:nvSpPr>
          <p:spPr>
            <a:xfrm>
              <a:off x="5810250" y="3453710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1424337" y="3810000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4775081" y="2814196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763143" y="1325499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0" name="Oval 339"/>
            <p:cNvSpPr/>
            <p:nvPr/>
          </p:nvSpPr>
          <p:spPr>
            <a:xfrm>
              <a:off x="7341294" y="5211135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648586" y="3252712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4979722" y="2033680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7925006" y="3139862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8114626" y="2399546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8266176" y="1571136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8242642" y="2423221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5116598" y="2141352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8331531" y="2384093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74" name="Group 473"/>
          <p:cNvGrpSpPr/>
          <p:nvPr/>
        </p:nvGrpSpPr>
        <p:grpSpPr>
          <a:xfrm rot="21399041">
            <a:off x="520225" y="1887989"/>
            <a:ext cx="7878641" cy="4152835"/>
            <a:chOff x="609600" y="1182637"/>
            <a:chExt cx="7878641" cy="4152835"/>
          </a:xfrm>
          <a:solidFill>
            <a:srgbClr val="00FF00"/>
          </a:solidFill>
        </p:grpSpPr>
        <p:sp>
          <p:nvSpPr>
            <p:cNvPr id="475" name="Oval 474"/>
            <p:cNvSpPr/>
            <p:nvPr/>
          </p:nvSpPr>
          <p:spPr>
            <a:xfrm>
              <a:off x="2286001" y="3444877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6" name="Oval 475"/>
            <p:cNvSpPr/>
            <p:nvPr/>
          </p:nvSpPr>
          <p:spPr>
            <a:xfrm>
              <a:off x="1905000" y="3896490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7" name="Oval 476"/>
            <p:cNvSpPr/>
            <p:nvPr/>
          </p:nvSpPr>
          <p:spPr>
            <a:xfrm>
              <a:off x="609600" y="2590800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8" name="Oval 477"/>
            <p:cNvSpPr/>
            <p:nvPr/>
          </p:nvSpPr>
          <p:spPr>
            <a:xfrm>
              <a:off x="754433" y="3512184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9" name="Oval 478"/>
            <p:cNvSpPr/>
            <p:nvPr/>
          </p:nvSpPr>
          <p:spPr>
            <a:xfrm>
              <a:off x="1035913" y="3594641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0" name="Oval 479"/>
            <p:cNvSpPr/>
            <p:nvPr/>
          </p:nvSpPr>
          <p:spPr>
            <a:xfrm>
              <a:off x="1282750" y="3630500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1" name="Oval 480"/>
            <p:cNvSpPr/>
            <p:nvPr/>
          </p:nvSpPr>
          <p:spPr>
            <a:xfrm>
              <a:off x="1055928" y="3833623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2" name="Oval 481"/>
            <p:cNvSpPr/>
            <p:nvPr/>
          </p:nvSpPr>
          <p:spPr>
            <a:xfrm>
              <a:off x="6775137" y="4656381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3" name="Oval 482"/>
            <p:cNvSpPr/>
            <p:nvPr/>
          </p:nvSpPr>
          <p:spPr>
            <a:xfrm>
              <a:off x="7663579" y="5193362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4" name="Oval 483"/>
            <p:cNvSpPr/>
            <p:nvPr/>
          </p:nvSpPr>
          <p:spPr>
            <a:xfrm>
              <a:off x="5600889" y="2476068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5" name="Oval 484"/>
            <p:cNvSpPr/>
            <p:nvPr/>
          </p:nvSpPr>
          <p:spPr>
            <a:xfrm>
              <a:off x="5231074" y="1182637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6" name="Oval 485"/>
            <p:cNvSpPr/>
            <p:nvPr/>
          </p:nvSpPr>
          <p:spPr>
            <a:xfrm>
              <a:off x="4580992" y="2379946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7" name="Oval 486"/>
            <p:cNvSpPr/>
            <p:nvPr/>
          </p:nvSpPr>
          <p:spPr>
            <a:xfrm>
              <a:off x="8346131" y="1649069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8" name="Oval 487"/>
            <p:cNvSpPr/>
            <p:nvPr/>
          </p:nvSpPr>
          <p:spPr>
            <a:xfrm>
              <a:off x="8117525" y="2034003"/>
              <a:ext cx="142110" cy="142110"/>
            </a:xfrm>
            <a:prstGeom prst="ellipse">
              <a:avLst/>
            </a:prstGeom>
            <a:grpFill/>
            <a:ln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696736" y="5919578"/>
            <a:ext cx="2286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Frontline</a:t>
            </a:r>
          </a:p>
          <a:p>
            <a:r>
              <a:rPr lang="en-US" sz="1600" dirty="0" smtClean="0"/>
              <a:t>Obama ‘12 wins</a:t>
            </a:r>
          </a:p>
          <a:p>
            <a:r>
              <a:rPr lang="en-US" sz="1600" dirty="0" smtClean="0"/>
              <a:t>Obama ‘12 at least 48%</a:t>
            </a:r>
            <a:endParaRPr lang="en-US" sz="1600" dirty="0"/>
          </a:p>
        </p:txBody>
      </p:sp>
      <p:grpSp>
        <p:nvGrpSpPr>
          <p:cNvPr id="489" name="Group 488"/>
          <p:cNvGrpSpPr/>
          <p:nvPr/>
        </p:nvGrpSpPr>
        <p:grpSpPr>
          <a:xfrm>
            <a:off x="617934" y="1918464"/>
            <a:ext cx="7470605" cy="4169228"/>
            <a:chOff x="653995" y="1524000"/>
            <a:chExt cx="7470605" cy="4169228"/>
          </a:xfrm>
          <a:solidFill>
            <a:srgbClr val="FF3399"/>
          </a:solidFill>
        </p:grpSpPr>
        <p:sp>
          <p:nvSpPr>
            <p:cNvPr id="490" name="Oval 489"/>
            <p:cNvSpPr/>
            <p:nvPr/>
          </p:nvSpPr>
          <p:spPr>
            <a:xfrm>
              <a:off x="7864062" y="2609183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1" name="Oval 490"/>
            <p:cNvSpPr/>
            <p:nvPr/>
          </p:nvSpPr>
          <p:spPr>
            <a:xfrm>
              <a:off x="914400" y="3745992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2" name="Oval 491"/>
            <p:cNvSpPr/>
            <p:nvPr/>
          </p:nvSpPr>
          <p:spPr>
            <a:xfrm>
              <a:off x="914400" y="3952196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3" name="Oval 492"/>
            <p:cNvSpPr/>
            <p:nvPr/>
          </p:nvSpPr>
          <p:spPr>
            <a:xfrm>
              <a:off x="5790902" y="3207922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4" name="Oval 493"/>
            <p:cNvSpPr/>
            <p:nvPr/>
          </p:nvSpPr>
          <p:spPr>
            <a:xfrm>
              <a:off x="7800054" y="2606268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5" name="Oval 494"/>
            <p:cNvSpPr/>
            <p:nvPr/>
          </p:nvSpPr>
          <p:spPr>
            <a:xfrm>
              <a:off x="7452249" y="2228222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6" name="Oval 495"/>
            <p:cNvSpPr/>
            <p:nvPr/>
          </p:nvSpPr>
          <p:spPr>
            <a:xfrm>
              <a:off x="6970776" y="2482342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7" name="Oval 496"/>
            <p:cNvSpPr/>
            <p:nvPr/>
          </p:nvSpPr>
          <p:spPr>
            <a:xfrm>
              <a:off x="3364992" y="5056367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8" name="Oval 497"/>
            <p:cNvSpPr/>
            <p:nvPr/>
          </p:nvSpPr>
          <p:spPr>
            <a:xfrm>
              <a:off x="7624040" y="5565212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99" name="Oval 498"/>
            <p:cNvSpPr/>
            <p:nvPr/>
          </p:nvSpPr>
          <p:spPr>
            <a:xfrm>
              <a:off x="6156464" y="2471783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0" name="Oval 499"/>
            <p:cNvSpPr/>
            <p:nvPr/>
          </p:nvSpPr>
          <p:spPr>
            <a:xfrm>
              <a:off x="7996584" y="2417159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1" name="Oval 500"/>
            <p:cNvSpPr/>
            <p:nvPr/>
          </p:nvSpPr>
          <p:spPr>
            <a:xfrm>
              <a:off x="6705600" y="2934276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2" name="Oval 501"/>
            <p:cNvSpPr/>
            <p:nvPr/>
          </p:nvSpPr>
          <p:spPr>
            <a:xfrm>
              <a:off x="7956273" y="2569559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3" name="Oval 502"/>
            <p:cNvSpPr/>
            <p:nvPr/>
          </p:nvSpPr>
          <p:spPr>
            <a:xfrm>
              <a:off x="6477000" y="2458638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4" name="Oval 503"/>
            <p:cNvSpPr/>
            <p:nvPr/>
          </p:nvSpPr>
          <p:spPr>
            <a:xfrm>
              <a:off x="7800054" y="2100073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5" name="Oval 504"/>
            <p:cNvSpPr/>
            <p:nvPr/>
          </p:nvSpPr>
          <p:spPr>
            <a:xfrm>
              <a:off x="7815535" y="3329894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6" name="Oval 505"/>
            <p:cNvSpPr/>
            <p:nvPr/>
          </p:nvSpPr>
          <p:spPr>
            <a:xfrm>
              <a:off x="5384044" y="1838518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7" name="Oval 506"/>
            <p:cNvSpPr/>
            <p:nvPr/>
          </p:nvSpPr>
          <p:spPr>
            <a:xfrm>
              <a:off x="5746242" y="1972057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8" name="Oval 507"/>
            <p:cNvSpPr/>
            <p:nvPr/>
          </p:nvSpPr>
          <p:spPr>
            <a:xfrm>
              <a:off x="2273808" y="4612927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09" name="Oval 508"/>
            <p:cNvSpPr/>
            <p:nvPr/>
          </p:nvSpPr>
          <p:spPr>
            <a:xfrm>
              <a:off x="7595770" y="2913736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10" name="Oval 509"/>
            <p:cNvSpPr/>
            <p:nvPr/>
          </p:nvSpPr>
          <p:spPr>
            <a:xfrm>
              <a:off x="653995" y="1524000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11" name="Oval 510"/>
            <p:cNvSpPr/>
            <p:nvPr/>
          </p:nvSpPr>
          <p:spPr>
            <a:xfrm>
              <a:off x="6477795" y="2389128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12" name="Oval 511"/>
            <p:cNvSpPr/>
            <p:nvPr/>
          </p:nvSpPr>
          <p:spPr>
            <a:xfrm>
              <a:off x="7828257" y="2510518"/>
              <a:ext cx="128016" cy="128016"/>
            </a:xfrm>
            <a:prstGeom prst="ellipse">
              <a:avLst/>
            </a:prstGeom>
            <a:grp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2" name="Rectangle 211"/>
          <p:cNvSpPr/>
          <p:nvPr/>
        </p:nvSpPr>
        <p:spPr>
          <a:xfrm>
            <a:off x="5425261" y="6015281"/>
            <a:ext cx="266387" cy="164592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5427430" y="6514353"/>
            <a:ext cx="266387" cy="164592"/>
          </a:xfrm>
          <a:prstGeom prst="rec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5425261" y="6253997"/>
            <a:ext cx="266387" cy="164592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1167615" y="5989592"/>
            <a:ext cx="266387" cy="1645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1183231" y="6240328"/>
            <a:ext cx="266387" cy="164592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394413" y="5907296"/>
            <a:ext cx="2144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Presidential Battlefield</a:t>
            </a:r>
          </a:p>
          <a:p>
            <a:r>
              <a:rPr lang="en-US" sz="1600" dirty="0" smtClean="0"/>
              <a:t>Competitive Senate</a:t>
            </a:r>
            <a:endParaRPr lang="en-US" sz="1600" dirty="0"/>
          </a:p>
        </p:txBody>
      </p:sp>
      <p:grpSp>
        <p:nvGrpSpPr>
          <p:cNvPr id="291" name="Group 290"/>
          <p:cNvGrpSpPr/>
          <p:nvPr/>
        </p:nvGrpSpPr>
        <p:grpSpPr>
          <a:xfrm rot="399811">
            <a:off x="286602" y="5303607"/>
            <a:ext cx="1511818" cy="785895"/>
            <a:chOff x="208388" y="5169612"/>
            <a:chExt cx="2870626" cy="1492250"/>
          </a:xfrm>
          <a:noFill/>
        </p:grpSpPr>
        <p:grpSp>
          <p:nvGrpSpPr>
            <p:cNvPr id="292" name="Group 30"/>
            <p:cNvGrpSpPr>
              <a:grpSpLocks/>
            </p:cNvGrpSpPr>
            <p:nvPr/>
          </p:nvGrpSpPr>
          <p:grpSpPr bwMode="auto">
            <a:xfrm>
              <a:off x="208388" y="5169612"/>
              <a:ext cx="2168525" cy="1492250"/>
              <a:chOff x="802" y="3387"/>
              <a:chExt cx="1366" cy="940"/>
            </a:xfrm>
            <a:grpFill/>
          </p:grpSpPr>
          <p:sp>
            <p:nvSpPr>
              <p:cNvPr id="310" name="Freeform 31"/>
              <p:cNvSpPr>
                <a:spLocks/>
              </p:cNvSpPr>
              <p:nvPr/>
            </p:nvSpPr>
            <p:spPr bwMode="auto">
              <a:xfrm>
                <a:off x="1210" y="3387"/>
                <a:ext cx="958" cy="839"/>
              </a:xfrm>
              <a:custGeom>
                <a:avLst/>
                <a:gdLst/>
                <a:ahLst/>
                <a:cxnLst>
                  <a:cxn ang="0">
                    <a:pos x="173" y="364"/>
                  </a:cxn>
                  <a:cxn ang="0">
                    <a:pos x="306" y="480"/>
                  </a:cxn>
                  <a:cxn ang="0">
                    <a:pos x="211" y="596"/>
                  </a:cxn>
                  <a:cxn ang="0">
                    <a:pos x="192" y="520"/>
                  </a:cxn>
                  <a:cxn ang="0">
                    <a:pos x="58" y="654"/>
                  </a:cxn>
                  <a:cxn ang="0">
                    <a:pos x="134" y="769"/>
                  </a:cxn>
                  <a:cxn ang="0">
                    <a:pos x="327" y="730"/>
                  </a:cxn>
                  <a:cxn ang="0">
                    <a:pos x="269" y="883"/>
                  </a:cxn>
                  <a:cxn ang="0">
                    <a:pos x="211" y="940"/>
                  </a:cxn>
                  <a:cxn ang="0">
                    <a:pos x="115" y="980"/>
                  </a:cxn>
                  <a:cxn ang="0">
                    <a:pos x="77" y="1171"/>
                  </a:cxn>
                  <a:cxn ang="0">
                    <a:pos x="134" y="1285"/>
                  </a:cxn>
                  <a:cxn ang="0">
                    <a:pos x="269" y="1343"/>
                  </a:cxn>
                  <a:cxn ang="0">
                    <a:pos x="269" y="1439"/>
                  </a:cxn>
                  <a:cxn ang="0">
                    <a:pos x="421" y="1478"/>
                  </a:cxn>
                  <a:cxn ang="0">
                    <a:pos x="498" y="1497"/>
                  </a:cxn>
                  <a:cxn ang="0">
                    <a:pos x="345" y="1689"/>
                  </a:cxn>
                  <a:cxn ang="0">
                    <a:pos x="230" y="1765"/>
                  </a:cxn>
                  <a:cxn ang="0">
                    <a:pos x="39" y="1861"/>
                  </a:cxn>
                  <a:cxn ang="0">
                    <a:pos x="39" y="1918"/>
                  </a:cxn>
                  <a:cxn ang="0">
                    <a:pos x="345" y="1785"/>
                  </a:cxn>
                  <a:cxn ang="0">
                    <a:pos x="748" y="1439"/>
                  </a:cxn>
                  <a:cxn ang="0">
                    <a:pos x="710" y="1400"/>
                  </a:cxn>
                  <a:cxn ang="0">
                    <a:pos x="921" y="1133"/>
                  </a:cxn>
                  <a:cxn ang="0">
                    <a:pos x="863" y="1209"/>
                  </a:cxn>
                  <a:cxn ang="0">
                    <a:pos x="882" y="1305"/>
                  </a:cxn>
                  <a:cxn ang="0">
                    <a:pos x="863" y="1363"/>
                  </a:cxn>
                  <a:cxn ang="0">
                    <a:pos x="1035" y="1266"/>
                  </a:cxn>
                  <a:cxn ang="0">
                    <a:pos x="1035" y="1171"/>
                  </a:cxn>
                  <a:cxn ang="0">
                    <a:pos x="1285" y="1229"/>
                  </a:cxn>
                  <a:cxn ang="0">
                    <a:pos x="1457" y="1209"/>
                  </a:cxn>
                  <a:cxn ang="0">
                    <a:pos x="1745" y="1305"/>
                  </a:cxn>
                  <a:cxn ang="0">
                    <a:pos x="1841" y="1419"/>
                  </a:cxn>
                  <a:cxn ang="0">
                    <a:pos x="1995" y="1535"/>
                  </a:cxn>
                  <a:cxn ang="0">
                    <a:pos x="2262" y="1555"/>
                  </a:cxn>
                  <a:cxn ang="0">
                    <a:pos x="2225" y="1400"/>
                  </a:cxn>
                  <a:cxn ang="0">
                    <a:pos x="2110" y="1381"/>
                  </a:cxn>
                  <a:cxn ang="0">
                    <a:pos x="1955" y="1266"/>
                  </a:cxn>
                  <a:cxn ang="0">
                    <a:pos x="1765" y="1133"/>
                  </a:cxn>
                  <a:cxn ang="0">
                    <a:pos x="1687" y="1229"/>
                  </a:cxn>
                  <a:cxn ang="0">
                    <a:pos x="1553" y="1114"/>
                  </a:cxn>
                  <a:cxn ang="0">
                    <a:pos x="1400" y="959"/>
                  </a:cxn>
                  <a:cxn ang="0">
                    <a:pos x="1226" y="250"/>
                  </a:cxn>
                  <a:cxn ang="0">
                    <a:pos x="1074" y="59"/>
                  </a:cxn>
                  <a:cxn ang="0">
                    <a:pos x="824" y="59"/>
                  </a:cxn>
                  <a:cxn ang="0">
                    <a:pos x="710" y="59"/>
                  </a:cxn>
                  <a:cxn ang="0">
                    <a:pos x="536" y="0"/>
                  </a:cxn>
                  <a:cxn ang="0">
                    <a:pos x="421" y="41"/>
                  </a:cxn>
                  <a:cxn ang="0">
                    <a:pos x="288" y="155"/>
                  </a:cxn>
                  <a:cxn ang="0">
                    <a:pos x="230" y="250"/>
                  </a:cxn>
                  <a:cxn ang="0">
                    <a:pos x="115" y="309"/>
                  </a:cxn>
                </a:cxnLst>
                <a:rect l="0" t="0" r="r" b="b"/>
                <a:pathLst>
                  <a:path w="2262" h="1918">
                    <a:moveTo>
                      <a:pt x="115" y="309"/>
                    </a:moveTo>
                    <a:lnTo>
                      <a:pt x="173" y="364"/>
                    </a:lnTo>
                    <a:lnTo>
                      <a:pt x="230" y="461"/>
                    </a:lnTo>
                    <a:lnTo>
                      <a:pt x="306" y="480"/>
                    </a:lnTo>
                    <a:lnTo>
                      <a:pt x="306" y="596"/>
                    </a:lnTo>
                    <a:lnTo>
                      <a:pt x="211" y="596"/>
                    </a:lnTo>
                    <a:lnTo>
                      <a:pt x="211" y="520"/>
                    </a:lnTo>
                    <a:lnTo>
                      <a:pt x="192" y="520"/>
                    </a:lnTo>
                    <a:lnTo>
                      <a:pt x="0" y="596"/>
                    </a:lnTo>
                    <a:lnTo>
                      <a:pt x="58" y="654"/>
                    </a:lnTo>
                    <a:lnTo>
                      <a:pt x="58" y="730"/>
                    </a:lnTo>
                    <a:lnTo>
                      <a:pt x="134" y="769"/>
                    </a:lnTo>
                    <a:lnTo>
                      <a:pt x="250" y="788"/>
                    </a:lnTo>
                    <a:lnTo>
                      <a:pt x="327" y="730"/>
                    </a:lnTo>
                    <a:lnTo>
                      <a:pt x="345" y="864"/>
                    </a:lnTo>
                    <a:lnTo>
                      <a:pt x="269" y="883"/>
                    </a:lnTo>
                    <a:lnTo>
                      <a:pt x="250" y="921"/>
                    </a:lnTo>
                    <a:lnTo>
                      <a:pt x="211" y="940"/>
                    </a:lnTo>
                    <a:lnTo>
                      <a:pt x="154" y="903"/>
                    </a:lnTo>
                    <a:lnTo>
                      <a:pt x="115" y="980"/>
                    </a:lnTo>
                    <a:lnTo>
                      <a:pt x="19" y="1075"/>
                    </a:lnTo>
                    <a:lnTo>
                      <a:pt x="77" y="1171"/>
                    </a:lnTo>
                    <a:lnTo>
                      <a:pt x="58" y="1209"/>
                    </a:lnTo>
                    <a:lnTo>
                      <a:pt x="134" y="1285"/>
                    </a:lnTo>
                    <a:lnTo>
                      <a:pt x="230" y="1285"/>
                    </a:lnTo>
                    <a:lnTo>
                      <a:pt x="269" y="1343"/>
                    </a:lnTo>
                    <a:lnTo>
                      <a:pt x="250" y="1381"/>
                    </a:lnTo>
                    <a:lnTo>
                      <a:pt x="269" y="1439"/>
                    </a:lnTo>
                    <a:lnTo>
                      <a:pt x="345" y="1400"/>
                    </a:lnTo>
                    <a:lnTo>
                      <a:pt x="421" y="1478"/>
                    </a:lnTo>
                    <a:lnTo>
                      <a:pt x="536" y="1419"/>
                    </a:lnTo>
                    <a:lnTo>
                      <a:pt x="498" y="1497"/>
                    </a:lnTo>
                    <a:lnTo>
                      <a:pt x="498" y="1574"/>
                    </a:lnTo>
                    <a:lnTo>
                      <a:pt x="345" y="1689"/>
                    </a:lnTo>
                    <a:lnTo>
                      <a:pt x="288" y="1765"/>
                    </a:lnTo>
                    <a:lnTo>
                      <a:pt x="230" y="1765"/>
                    </a:lnTo>
                    <a:lnTo>
                      <a:pt x="134" y="1841"/>
                    </a:lnTo>
                    <a:lnTo>
                      <a:pt x="39" y="1861"/>
                    </a:lnTo>
                    <a:lnTo>
                      <a:pt x="0" y="1900"/>
                    </a:lnTo>
                    <a:lnTo>
                      <a:pt x="39" y="1918"/>
                    </a:lnTo>
                    <a:lnTo>
                      <a:pt x="230" y="1841"/>
                    </a:lnTo>
                    <a:lnTo>
                      <a:pt x="345" y="1785"/>
                    </a:lnTo>
                    <a:lnTo>
                      <a:pt x="574" y="1631"/>
                    </a:lnTo>
                    <a:lnTo>
                      <a:pt x="748" y="1439"/>
                    </a:lnTo>
                    <a:lnTo>
                      <a:pt x="767" y="1400"/>
                    </a:lnTo>
                    <a:lnTo>
                      <a:pt x="710" y="1400"/>
                    </a:lnTo>
                    <a:lnTo>
                      <a:pt x="882" y="1151"/>
                    </a:lnTo>
                    <a:lnTo>
                      <a:pt x="921" y="1133"/>
                    </a:lnTo>
                    <a:lnTo>
                      <a:pt x="921" y="1171"/>
                    </a:lnTo>
                    <a:lnTo>
                      <a:pt x="863" y="1209"/>
                    </a:lnTo>
                    <a:lnTo>
                      <a:pt x="845" y="1324"/>
                    </a:lnTo>
                    <a:lnTo>
                      <a:pt x="882" y="1305"/>
                    </a:lnTo>
                    <a:lnTo>
                      <a:pt x="845" y="1343"/>
                    </a:lnTo>
                    <a:lnTo>
                      <a:pt x="863" y="1363"/>
                    </a:lnTo>
                    <a:lnTo>
                      <a:pt x="979" y="1285"/>
                    </a:lnTo>
                    <a:lnTo>
                      <a:pt x="1035" y="1266"/>
                    </a:lnTo>
                    <a:lnTo>
                      <a:pt x="1055" y="1209"/>
                    </a:lnTo>
                    <a:lnTo>
                      <a:pt x="1035" y="1171"/>
                    </a:lnTo>
                    <a:lnTo>
                      <a:pt x="1150" y="1151"/>
                    </a:lnTo>
                    <a:lnTo>
                      <a:pt x="1285" y="1229"/>
                    </a:lnTo>
                    <a:lnTo>
                      <a:pt x="1400" y="1190"/>
                    </a:lnTo>
                    <a:lnTo>
                      <a:pt x="1457" y="1209"/>
                    </a:lnTo>
                    <a:lnTo>
                      <a:pt x="1534" y="1209"/>
                    </a:lnTo>
                    <a:lnTo>
                      <a:pt x="1745" y="1305"/>
                    </a:lnTo>
                    <a:lnTo>
                      <a:pt x="1784" y="1343"/>
                    </a:lnTo>
                    <a:lnTo>
                      <a:pt x="1841" y="1419"/>
                    </a:lnTo>
                    <a:lnTo>
                      <a:pt x="1955" y="1497"/>
                    </a:lnTo>
                    <a:lnTo>
                      <a:pt x="1995" y="1535"/>
                    </a:lnTo>
                    <a:lnTo>
                      <a:pt x="2129" y="1611"/>
                    </a:lnTo>
                    <a:lnTo>
                      <a:pt x="2262" y="1555"/>
                    </a:lnTo>
                    <a:lnTo>
                      <a:pt x="2262" y="1478"/>
                    </a:lnTo>
                    <a:lnTo>
                      <a:pt x="2225" y="1400"/>
                    </a:lnTo>
                    <a:lnTo>
                      <a:pt x="2167" y="1381"/>
                    </a:lnTo>
                    <a:lnTo>
                      <a:pt x="2110" y="1381"/>
                    </a:lnTo>
                    <a:lnTo>
                      <a:pt x="2033" y="1324"/>
                    </a:lnTo>
                    <a:lnTo>
                      <a:pt x="1955" y="1266"/>
                    </a:lnTo>
                    <a:lnTo>
                      <a:pt x="1802" y="1114"/>
                    </a:lnTo>
                    <a:lnTo>
                      <a:pt x="1765" y="1133"/>
                    </a:lnTo>
                    <a:lnTo>
                      <a:pt x="1726" y="1190"/>
                    </a:lnTo>
                    <a:lnTo>
                      <a:pt x="1687" y="1229"/>
                    </a:lnTo>
                    <a:lnTo>
                      <a:pt x="1553" y="1151"/>
                    </a:lnTo>
                    <a:lnTo>
                      <a:pt x="1553" y="1114"/>
                    </a:lnTo>
                    <a:lnTo>
                      <a:pt x="1439" y="1151"/>
                    </a:lnTo>
                    <a:lnTo>
                      <a:pt x="1400" y="959"/>
                    </a:lnTo>
                    <a:lnTo>
                      <a:pt x="1305" y="538"/>
                    </a:lnTo>
                    <a:lnTo>
                      <a:pt x="1226" y="250"/>
                    </a:lnTo>
                    <a:lnTo>
                      <a:pt x="1189" y="117"/>
                    </a:lnTo>
                    <a:lnTo>
                      <a:pt x="1074" y="59"/>
                    </a:lnTo>
                    <a:lnTo>
                      <a:pt x="1015" y="97"/>
                    </a:lnTo>
                    <a:lnTo>
                      <a:pt x="824" y="59"/>
                    </a:lnTo>
                    <a:lnTo>
                      <a:pt x="767" y="79"/>
                    </a:lnTo>
                    <a:lnTo>
                      <a:pt x="710" y="59"/>
                    </a:lnTo>
                    <a:lnTo>
                      <a:pt x="710" y="41"/>
                    </a:lnTo>
                    <a:lnTo>
                      <a:pt x="536" y="0"/>
                    </a:lnTo>
                    <a:lnTo>
                      <a:pt x="519" y="41"/>
                    </a:lnTo>
                    <a:lnTo>
                      <a:pt x="421" y="41"/>
                    </a:lnTo>
                    <a:lnTo>
                      <a:pt x="345" y="97"/>
                    </a:lnTo>
                    <a:lnTo>
                      <a:pt x="288" y="155"/>
                    </a:lnTo>
                    <a:lnTo>
                      <a:pt x="269" y="212"/>
                    </a:lnTo>
                    <a:lnTo>
                      <a:pt x="230" y="250"/>
                    </a:lnTo>
                    <a:lnTo>
                      <a:pt x="154" y="250"/>
                    </a:lnTo>
                    <a:lnTo>
                      <a:pt x="115" y="309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1" name="Group 32"/>
              <p:cNvGrpSpPr>
                <a:grpSpLocks/>
              </p:cNvGrpSpPr>
              <p:nvPr/>
            </p:nvGrpSpPr>
            <p:grpSpPr bwMode="auto">
              <a:xfrm>
                <a:off x="802" y="4222"/>
                <a:ext cx="394" cy="105"/>
                <a:chOff x="802" y="4222"/>
                <a:chExt cx="394" cy="105"/>
              </a:xfrm>
              <a:grpFill/>
            </p:grpSpPr>
            <p:sp>
              <p:nvSpPr>
                <p:cNvPr id="312" name="Freeform 33"/>
                <p:cNvSpPr>
                  <a:spLocks/>
                </p:cNvSpPr>
                <p:nvPr/>
              </p:nvSpPr>
              <p:spPr bwMode="auto">
                <a:xfrm>
                  <a:off x="1174" y="4222"/>
                  <a:ext cx="22" cy="12"/>
                </a:xfrm>
                <a:custGeom>
                  <a:avLst/>
                  <a:gdLst/>
                  <a:ahLst/>
                  <a:cxnLst>
                    <a:cxn ang="0">
                      <a:pos x="27" y="17"/>
                    </a:cxn>
                    <a:cxn ang="0">
                      <a:pos x="27" y="17"/>
                    </a:cxn>
                    <a:cxn ang="0">
                      <a:pos x="28" y="15"/>
                    </a:cxn>
                    <a:cxn ang="0">
                      <a:pos x="28" y="12"/>
                    </a:cxn>
                    <a:cxn ang="0">
                      <a:pos x="28" y="9"/>
                    </a:cxn>
                    <a:cxn ang="0">
                      <a:pos x="28" y="8"/>
                    </a:cxn>
                    <a:cxn ang="0">
                      <a:pos x="28" y="8"/>
                    </a:cxn>
                    <a:cxn ang="0">
                      <a:pos x="20" y="5"/>
                    </a:cxn>
                    <a:cxn ang="0">
                      <a:pos x="12" y="2"/>
                    </a:cxn>
                    <a:cxn ang="0">
                      <a:pos x="4" y="2"/>
                    </a:cxn>
                    <a:cxn ang="0">
                      <a:pos x="0" y="7"/>
                    </a:cxn>
                    <a:cxn ang="0">
                      <a:pos x="0" y="7"/>
                    </a:cxn>
                    <a:cxn ang="0">
                      <a:pos x="0" y="12"/>
                    </a:cxn>
                    <a:cxn ang="0">
                      <a:pos x="3" y="16"/>
                    </a:cxn>
                    <a:cxn ang="0">
                      <a:pos x="6" y="21"/>
                    </a:cxn>
                    <a:cxn ang="0">
                      <a:pos x="11" y="24"/>
                    </a:cxn>
                    <a:cxn ang="0">
                      <a:pos x="16" y="26"/>
                    </a:cxn>
                    <a:cxn ang="0">
                      <a:pos x="22" y="29"/>
                    </a:cxn>
                    <a:cxn ang="0">
                      <a:pos x="29" y="29"/>
                    </a:cxn>
                    <a:cxn ang="0">
                      <a:pos x="35" y="28"/>
                    </a:cxn>
                    <a:cxn ang="0">
                      <a:pos x="35" y="28"/>
                    </a:cxn>
                    <a:cxn ang="0">
                      <a:pos x="42" y="24"/>
                    </a:cxn>
                    <a:cxn ang="0">
                      <a:pos x="49" y="17"/>
                    </a:cxn>
                    <a:cxn ang="0">
                      <a:pos x="52" y="9"/>
                    </a:cxn>
                    <a:cxn ang="0">
                      <a:pos x="51" y="2"/>
                    </a:cxn>
                    <a:cxn ang="0">
                      <a:pos x="51" y="2"/>
                    </a:cxn>
                    <a:cxn ang="0">
                      <a:pos x="46" y="0"/>
                    </a:cxn>
                    <a:cxn ang="0">
                      <a:pos x="41" y="5"/>
                    </a:cxn>
                    <a:cxn ang="0">
                      <a:pos x="36" y="12"/>
                    </a:cxn>
                    <a:cxn ang="0">
                      <a:pos x="29" y="17"/>
                    </a:cxn>
                    <a:cxn ang="0">
                      <a:pos x="29" y="17"/>
                    </a:cxn>
                    <a:cxn ang="0">
                      <a:pos x="28" y="20"/>
                    </a:cxn>
                    <a:cxn ang="0">
                      <a:pos x="28" y="22"/>
                    </a:cxn>
                    <a:cxn ang="0">
                      <a:pos x="28" y="25"/>
                    </a:cxn>
                    <a:cxn ang="0">
                      <a:pos x="29" y="29"/>
                    </a:cxn>
                  </a:cxnLst>
                  <a:rect l="0" t="0" r="r" b="b"/>
                  <a:pathLst>
                    <a:path w="52" h="29">
                      <a:moveTo>
                        <a:pt x="27" y="17"/>
                      </a:moveTo>
                      <a:lnTo>
                        <a:pt x="27" y="17"/>
                      </a:lnTo>
                      <a:lnTo>
                        <a:pt x="28" y="15"/>
                      </a:lnTo>
                      <a:lnTo>
                        <a:pt x="28" y="12"/>
                      </a:lnTo>
                      <a:lnTo>
                        <a:pt x="28" y="9"/>
                      </a:lnTo>
                      <a:lnTo>
                        <a:pt x="28" y="8"/>
                      </a:lnTo>
                      <a:lnTo>
                        <a:pt x="28" y="8"/>
                      </a:lnTo>
                      <a:lnTo>
                        <a:pt x="20" y="5"/>
                      </a:lnTo>
                      <a:lnTo>
                        <a:pt x="12" y="2"/>
                      </a:lnTo>
                      <a:lnTo>
                        <a:pt x="4" y="2"/>
                      </a:lnTo>
                      <a:lnTo>
                        <a:pt x="0" y="7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3" y="16"/>
                      </a:lnTo>
                      <a:lnTo>
                        <a:pt x="6" y="21"/>
                      </a:lnTo>
                      <a:lnTo>
                        <a:pt x="11" y="24"/>
                      </a:lnTo>
                      <a:lnTo>
                        <a:pt x="16" y="26"/>
                      </a:lnTo>
                      <a:lnTo>
                        <a:pt x="22" y="29"/>
                      </a:lnTo>
                      <a:lnTo>
                        <a:pt x="29" y="29"/>
                      </a:lnTo>
                      <a:lnTo>
                        <a:pt x="35" y="28"/>
                      </a:lnTo>
                      <a:lnTo>
                        <a:pt x="35" y="28"/>
                      </a:lnTo>
                      <a:lnTo>
                        <a:pt x="42" y="24"/>
                      </a:lnTo>
                      <a:lnTo>
                        <a:pt x="49" y="17"/>
                      </a:lnTo>
                      <a:lnTo>
                        <a:pt x="52" y="9"/>
                      </a:lnTo>
                      <a:lnTo>
                        <a:pt x="51" y="2"/>
                      </a:lnTo>
                      <a:lnTo>
                        <a:pt x="51" y="2"/>
                      </a:lnTo>
                      <a:lnTo>
                        <a:pt x="46" y="0"/>
                      </a:lnTo>
                      <a:lnTo>
                        <a:pt x="41" y="5"/>
                      </a:lnTo>
                      <a:lnTo>
                        <a:pt x="36" y="12"/>
                      </a:lnTo>
                      <a:lnTo>
                        <a:pt x="29" y="17"/>
                      </a:lnTo>
                      <a:lnTo>
                        <a:pt x="29" y="17"/>
                      </a:lnTo>
                      <a:lnTo>
                        <a:pt x="28" y="20"/>
                      </a:lnTo>
                      <a:lnTo>
                        <a:pt x="28" y="22"/>
                      </a:lnTo>
                      <a:lnTo>
                        <a:pt x="28" y="25"/>
                      </a:lnTo>
                      <a:lnTo>
                        <a:pt x="29" y="29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Freeform 34"/>
                <p:cNvSpPr>
                  <a:spLocks/>
                </p:cNvSpPr>
                <p:nvPr/>
              </p:nvSpPr>
              <p:spPr bwMode="auto">
                <a:xfrm>
                  <a:off x="1127" y="4232"/>
                  <a:ext cx="45" cy="31"/>
                </a:xfrm>
                <a:custGeom>
                  <a:avLst/>
                  <a:gdLst/>
                  <a:ahLst/>
                  <a:cxnLst>
                    <a:cxn ang="0">
                      <a:pos x="93" y="2"/>
                    </a:cxn>
                    <a:cxn ang="0">
                      <a:pos x="77" y="2"/>
                    </a:cxn>
                    <a:cxn ang="0">
                      <a:pos x="62" y="1"/>
                    </a:cxn>
                    <a:cxn ang="0">
                      <a:pos x="47" y="3"/>
                    </a:cxn>
                    <a:cxn ang="0">
                      <a:pos x="35" y="12"/>
                    </a:cxn>
                    <a:cxn ang="0">
                      <a:pos x="34" y="23"/>
                    </a:cxn>
                    <a:cxn ang="0">
                      <a:pos x="30" y="28"/>
                    </a:cxn>
                    <a:cxn ang="0">
                      <a:pos x="17" y="32"/>
                    </a:cxn>
                    <a:cxn ang="0">
                      <a:pos x="11" y="40"/>
                    </a:cxn>
                    <a:cxn ang="0">
                      <a:pos x="10" y="48"/>
                    </a:cxn>
                    <a:cxn ang="0">
                      <a:pos x="8" y="56"/>
                    </a:cxn>
                    <a:cxn ang="0">
                      <a:pos x="1" y="61"/>
                    </a:cxn>
                    <a:cxn ang="0">
                      <a:pos x="1" y="67"/>
                    </a:cxn>
                    <a:cxn ang="0">
                      <a:pos x="1" y="68"/>
                    </a:cxn>
                    <a:cxn ang="0">
                      <a:pos x="2" y="68"/>
                    </a:cxn>
                    <a:cxn ang="0">
                      <a:pos x="5" y="68"/>
                    </a:cxn>
                    <a:cxn ang="0">
                      <a:pos x="5" y="68"/>
                    </a:cxn>
                    <a:cxn ang="0">
                      <a:pos x="4" y="69"/>
                    </a:cxn>
                    <a:cxn ang="0">
                      <a:pos x="8" y="70"/>
                    </a:cxn>
                    <a:cxn ang="0">
                      <a:pos x="17" y="69"/>
                    </a:cxn>
                    <a:cxn ang="0">
                      <a:pos x="25" y="63"/>
                    </a:cxn>
                    <a:cxn ang="0">
                      <a:pos x="35" y="56"/>
                    </a:cxn>
                    <a:cxn ang="0">
                      <a:pos x="46" y="51"/>
                    </a:cxn>
                    <a:cxn ang="0">
                      <a:pos x="56" y="45"/>
                    </a:cxn>
                    <a:cxn ang="0">
                      <a:pos x="66" y="38"/>
                    </a:cxn>
                    <a:cxn ang="0">
                      <a:pos x="77" y="29"/>
                    </a:cxn>
                    <a:cxn ang="0">
                      <a:pos x="86" y="23"/>
                    </a:cxn>
                    <a:cxn ang="0">
                      <a:pos x="94" y="20"/>
                    </a:cxn>
                    <a:cxn ang="0">
                      <a:pos x="102" y="15"/>
                    </a:cxn>
                    <a:cxn ang="0">
                      <a:pos x="107" y="9"/>
                    </a:cxn>
                    <a:cxn ang="0">
                      <a:pos x="104" y="3"/>
                    </a:cxn>
                    <a:cxn ang="0">
                      <a:pos x="101" y="0"/>
                    </a:cxn>
                    <a:cxn ang="0">
                      <a:pos x="99" y="0"/>
                    </a:cxn>
                    <a:cxn ang="0">
                      <a:pos x="99" y="1"/>
                    </a:cxn>
                  </a:cxnLst>
                  <a:rect l="0" t="0" r="r" b="b"/>
                  <a:pathLst>
                    <a:path w="107" h="70">
                      <a:moveTo>
                        <a:pt x="100" y="1"/>
                      </a:moveTo>
                      <a:lnTo>
                        <a:pt x="93" y="2"/>
                      </a:lnTo>
                      <a:lnTo>
                        <a:pt x="85" y="2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2" y="1"/>
                      </a:lnTo>
                      <a:lnTo>
                        <a:pt x="54" y="2"/>
                      </a:lnTo>
                      <a:lnTo>
                        <a:pt x="47" y="3"/>
                      </a:lnTo>
                      <a:lnTo>
                        <a:pt x="40" y="7"/>
                      </a:lnTo>
                      <a:lnTo>
                        <a:pt x="35" y="12"/>
                      </a:lnTo>
                      <a:lnTo>
                        <a:pt x="33" y="17"/>
                      </a:lnTo>
                      <a:lnTo>
                        <a:pt x="34" y="23"/>
                      </a:lnTo>
                      <a:lnTo>
                        <a:pt x="37" y="29"/>
                      </a:lnTo>
                      <a:lnTo>
                        <a:pt x="30" y="28"/>
                      </a:lnTo>
                      <a:lnTo>
                        <a:pt x="23" y="29"/>
                      </a:lnTo>
                      <a:lnTo>
                        <a:pt x="17" y="32"/>
                      </a:lnTo>
                      <a:lnTo>
                        <a:pt x="12" y="37"/>
                      </a:lnTo>
                      <a:lnTo>
                        <a:pt x="11" y="40"/>
                      </a:lnTo>
                      <a:lnTo>
                        <a:pt x="10" y="45"/>
                      </a:lnTo>
                      <a:lnTo>
                        <a:pt x="10" y="48"/>
                      </a:lnTo>
                      <a:lnTo>
                        <a:pt x="10" y="53"/>
                      </a:lnTo>
                      <a:lnTo>
                        <a:pt x="8" y="56"/>
                      </a:lnTo>
                      <a:lnTo>
                        <a:pt x="4" y="59"/>
                      </a:lnTo>
                      <a:lnTo>
                        <a:pt x="1" y="61"/>
                      </a:lnTo>
                      <a:lnTo>
                        <a:pt x="0" y="67"/>
                      </a:lnTo>
                      <a:lnTo>
                        <a:pt x="1" y="67"/>
                      </a:lnTo>
                      <a:lnTo>
                        <a:pt x="1" y="67"/>
                      </a:lnTo>
                      <a:lnTo>
                        <a:pt x="1" y="68"/>
                      </a:lnTo>
                      <a:lnTo>
                        <a:pt x="1" y="68"/>
                      </a:lnTo>
                      <a:lnTo>
                        <a:pt x="2" y="68"/>
                      </a:lnTo>
                      <a:lnTo>
                        <a:pt x="4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4" y="69"/>
                      </a:lnTo>
                      <a:lnTo>
                        <a:pt x="4" y="69"/>
                      </a:lnTo>
                      <a:lnTo>
                        <a:pt x="3" y="70"/>
                      </a:lnTo>
                      <a:lnTo>
                        <a:pt x="8" y="70"/>
                      </a:lnTo>
                      <a:lnTo>
                        <a:pt x="12" y="70"/>
                      </a:lnTo>
                      <a:lnTo>
                        <a:pt x="17" y="69"/>
                      </a:lnTo>
                      <a:lnTo>
                        <a:pt x="20" y="67"/>
                      </a:lnTo>
                      <a:lnTo>
                        <a:pt x="25" y="63"/>
                      </a:lnTo>
                      <a:lnTo>
                        <a:pt x="31" y="59"/>
                      </a:lnTo>
                      <a:lnTo>
                        <a:pt x="35" y="56"/>
                      </a:lnTo>
                      <a:lnTo>
                        <a:pt x="41" y="53"/>
                      </a:lnTo>
                      <a:lnTo>
                        <a:pt x="46" y="51"/>
                      </a:lnTo>
                      <a:lnTo>
                        <a:pt x="50" y="47"/>
                      </a:lnTo>
                      <a:lnTo>
                        <a:pt x="56" y="45"/>
                      </a:lnTo>
                      <a:lnTo>
                        <a:pt x="61" y="41"/>
                      </a:lnTo>
                      <a:lnTo>
                        <a:pt x="66" y="38"/>
                      </a:lnTo>
                      <a:lnTo>
                        <a:pt x="71" y="33"/>
                      </a:lnTo>
                      <a:lnTo>
                        <a:pt x="77" y="29"/>
                      </a:lnTo>
                      <a:lnTo>
                        <a:pt x="81" y="25"/>
                      </a:lnTo>
                      <a:lnTo>
                        <a:pt x="86" y="23"/>
                      </a:lnTo>
                      <a:lnTo>
                        <a:pt x="91" y="21"/>
                      </a:lnTo>
                      <a:lnTo>
                        <a:pt x="94" y="20"/>
                      </a:lnTo>
                      <a:lnTo>
                        <a:pt x="99" y="17"/>
                      </a:lnTo>
                      <a:lnTo>
                        <a:pt x="102" y="15"/>
                      </a:lnTo>
                      <a:lnTo>
                        <a:pt x="106" y="13"/>
                      </a:lnTo>
                      <a:lnTo>
                        <a:pt x="107" y="9"/>
                      </a:lnTo>
                      <a:lnTo>
                        <a:pt x="106" y="5"/>
                      </a:lnTo>
                      <a:lnTo>
                        <a:pt x="104" y="3"/>
                      </a:lnTo>
                      <a:lnTo>
                        <a:pt x="103" y="2"/>
                      </a:lnTo>
                      <a:lnTo>
                        <a:pt x="101" y="0"/>
                      </a:lnTo>
                      <a:lnTo>
                        <a:pt x="98" y="0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99" y="1"/>
                      </a:lnTo>
                      <a:lnTo>
                        <a:pt x="100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Freeform 35"/>
                <p:cNvSpPr>
                  <a:spLocks/>
                </p:cNvSpPr>
                <p:nvPr/>
              </p:nvSpPr>
              <p:spPr bwMode="auto">
                <a:xfrm>
                  <a:off x="1127" y="4232"/>
                  <a:ext cx="45" cy="31"/>
                </a:xfrm>
                <a:custGeom>
                  <a:avLst/>
                  <a:gdLst/>
                  <a:ahLst/>
                  <a:cxnLst>
                    <a:cxn ang="0">
                      <a:pos x="100" y="1"/>
                    </a:cxn>
                    <a:cxn ang="0">
                      <a:pos x="85" y="2"/>
                    </a:cxn>
                    <a:cxn ang="0">
                      <a:pos x="70" y="1"/>
                    </a:cxn>
                    <a:cxn ang="0">
                      <a:pos x="54" y="2"/>
                    </a:cxn>
                    <a:cxn ang="0">
                      <a:pos x="40" y="7"/>
                    </a:cxn>
                    <a:cxn ang="0">
                      <a:pos x="35" y="12"/>
                    </a:cxn>
                    <a:cxn ang="0">
                      <a:pos x="34" y="23"/>
                    </a:cxn>
                    <a:cxn ang="0">
                      <a:pos x="37" y="29"/>
                    </a:cxn>
                    <a:cxn ang="0">
                      <a:pos x="23" y="29"/>
                    </a:cxn>
                    <a:cxn ang="0">
                      <a:pos x="12" y="37"/>
                    </a:cxn>
                    <a:cxn ang="0">
                      <a:pos x="11" y="40"/>
                    </a:cxn>
                    <a:cxn ang="0">
                      <a:pos x="10" y="48"/>
                    </a:cxn>
                    <a:cxn ang="0">
                      <a:pos x="10" y="53"/>
                    </a:cxn>
                    <a:cxn ang="0">
                      <a:pos x="4" y="59"/>
                    </a:cxn>
                    <a:cxn ang="0">
                      <a:pos x="0" y="67"/>
                    </a:cxn>
                    <a:cxn ang="0">
                      <a:pos x="1" y="67"/>
                    </a:cxn>
                    <a:cxn ang="0">
                      <a:pos x="1" y="68"/>
                    </a:cxn>
                    <a:cxn ang="0">
                      <a:pos x="1" y="68"/>
                    </a:cxn>
                    <a:cxn ang="0">
                      <a:pos x="4" y="68"/>
                    </a:cxn>
                    <a:cxn ang="0">
                      <a:pos x="5" y="68"/>
                    </a:cxn>
                    <a:cxn ang="0">
                      <a:pos x="5" y="68"/>
                    </a:cxn>
                    <a:cxn ang="0">
                      <a:pos x="4" y="69"/>
                    </a:cxn>
                    <a:cxn ang="0">
                      <a:pos x="3" y="70"/>
                    </a:cxn>
                    <a:cxn ang="0">
                      <a:pos x="12" y="70"/>
                    </a:cxn>
                    <a:cxn ang="0">
                      <a:pos x="20" y="67"/>
                    </a:cxn>
                    <a:cxn ang="0">
                      <a:pos x="25" y="63"/>
                    </a:cxn>
                    <a:cxn ang="0">
                      <a:pos x="35" y="56"/>
                    </a:cxn>
                    <a:cxn ang="0">
                      <a:pos x="46" y="51"/>
                    </a:cxn>
                    <a:cxn ang="0">
                      <a:pos x="56" y="45"/>
                    </a:cxn>
                    <a:cxn ang="0">
                      <a:pos x="61" y="41"/>
                    </a:cxn>
                    <a:cxn ang="0">
                      <a:pos x="71" y="33"/>
                    </a:cxn>
                    <a:cxn ang="0">
                      <a:pos x="81" y="25"/>
                    </a:cxn>
                    <a:cxn ang="0">
                      <a:pos x="86" y="23"/>
                    </a:cxn>
                    <a:cxn ang="0">
                      <a:pos x="94" y="20"/>
                    </a:cxn>
                    <a:cxn ang="0">
                      <a:pos x="99" y="17"/>
                    </a:cxn>
                    <a:cxn ang="0">
                      <a:pos x="106" y="13"/>
                    </a:cxn>
                    <a:cxn ang="0">
                      <a:pos x="106" y="5"/>
                    </a:cxn>
                    <a:cxn ang="0">
                      <a:pos x="104" y="3"/>
                    </a:cxn>
                    <a:cxn ang="0">
                      <a:pos x="101" y="0"/>
                    </a:cxn>
                    <a:cxn ang="0">
                      <a:pos x="98" y="0"/>
                    </a:cxn>
                    <a:cxn ang="0">
                      <a:pos x="99" y="0"/>
                    </a:cxn>
                    <a:cxn ang="0">
                      <a:pos x="100" y="1"/>
                    </a:cxn>
                  </a:cxnLst>
                  <a:rect l="0" t="0" r="r" b="b"/>
                  <a:pathLst>
                    <a:path w="107" h="70">
                      <a:moveTo>
                        <a:pt x="100" y="1"/>
                      </a:moveTo>
                      <a:lnTo>
                        <a:pt x="100" y="1"/>
                      </a:lnTo>
                      <a:lnTo>
                        <a:pt x="93" y="2"/>
                      </a:lnTo>
                      <a:lnTo>
                        <a:pt x="85" y="2"/>
                      </a:lnTo>
                      <a:lnTo>
                        <a:pt x="77" y="2"/>
                      </a:lnTo>
                      <a:lnTo>
                        <a:pt x="70" y="1"/>
                      </a:lnTo>
                      <a:lnTo>
                        <a:pt x="62" y="1"/>
                      </a:lnTo>
                      <a:lnTo>
                        <a:pt x="54" y="2"/>
                      </a:lnTo>
                      <a:lnTo>
                        <a:pt x="47" y="3"/>
                      </a:lnTo>
                      <a:lnTo>
                        <a:pt x="40" y="7"/>
                      </a:lnTo>
                      <a:lnTo>
                        <a:pt x="40" y="7"/>
                      </a:lnTo>
                      <a:lnTo>
                        <a:pt x="35" y="12"/>
                      </a:lnTo>
                      <a:lnTo>
                        <a:pt x="33" y="17"/>
                      </a:lnTo>
                      <a:lnTo>
                        <a:pt x="34" y="23"/>
                      </a:lnTo>
                      <a:lnTo>
                        <a:pt x="37" y="29"/>
                      </a:lnTo>
                      <a:lnTo>
                        <a:pt x="37" y="29"/>
                      </a:lnTo>
                      <a:lnTo>
                        <a:pt x="30" y="28"/>
                      </a:lnTo>
                      <a:lnTo>
                        <a:pt x="23" y="29"/>
                      </a:lnTo>
                      <a:lnTo>
                        <a:pt x="17" y="32"/>
                      </a:lnTo>
                      <a:lnTo>
                        <a:pt x="12" y="37"/>
                      </a:lnTo>
                      <a:lnTo>
                        <a:pt x="12" y="37"/>
                      </a:lnTo>
                      <a:lnTo>
                        <a:pt x="11" y="40"/>
                      </a:lnTo>
                      <a:lnTo>
                        <a:pt x="10" y="45"/>
                      </a:lnTo>
                      <a:lnTo>
                        <a:pt x="10" y="48"/>
                      </a:lnTo>
                      <a:lnTo>
                        <a:pt x="10" y="53"/>
                      </a:lnTo>
                      <a:lnTo>
                        <a:pt x="10" y="53"/>
                      </a:lnTo>
                      <a:lnTo>
                        <a:pt x="8" y="56"/>
                      </a:lnTo>
                      <a:lnTo>
                        <a:pt x="4" y="59"/>
                      </a:lnTo>
                      <a:lnTo>
                        <a:pt x="1" y="61"/>
                      </a:lnTo>
                      <a:lnTo>
                        <a:pt x="0" y="67"/>
                      </a:lnTo>
                      <a:lnTo>
                        <a:pt x="0" y="67"/>
                      </a:lnTo>
                      <a:lnTo>
                        <a:pt x="1" y="67"/>
                      </a:lnTo>
                      <a:lnTo>
                        <a:pt x="1" y="67"/>
                      </a:lnTo>
                      <a:lnTo>
                        <a:pt x="1" y="68"/>
                      </a:lnTo>
                      <a:lnTo>
                        <a:pt x="1" y="68"/>
                      </a:lnTo>
                      <a:lnTo>
                        <a:pt x="1" y="68"/>
                      </a:lnTo>
                      <a:lnTo>
                        <a:pt x="2" y="68"/>
                      </a:lnTo>
                      <a:lnTo>
                        <a:pt x="4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5" y="68"/>
                      </a:lnTo>
                      <a:lnTo>
                        <a:pt x="4" y="69"/>
                      </a:lnTo>
                      <a:lnTo>
                        <a:pt x="4" y="69"/>
                      </a:lnTo>
                      <a:lnTo>
                        <a:pt x="3" y="70"/>
                      </a:lnTo>
                      <a:lnTo>
                        <a:pt x="3" y="70"/>
                      </a:lnTo>
                      <a:lnTo>
                        <a:pt x="8" y="70"/>
                      </a:lnTo>
                      <a:lnTo>
                        <a:pt x="12" y="70"/>
                      </a:lnTo>
                      <a:lnTo>
                        <a:pt x="17" y="69"/>
                      </a:lnTo>
                      <a:lnTo>
                        <a:pt x="20" y="67"/>
                      </a:lnTo>
                      <a:lnTo>
                        <a:pt x="20" y="67"/>
                      </a:lnTo>
                      <a:lnTo>
                        <a:pt x="25" y="63"/>
                      </a:lnTo>
                      <a:lnTo>
                        <a:pt x="31" y="59"/>
                      </a:lnTo>
                      <a:lnTo>
                        <a:pt x="35" y="56"/>
                      </a:lnTo>
                      <a:lnTo>
                        <a:pt x="41" y="53"/>
                      </a:lnTo>
                      <a:lnTo>
                        <a:pt x="46" y="51"/>
                      </a:lnTo>
                      <a:lnTo>
                        <a:pt x="50" y="47"/>
                      </a:lnTo>
                      <a:lnTo>
                        <a:pt x="56" y="45"/>
                      </a:lnTo>
                      <a:lnTo>
                        <a:pt x="61" y="41"/>
                      </a:lnTo>
                      <a:lnTo>
                        <a:pt x="61" y="41"/>
                      </a:lnTo>
                      <a:lnTo>
                        <a:pt x="66" y="38"/>
                      </a:lnTo>
                      <a:lnTo>
                        <a:pt x="71" y="33"/>
                      </a:lnTo>
                      <a:lnTo>
                        <a:pt x="77" y="29"/>
                      </a:lnTo>
                      <a:lnTo>
                        <a:pt x="81" y="25"/>
                      </a:lnTo>
                      <a:lnTo>
                        <a:pt x="81" y="25"/>
                      </a:lnTo>
                      <a:lnTo>
                        <a:pt x="86" y="23"/>
                      </a:lnTo>
                      <a:lnTo>
                        <a:pt x="91" y="21"/>
                      </a:lnTo>
                      <a:lnTo>
                        <a:pt x="94" y="20"/>
                      </a:lnTo>
                      <a:lnTo>
                        <a:pt x="99" y="17"/>
                      </a:lnTo>
                      <a:lnTo>
                        <a:pt x="99" y="17"/>
                      </a:lnTo>
                      <a:lnTo>
                        <a:pt x="102" y="15"/>
                      </a:lnTo>
                      <a:lnTo>
                        <a:pt x="106" y="13"/>
                      </a:lnTo>
                      <a:lnTo>
                        <a:pt x="107" y="9"/>
                      </a:lnTo>
                      <a:lnTo>
                        <a:pt x="106" y="5"/>
                      </a:lnTo>
                      <a:lnTo>
                        <a:pt x="106" y="5"/>
                      </a:lnTo>
                      <a:lnTo>
                        <a:pt x="104" y="3"/>
                      </a:lnTo>
                      <a:lnTo>
                        <a:pt x="103" y="2"/>
                      </a:lnTo>
                      <a:lnTo>
                        <a:pt x="101" y="0"/>
                      </a:lnTo>
                      <a:lnTo>
                        <a:pt x="98" y="0"/>
                      </a:lnTo>
                      <a:lnTo>
                        <a:pt x="98" y="0"/>
                      </a:lnTo>
                      <a:lnTo>
                        <a:pt x="99" y="0"/>
                      </a:lnTo>
                      <a:lnTo>
                        <a:pt x="99" y="0"/>
                      </a:lnTo>
                      <a:lnTo>
                        <a:pt x="99" y="1"/>
                      </a:lnTo>
                      <a:lnTo>
                        <a:pt x="100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Freeform 36"/>
                <p:cNvSpPr>
                  <a:spLocks/>
                </p:cNvSpPr>
                <p:nvPr/>
              </p:nvSpPr>
              <p:spPr bwMode="auto">
                <a:xfrm>
                  <a:off x="1084" y="4250"/>
                  <a:ext cx="41" cy="31"/>
                </a:xfrm>
                <a:custGeom>
                  <a:avLst/>
                  <a:gdLst/>
                  <a:ahLst/>
                  <a:cxnLst>
                    <a:cxn ang="0">
                      <a:pos x="88" y="27"/>
                    </a:cxn>
                    <a:cxn ang="0">
                      <a:pos x="91" y="20"/>
                    </a:cxn>
                    <a:cxn ang="0">
                      <a:pos x="96" y="12"/>
                    </a:cxn>
                    <a:cxn ang="0">
                      <a:pos x="96" y="6"/>
                    </a:cxn>
                    <a:cxn ang="0">
                      <a:pos x="92" y="1"/>
                    </a:cxn>
                    <a:cxn ang="0">
                      <a:pos x="87" y="0"/>
                    </a:cxn>
                    <a:cxn ang="0">
                      <a:pos x="80" y="0"/>
                    </a:cxn>
                    <a:cxn ang="0">
                      <a:pos x="74" y="1"/>
                    </a:cxn>
                    <a:cxn ang="0">
                      <a:pos x="69" y="5"/>
                    </a:cxn>
                    <a:cxn ang="0">
                      <a:pos x="64" y="10"/>
                    </a:cxn>
                    <a:cxn ang="0">
                      <a:pos x="59" y="14"/>
                    </a:cxn>
                    <a:cxn ang="0">
                      <a:pos x="56" y="19"/>
                    </a:cxn>
                    <a:cxn ang="0">
                      <a:pos x="51" y="23"/>
                    </a:cxn>
                    <a:cxn ang="0">
                      <a:pos x="50" y="26"/>
                    </a:cxn>
                    <a:cxn ang="0">
                      <a:pos x="50" y="29"/>
                    </a:cxn>
                    <a:cxn ang="0">
                      <a:pos x="49" y="33"/>
                    </a:cxn>
                    <a:cxn ang="0">
                      <a:pos x="48" y="37"/>
                    </a:cxn>
                    <a:cxn ang="0">
                      <a:pos x="46" y="40"/>
                    </a:cxn>
                    <a:cxn ang="0">
                      <a:pos x="44" y="42"/>
                    </a:cxn>
                    <a:cxn ang="0">
                      <a:pos x="42" y="44"/>
                    </a:cxn>
                    <a:cxn ang="0">
                      <a:pos x="38" y="46"/>
                    </a:cxn>
                    <a:cxn ang="0">
                      <a:pos x="35" y="48"/>
                    </a:cxn>
                    <a:cxn ang="0">
                      <a:pos x="31" y="48"/>
                    </a:cxn>
                    <a:cxn ang="0">
                      <a:pos x="28" y="49"/>
                    </a:cxn>
                    <a:cxn ang="0">
                      <a:pos x="24" y="50"/>
                    </a:cxn>
                    <a:cxn ang="0">
                      <a:pos x="21" y="52"/>
                    </a:cxn>
                    <a:cxn ang="0">
                      <a:pos x="16" y="54"/>
                    </a:cxn>
                    <a:cxn ang="0">
                      <a:pos x="13" y="59"/>
                    </a:cxn>
                    <a:cxn ang="0">
                      <a:pos x="8" y="63"/>
                    </a:cxn>
                    <a:cxn ang="0">
                      <a:pos x="6" y="64"/>
                    </a:cxn>
                    <a:cxn ang="0">
                      <a:pos x="3" y="66"/>
                    </a:cxn>
                    <a:cxn ang="0">
                      <a:pos x="0" y="68"/>
                    </a:cxn>
                    <a:cxn ang="0">
                      <a:pos x="1" y="71"/>
                    </a:cxn>
                    <a:cxn ang="0">
                      <a:pos x="5" y="73"/>
                    </a:cxn>
                    <a:cxn ang="0">
                      <a:pos x="9" y="73"/>
                    </a:cxn>
                    <a:cxn ang="0">
                      <a:pos x="14" y="72"/>
                    </a:cxn>
                    <a:cxn ang="0">
                      <a:pos x="19" y="69"/>
                    </a:cxn>
                    <a:cxn ang="0">
                      <a:pos x="23" y="66"/>
                    </a:cxn>
                    <a:cxn ang="0">
                      <a:pos x="28" y="61"/>
                    </a:cxn>
                    <a:cxn ang="0">
                      <a:pos x="33" y="58"/>
                    </a:cxn>
                    <a:cxn ang="0">
                      <a:pos x="37" y="54"/>
                    </a:cxn>
                    <a:cxn ang="0">
                      <a:pos x="45" y="51"/>
                    </a:cxn>
                    <a:cxn ang="0">
                      <a:pos x="53" y="49"/>
                    </a:cxn>
                    <a:cxn ang="0">
                      <a:pos x="61" y="45"/>
                    </a:cxn>
                    <a:cxn ang="0">
                      <a:pos x="69" y="41"/>
                    </a:cxn>
                    <a:cxn ang="0">
                      <a:pos x="74" y="37"/>
                    </a:cxn>
                    <a:cxn ang="0">
                      <a:pos x="79" y="33"/>
                    </a:cxn>
                    <a:cxn ang="0">
                      <a:pos x="84" y="29"/>
                    </a:cxn>
                    <a:cxn ang="0">
                      <a:pos x="90" y="27"/>
                    </a:cxn>
                    <a:cxn ang="0">
                      <a:pos x="90" y="27"/>
                    </a:cxn>
                    <a:cxn ang="0">
                      <a:pos x="89" y="27"/>
                    </a:cxn>
                    <a:cxn ang="0">
                      <a:pos x="89" y="27"/>
                    </a:cxn>
                    <a:cxn ang="0">
                      <a:pos x="88" y="27"/>
                    </a:cxn>
                  </a:cxnLst>
                  <a:rect l="0" t="0" r="r" b="b"/>
                  <a:pathLst>
                    <a:path w="96" h="73">
                      <a:moveTo>
                        <a:pt x="88" y="27"/>
                      </a:moveTo>
                      <a:lnTo>
                        <a:pt x="91" y="20"/>
                      </a:lnTo>
                      <a:lnTo>
                        <a:pt x="96" y="12"/>
                      </a:lnTo>
                      <a:lnTo>
                        <a:pt x="96" y="6"/>
                      </a:lnTo>
                      <a:lnTo>
                        <a:pt x="92" y="1"/>
                      </a:lnTo>
                      <a:lnTo>
                        <a:pt x="87" y="0"/>
                      </a:lnTo>
                      <a:lnTo>
                        <a:pt x="80" y="0"/>
                      </a:lnTo>
                      <a:lnTo>
                        <a:pt x="74" y="1"/>
                      </a:lnTo>
                      <a:lnTo>
                        <a:pt x="69" y="5"/>
                      </a:lnTo>
                      <a:lnTo>
                        <a:pt x="64" y="10"/>
                      </a:lnTo>
                      <a:lnTo>
                        <a:pt x="59" y="14"/>
                      </a:lnTo>
                      <a:lnTo>
                        <a:pt x="56" y="19"/>
                      </a:lnTo>
                      <a:lnTo>
                        <a:pt x="51" y="23"/>
                      </a:lnTo>
                      <a:lnTo>
                        <a:pt x="50" y="26"/>
                      </a:lnTo>
                      <a:lnTo>
                        <a:pt x="50" y="29"/>
                      </a:lnTo>
                      <a:lnTo>
                        <a:pt x="49" y="33"/>
                      </a:lnTo>
                      <a:lnTo>
                        <a:pt x="48" y="37"/>
                      </a:lnTo>
                      <a:lnTo>
                        <a:pt x="46" y="40"/>
                      </a:lnTo>
                      <a:lnTo>
                        <a:pt x="44" y="42"/>
                      </a:lnTo>
                      <a:lnTo>
                        <a:pt x="42" y="44"/>
                      </a:lnTo>
                      <a:lnTo>
                        <a:pt x="38" y="46"/>
                      </a:lnTo>
                      <a:lnTo>
                        <a:pt x="35" y="48"/>
                      </a:lnTo>
                      <a:lnTo>
                        <a:pt x="31" y="48"/>
                      </a:lnTo>
                      <a:lnTo>
                        <a:pt x="28" y="49"/>
                      </a:lnTo>
                      <a:lnTo>
                        <a:pt x="24" y="50"/>
                      </a:lnTo>
                      <a:lnTo>
                        <a:pt x="21" y="52"/>
                      </a:lnTo>
                      <a:lnTo>
                        <a:pt x="16" y="54"/>
                      </a:lnTo>
                      <a:lnTo>
                        <a:pt x="13" y="59"/>
                      </a:lnTo>
                      <a:lnTo>
                        <a:pt x="8" y="63"/>
                      </a:lnTo>
                      <a:lnTo>
                        <a:pt x="6" y="64"/>
                      </a:lnTo>
                      <a:lnTo>
                        <a:pt x="3" y="66"/>
                      </a:lnTo>
                      <a:lnTo>
                        <a:pt x="0" y="68"/>
                      </a:lnTo>
                      <a:lnTo>
                        <a:pt x="1" y="71"/>
                      </a:lnTo>
                      <a:lnTo>
                        <a:pt x="5" y="73"/>
                      </a:lnTo>
                      <a:lnTo>
                        <a:pt x="9" y="73"/>
                      </a:lnTo>
                      <a:lnTo>
                        <a:pt x="14" y="72"/>
                      </a:lnTo>
                      <a:lnTo>
                        <a:pt x="19" y="69"/>
                      </a:lnTo>
                      <a:lnTo>
                        <a:pt x="23" y="66"/>
                      </a:lnTo>
                      <a:lnTo>
                        <a:pt x="28" y="61"/>
                      </a:lnTo>
                      <a:lnTo>
                        <a:pt x="33" y="58"/>
                      </a:lnTo>
                      <a:lnTo>
                        <a:pt x="37" y="54"/>
                      </a:lnTo>
                      <a:lnTo>
                        <a:pt x="45" y="51"/>
                      </a:lnTo>
                      <a:lnTo>
                        <a:pt x="53" y="49"/>
                      </a:lnTo>
                      <a:lnTo>
                        <a:pt x="61" y="45"/>
                      </a:lnTo>
                      <a:lnTo>
                        <a:pt x="69" y="41"/>
                      </a:lnTo>
                      <a:lnTo>
                        <a:pt x="74" y="37"/>
                      </a:lnTo>
                      <a:lnTo>
                        <a:pt x="79" y="33"/>
                      </a:lnTo>
                      <a:lnTo>
                        <a:pt x="84" y="29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89" y="27"/>
                      </a:lnTo>
                      <a:lnTo>
                        <a:pt x="89" y="27"/>
                      </a:lnTo>
                      <a:lnTo>
                        <a:pt x="88" y="2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Freeform 37"/>
                <p:cNvSpPr>
                  <a:spLocks/>
                </p:cNvSpPr>
                <p:nvPr/>
              </p:nvSpPr>
              <p:spPr bwMode="auto">
                <a:xfrm>
                  <a:off x="1084" y="4250"/>
                  <a:ext cx="41" cy="31"/>
                </a:xfrm>
                <a:custGeom>
                  <a:avLst/>
                  <a:gdLst/>
                  <a:ahLst/>
                  <a:cxnLst>
                    <a:cxn ang="0">
                      <a:pos x="88" y="27"/>
                    </a:cxn>
                    <a:cxn ang="0">
                      <a:pos x="96" y="12"/>
                    </a:cxn>
                    <a:cxn ang="0">
                      <a:pos x="92" y="1"/>
                    </a:cxn>
                    <a:cxn ang="0">
                      <a:pos x="87" y="0"/>
                    </a:cxn>
                    <a:cxn ang="0">
                      <a:pos x="74" y="1"/>
                    </a:cxn>
                    <a:cxn ang="0">
                      <a:pos x="64" y="10"/>
                    </a:cxn>
                    <a:cxn ang="0">
                      <a:pos x="56" y="19"/>
                    </a:cxn>
                    <a:cxn ang="0">
                      <a:pos x="51" y="23"/>
                    </a:cxn>
                    <a:cxn ang="0">
                      <a:pos x="50" y="29"/>
                    </a:cxn>
                    <a:cxn ang="0">
                      <a:pos x="48" y="37"/>
                    </a:cxn>
                    <a:cxn ang="0">
                      <a:pos x="46" y="40"/>
                    </a:cxn>
                    <a:cxn ang="0">
                      <a:pos x="42" y="44"/>
                    </a:cxn>
                    <a:cxn ang="0">
                      <a:pos x="38" y="46"/>
                    </a:cxn>
                    <a:cxn ang="0">
                      <a:pos x="31" y="48"/>
                    </a:cxn>
                    <a:cxn ang="0">
                      <a:pos x="24" y="50"/>
                    </a:cxn>
                    <a:cxn ang="0">
                      <a:pos x="21" y="52"/>
                    </a:cxn>
                    <a:cxn ang="0">
                      <a:pos x="13" y="59"/>
                    </a:cxn>
                    <a:cxn ang="0">
                      <a:pos x="8" y="63"/>
                    </a:cxn>
                    <a:cxn ang="0">
                      <a:pos x="3" y="66"/>
                    </a:cxn>
                    <a:cxn ang="0">
                      <a:pos x="1" y="71"/>
                    </a:cxn>
                    <a:cxn ang="0">
                      <a:pos x="5" y="73"/>
                    </a:cxn>
                    <a:cxn ang="0">
                      <a:pos x="14" y="72"/>
                    </a:cxn>
                    <a:cxn ang="0">
                      <a:pos x="19" y="69"/>
                    </a:cxn>
                    <a:cxn ang="0">
                      <a:pos x="28" y="61"/>
                    </a:cxn>
                    <a:cxn ang="0">
                      <a:pos x="37" y="54"/>
                    </a:cxn>
                    <a:cxn ang="0">
                      <a:pos x="45" y="51"/>
                    </a:cxn>
                    <a:cxn ang="0">
                      <a:pos x="61" y="45"/>
                    </a:cxn>
                    <a:cxn ang="0">
                      <a:pos x="69" y="41"/>
                    </a:cxn>
                    <a:cxn ang="0">
                      <a:pos x="79" y="33"/>
                    </a:cxn>
                    <a:cxn ang="0">
                      <a:pos x="90" y="27"/>
                    </a:cxn>
                    <a:cxn ang="0">
                      <a:pos x="90" y="27"/>
                    </a:cxn>
                    <a:cxn ang="0">
                      <a:pos x="89" y="27"/>
                    </a:cxn>
                  </a:cxnLst>
                  <a:rect l="0" t="0" r="r" b="b"/>
                  <a:pathLst>
                    <a:path w="96" h="73">
                      <a:moveTo>
                        <a:pt x="88" y="27"/>
                      </a:moveTo>
                      <a:lnTo>
                        <a:pt x="88" y="27"/>
                      </a:lnTo>
                      <a:lnTo>
                        <a:pt x="91" y="20"/>
                      </a:lnTo>
                      <a:lnTo>
                        <a:pt x="96" y="12"/>
                      </a:lnTo>
                      <a:lnTo>
                        <a:pt x="96" y="6"/>
                      </a:lnTo>
                      <a:lnTo>
                        <a:pt x="92" y="1"/>
                      </a:lnTo>
                      <a:lnTo>
                        <a:pt x="92" y="1"/>
                      </a:lnTo>
                      <a:lnTo>
                        <a:pt x="87" y="0"/>
                      </a:lnTo>
                      <a:lnTo>
                        <a:pt x="80" y="0"/>
                      </a:lnTo>
                      <a:lnTo>
                        <a:pt x="74" y="1"/>
                      </a:lnTo>
                      <a:lnTo>
                        <a:pt x="69" y="5"/>
                      </a:lnTo>
                      <a:lnTo>
                        <a:pt x="64" y="10"/>
                      </a:lnTo>
                      <a:lnTo>
                        <a:pt x="59" y="14"/>
                      </a:lnTo>
                      <a:lnTo>
                        <a:pt x="56" y="19"/>
                      </a:lnTo>
                      <a:lnTo>
                        <a:pt x="51" y="23"/>
                      </a:lnTo>
                      <a:lnTo>
                        <a:pt x="51" y="23"/>
                      </a:lnTo>
                      <a:lnTo>
                        <a:pt x="50" y="26"/>
                      </a:lnTo>
                      <a:lnTo>
                        <a:pt x="50" y="29"/>
                      </a:lnTo>
                      <a:lnTo>
                        <a:pt x="49" y="33"/>
                      </a:lnTo>
                      <a:lnTo>
                        <a:pt x="48" y="37"/>
                      </a:lnTo>
                      <a:lnTo>
                        <a:pt x="48" y="37"/>
                      </a:lnTo>
                      <a:lnTo>
                        <a:pt x="46" y="40"/>
                      </a:lnTo>
                      <a:lnTo>
                        <a:pt x="44" y="42"/>
                      </a:lnTo>
                      <a:lnTo>
                        <a:pt x="42" y="44"/>
                      </a:lnTo>
                      <a:lnTo>
                        <a:pt x="38" y="46"/>
                      </a:lnTo>
                      <a:lnTo>
                        <a:pt x="38" y="46"/>
                      </a:lnTo>
                      <a:lnTo>
                        <a:pt x="35" y="48"/>
                      </a:lnTo>
                      <a:lnTo>
                        <a:pt x="31" y="48"/>
                      </a:lnTo>
                      <a:lnTo>
                        <a:pt x="28" y="49"/>
                      </a:lnTo>
                      <a:lnTo>
                        <a:pt x="24" y="50"/>
                      </a:lnTo>
                      <a:lnTo>
                        <a:pt x="24" y="50"/>
                      </a:lnTo>
                      <a:lnTo>
                        <a:pt x="21" y="52"/>
                      </a:lnTo>
                      <a:lnTo>
                        <a:pt x="16" y="54"/>
                      </a:lnTo>
                      <a:lnTo>
                        <a:pt x="13" y="59"/>
                      </a:lnTo>
                      <a:lnTo>
                        <a:pt x="8" y="63"/>
                      </a:lnTo>
                      <a:lnTo>
                        <a:pt x="8" y="63"/>
                      </a:lnTo>
                      <a:lnTo>
                        <a:pt x="6" y="64"/>
                      </a:lnTo>
                      <a:lnTo>
                        <a:pt x="3" y="66"/>
                      </a:lnTo>
                      <a:lnTo>
                        <a:pt x="0" y="68"/>
                      </a:lnTo>
                      <a:lnTo>
                        <a:pt x="1" y="71"/>
                      </a:lnTo>
                      <a:lnTo>
                        <a:pt x="1" y="71"/>
                      </a:lnTo>
                      <a:lnTo>
                        <a:pt x="5" y="73"/>
                      </a:lnTo>
                      <a:lnTo>
                        <a:pt x="9" y="73"/>
                      </a:lnTo>
                      <a:lnTo>
                        <a:pt x="14" y="72"/>
                      </a:lnTo>
                      <a:lnTo>
                        <a:pt x="19" y="69"/>
                      </a:lnTo>
                      <a:lnTo>
                        <a:pt x="19" y="69"/>
                      </a:lnTo>
                      <a:lnTo>
                        <a:pt x="23" y="66"/>
                      </a:lnTo>
                      <a:lnTo>
                        <a:pt x="28" y="61"/>
                      </a:lnTo>
                      <a:lnTo>
                        <a:pt x="33" y="58"/>
                      </a:lnTo>
                      <a:lnTo>
                        <a:pt x="37" y="54"/>
                      </a:lnTo>
                      <a:lnTo>
                        <a:pt x="37" y="54"/>
                      </a:lnTo>
                      <a:lnTo>
                        <a:pt x="45" y="51"/>
                      </a:lnTo>
                      <a:lnTo>
                        <a:pt x="53" y="49"/>
                      </a:lnTo>
                      <a:lnTo>
                        <a:pt x="61" y="45"/>
                      </a:lnTo>
                      <a:lnTo>
                        <a:pt x="69" y="41"/>
                      </a:lnTo>
                      <a:lnTo>
                        <a:pt x="69" y="41"/>
                      </a:lnTo>
                      <a:lnTo>
                        <a:pt x="74" y="37"/>
                      </a:lnTo>
                      <a:lnTo>
                        <a:pt x="79" y="33"/>
                      </a:lnTo>
                      <a:lnTo>
                        <a:pt x="84" y="29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90" y="27"/>
                      </a:lnTo>
                      <a:lnTo>
                        <a:pt x="89" y="27"/>
                      </a:lnTo>
                      <a:lnTo>
                        <a:pt x="89" y="27"/>
                      </a:lnTo>
                      <a:lnTo>
                        <a:pt x="88" y="27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Freeform 38"/>
                <p:cNvSpPr>
                  <a:spLocks/>
                </p:cNvSpPr>
                <p:nvPr/>
              </p:nvSpPr>
              <p:spPr bwMode="auto">
                <a:xfrm>
                  <a:off x="1066" y="4285"/>
                  <a:ext cx="11" cy="4"/>
                </a:xfrm>
                <a:custGeom>
                  <a:avLst/>
                  <a:gdLst/>
                  <a:ahLst/>
                  <a:cxnLst>
                    <a:cxn ang="0">
                      <a:pos x="18" y="2"/>
                    </a:cxn>
                    <a:cxn ang="0">
                      <a:pos x="12" y="3"/>
                    </a:cxn>
                    <a:cxn ang="0">
                      <a:pos x="7" y="3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7" y="10"/>
                    </a:cxn>
                    <a:cxn ang="0">
                      <a:pos x="14" y="10"/>
                    </a:cxn>
                    <a:cxn ang="0">
                      <a:pos x="19" y="8"/>
                    </a:cxn>
                    <a:cxn ang="0">
                      <a:pos x="24" y="3"/>
                    </a:cxn>
                    <a:cxn ang="0">
                      <a:pos x="24" y="2"/>
                    </a:cxn>
                    <a:cxn ang="0">
                      <a:pos x="23" y="1"/>
                    </a:cxn>
                    <a:cxn ang="0">
                      <a:pos x="21" y="1"/>
                    </a:cxn>
                    <a:cxn ang="0">
                      <a:pos x="21" y="0"/>
                    </a:cxn>
                    <a:cxn ang="0">
                      <a:pos x="19" y="1"/>
                    </a:cxn>
                    <a:cxn ang="0">
                      <a:pos x="19" y="1"/>
                    </a:cxn>
                    <a:cxn ang="0">
                      <a:pos x="19" y="2"/>
                    </a:cxn>
                    <a:cxn ang="0">
                      <a:pos x="18" y="2"/>
                    </a:cxn>
                  </a:cxnLst>
                  <a:rect l="0" t="0" r="r" b="b"/>
                  <a:pathLst>
                    <a:path w="24" h="10">
                      <a:moveTo>
                        <a:pt x="18" y="2"/>
                      </a:moveTo>
                      <a:lnTo>
                        <a:pt x="12" y="3"/>
                      </a:lnTo>
                      <a:lnTo>
                        <a:pt x="7" y="3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7" y="10"/>
                      </a:lnTo>
                      <a:lnTo>
                        <a:pt x="14" y="10"/>
                      </a:lnTo>
                      <a:lnTo>
                        <a:pt x="19" y="8"/>
                      </a:lnTo>
                      <a:lnTo>
                        <a:pt x="24" y="3"/>
                      </a:lnTo>
                      <a:lnTo>
                        <a:pt x="24" y="2"/>
                      </a:lnTo>
                      <a:lnTo>
                        <a:pt x="23" y="1"/>
                      </a:lnTo>
                      <a:lnTo>
                        <a:pt x="21" y="1"/>
                      </a:lnTo>
                      <a:lnTo>
                        <a:pt x="21" y="0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9" y="2"/>
                      </a:lnTo>
                      <a:lnTo>
                        <a:pt x="18" y="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Freeform 39"/>
                <p:cNvSpPr>
                  <a:spLocks/>
                </p:cNvSpPr>
                <p:nvPr/>
              </p:nvSpPr>
              <p:spPr bwMode="auto">
                <a:xfrm>
                  <a:off x="1066" y="4285"/>
                  <a:ext cx="11" cy="4"/>
                </a:xfrm>
                <a:custGeom>
                  <a:avLst/>
                  <a:gdLst/>
                  <a:ahLst/>
                  <a:cxnLst>
                    <a:cxn ang="0">
                      <a:pos x="18" y="2"/>
                    </a:cxn>
                    <a:cxn ang="0">
                      <a:pos x="18" y="2"/>
                    </a:cxn>
                    <a:cxn ang="0">
                      <a:pos x="12" y="3"/>
                    </a:cxn>
                    <a:cxn ang="0">
                      <a:pos x="7" y="3"/>
                    </a:cxn>
                    <a:cxn ang="0">
                      <a:pos x="2" y="6"/>
                    </a:cxn>
                    <a:cxn ang="0">
                      <a:pos x="0" y="10"/>
                    </a:cxn>
                    <a:cxn ang="0">
                      <a:pos x="0" y="10"/>
                    </a:cxn>
                    <a:cxn ang="0">
                      <a:pos x="7" y="10"/>
                    </a:cxn>
                    <a:cxn ang="0">
                      <a:pos x="14" y="10"/>
                    </a:cxn>
                    <a:cxn ang="0">
                      <a:pos x="19" y="8"/>
                    </a:cxn>
                    <a:cxn ang="0">
                      <a:pos x="24" y="3"/>
                    </a:cxn>
                    <a:cxn ang="0">
                      <a:pos x="24" y="3"/>
                    </a:cxn>
                    <a:cxn ang="0">
                      <a:pos x="24" y="2"/>
                    </a:cxn>
                    <a:cxn ang="0">
                      <a:pos x="23" y="1"/>
                    </a:cxn>
                    <a:cxn ang="0">
                      <a:pos x="21" y="1"/>
                    </a:cxn>
                    <a:cxn ang="0">
                      <a:pos x="21" y="0"/>
                    </a:cxn>
                    <a:cxn ang="0">
                      <a:pos x="21" y="0"/>
                    </a:cxn>
                    <a:cxn ang="0">
                      <a:pos x="19" y="1"/>
                    </a:cxn>
                    <a:cxn ang="0">
                      <a:pos x="19" y="1"/>
                    </a:cxn>
                    <a:cxn ang="0">
                      <a:pos x="19" y="2"/>
                    </a:cxn>
                    <a:cxn ang="0">
                      <a:pos x="18" y="2"/>
                    </a:cxn>
                  </a:cxnLst>
                  <a:rect l="0" t="0" r="r" b="b"/>
                  <a:pathLst>
                    <a:path w="24" h="10">
                      <a:moveTo>
                        <a:pt x="18" y="2"/>
                      </a:moveTo>
                      <a:lnTo>
                        <a:pt x="18" y="2"/>
                      </a:lnTo>
                      <a:lnTo>
                        <a:pt x="12" y="3"/>
                      </a:lnTo>
                      <a:lnTo>
                        <a:pt x="7" y="3"/>
                      </a:lnTo>
                      <a:lnTo>
                        <a:pt x="2" y="6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7" y="10"/>
                      </a:lnTo>
                      <a:lnTo>
                        <a:pt x="14" y="10"/>
                      </a:lnTo>
                      <a:lnTo>
                        <a:pt x="19" y="8"/>
                      </a:lnTo>
                      <a:lnTo>
                        <a:pt x="24" y="3"/>
                      </a:lnTo>
                      <a:lnTo>
                        <a:pt x="24" y="3"/>
                      </a:lnTo>
                      <a:lnTo>
                        <a:pt x="24" y="2"/>
                      </a:lnTo>
                      <a:lnTo>
                        <a:pt x="23" y="1"/>
                      </a:lnTo>
                      <a:lnTo>
                        <a:pt x="21" y="1"/>
                      </a:lnTo>
                      <a:lnTo>
                        <a:pt x="21" y="0"/>
                      </a:lnTo>
                      <a:lnTo>
                        <a:pt x="21" y="0"/>
                      </a:lnTo>
                      <a:lnTo>
                        <a:pt x="19" y="1"/>
                      </a:lnTo>
                      <a:lnTo>
                        <a:pt x="19" y="1"/>
                      </a:lnTo>
                      <a:lnTo>
                        <a:pt x="19" y="2"/>
                      </a:lnTo>
                      <a:lnTo>
                        <a:pt x="18" y="2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40"/>
                <p:cNvSpPr>
                  <a:spLocks/>
                </p:cNvSpPr>
                <p:nvPr/>
              </p:nvSpPr>
              <p:spPr bwMode="auto">
                <a:xfrm>
                  <a:off x="1056" y="4294"/>
                  <a:ext cx="6" cy="3"/>
                </a:xfrm>
                <a:custGeom>
                  <a:avLst/>
                  <a:gdLst/>
                  <a:ahLst/>
                  <a:cxnLst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7" y="0"/>
                    </a:cxn>
                    <a:cxn ang="0">
                      <a:pos x="3" y="2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7" y="8"/>
                    </a:cxn>
                    <a:cxn ang="0">
                      <a:pos x="11" y="6"/>
                    </a:cxn>
                    <a:cxn ang="0">
                      <a:pos x="13" y="4"/>
                    </a:cxn>
                    <a:cxn ang="0">
                      <a:pos x="12" y="1"/>
                    </a:cxn>
                  </a:cxnLst>
                  <a:rect l="0" t="0" r="r" b="b"/>
                  <a:pathLst>
                    <a:path w="13" h="9">
                      <a:moveTo>
                        <a:pt x="12" y="1"/>
                      </a:move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7" y="8"/>
                      </a:lnTo>
                      <a:lnTo>
                        <a:pt x="11" y="6"/>
                      </a:lnTo>
                      <a:lnTo>
                        <a:pt x="13" y="4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41"/>
                <p:cNvSpPr>
                  <a:spLocks/>
                </p:cNvSpPr>
                <p:nvPr/>
              </p:nvSpPr>
              <p:spPr bwMode="auto">
                <a:xfrm>
                  <a:off x="1056" y="4294"/>
                  <a:ext cx="6" cy="3"/>
                </a:xfrm>
                <a:custGeom>
                  <a:avLst/>
                  <a:gdLst/>
                  <a:ahLst/>
                  <a:cxnLst>
                    <a:cxn ang="0">
                      <a:pos x="12" y="1"/>
                    </a:cxn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7" y="0"/>
                    </a:cxn>
                    <a:cxn ang="0">
                      <a:pos x="3" y="2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2" y="9"/>
                    </a:cxn>
                    <a:cxn ang="0">
                      <a:pos x="7" y="8"/>
                    </a:cxn>
                    <a:cxn ang="0">
                      <a:pos x="11" y="6"/>
                    </a:cxn>
                    <a:cxn ang="0">
                      <a:pos x="13" y="4"/>
                    </a:cxn>
                    <a:cxn ang="0">
                      <a:pos x="12" y="1"/>
                    </a:cxn>
                  </a:cxnLst>
                  <a:rect l="0" t="0" r="r" b="b"/>
                  <a:pathLst>
                    <a:path w="13" h="9">
                      <a:moveTo>
                        <a:pt x="12" y="1"/>
                      </a:move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2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7" y="8"/>
                      </a:lnTo>
                      <a:lnTo>
                        <a:pt x="11" y="6"/>
                      </a:lnTo>
                      <a:lnTo>
                        <a:pt x="13" y="4"/>
                      </a:lnTo>
                      <a:lnTo>
                        <a:pt x="12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42"/>
                <p:cNvSpPr>
                  <a:spLocks/>
                </p:cNvSpPr>
                <p:nvPr/>
              </p:nvSpPr>
              <p:spPr bwMode="auto">
                <a:xfrm>
                  <a:off x="1047" y="4301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2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3" y="1"/>
                      </a:lnTo>
                      <a:lnTo>
                        <a:pt x="3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43"/>
                <p:cNvSpPr>
                  <a:spLocks/>
                </p:cNvSpPr>
                <p:nvPr/>
              </p:nvSpPr>
              <p:spPr bwMode="auto">
                <a:xfrm>
                  <a:off x="1047" y="4301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3" y="1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1"/>
                    </a:cxn>
                    <a:cxn ang="0">
                      <a:pos x="1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1" y="3"/>
                    </a:cxn>
                    <a:cxn ang="0">
                      <a:pos x="2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1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3" y="1"/>
                      </a:lnTo>
                      <a:lnTo>
                        <a:pt x="3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" name="Freeform 44"/>
                <p:cNvSpPr>
                  <a:spLocks/>
                </p:cNvSpPr>
                <p:nvPr/>
              </p:nvSpPr>
              <p:spPr bwMode="auto">
                <a:xfrm>
                  <a:off x="1040" y="430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3" y="3"/>
                    </a:cxn>
                    <a:cxn ang="0">
                      <a:pos x="5" y="3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7" h="3">
                      <a:moveTo>
                        <a:pt x="4" y="0"/>
                      </a:move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" name="Freeform 45"/>
                <p:cNvSpPr>
                  <a:spLocks/>
                </p:cNvSpPr>
                <p:nvPr/>
              </p:nvSpPr>
              <p:spPr bwMode="auto">
                <a:xfrm>
                  <a:off x="1040" y="4304"/>
                  <a:ext cx="4" cy="2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2" y="3"/>
                    </a:cxn>
                    <a:cxn ang="0">
                      <a:pos x="3" y="3"/>
                    </a:cxn>
                    <a:cxn ang="0">
                      <a:pos x="5" y="3"/>
                    </a:cxn>
                    <a:cxn ang="0">
                      <a:pos x="7" y="3"/>
                    </a:cxn>
                    <a:cxn ang="0">
                      <a:pos x="7" y="3"/>
                    </a:cxn>
                    <a:cxn ang="0">
                      <a:pos x="7" y="2"/>
                    </a:cxn>
                    <a:cxn ang="0">
                      <a:pos x="5" y="1"/>
                    </a:cxn>
                    <a:cxn ang="0">
                      <a:pos x="5" y="0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7" h="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2" y="3"/>
                      </a:lnTo>
                      <a:lnTo>
                        <a:pt x="3" y="3"/>
                      </a:lnTo>
                      <a:lnTo>
                        <a:pt x="5" y="3"/>
                      </a:lnTo>
                      <a:lnTo>
                        <a:pt x="7" y="3"/>
                      </a:lnTo>
                      <a:lnTo>
                        <a:pt x="7" y="3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5" y="0"/>
                      </a:lnTo>
                      <a:lnTo>
                        <a:pt x="4" y="0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Freeform 46"/>
                <p:cNvSpPr>
                  <a:spLocks/>
                </p:cNvSpPr>
                <p:nvPr/>
              </p:nvSpPr>
              <p:spPr bwMode="auto">
                <a:xfrm>
                  <a:off x="1024" y="4307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7" y="0"/>
                    </a:cxn>
                    <a:cxn ang="0">
                      <a:pos x="5" y="2"/>
                    </a:cxn>
                    <a:cxn ang="0">
                      <a:pos x="3" y="3"/>
                    </a:cxn>
                    <a:cxn ang="0">
                      <a:pos x="0" y="3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6" y="6"/>
                    </a:cxn>
                    <a:cxn ang="0">
                      <a:pos x="12" y="6"/>
                    </a:cxn>
                    <a:cxn ang="0">
                      <a:pos x="18" y="6"/>
                    </a:cxn>
                    <a:cxn ang="0">
                      <a:pos x="23" y="6"/>
                    </a:cxn>
                    <a:cxn ang="0">
                      <a:pos x="23" y="6"/>
                    </a:cxn>
                    <a:cxn ang="0">
                      <a:pos x="23" y="5"/>
                    </a:cxn>
                    <a:cxn ang="0">
                      <a:pos x="23" y="4"/>
                    </a:cxn>
                    <a:cxn ang="0">
                      <a:pos x="23" y="3"/>
                    </a:cxn>
                    <a:cxn ang="0">
                      <a:pos x="20" y="3"/>
                    </a:cxn>
                    <a:cxn ang="0">
                      <a:pos x="17" y="2"/>
                    </a:cxn>
                    <a:cxn ang="0">
                      <a:pos x="13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23" h="6">
                      <a:moveTo>
                        <a:pt x="10" y="0"/>
                      </a:move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18" y="6"/>
                      </a:lnTo>
                      <a:lnTo>
                        <a:pt x="23" y="6"/>
                      </a:lnTo>
                      <a:lnTo>
                        <a:pt x="23" y="6"/>
                      </a:lnTo>
                      <a:lnTo>
                        <a:pt x="23" y="5"/>
                      </a:lnTo>
                      <a:lnTo>
                        <a:pt x="23" y="4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17" y="2"/>
                      </a:lnTo>
                      <a:lnTo>
                        <a:pt x="1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" name="Freeform 47"/>
                <p:cNvSpPr>
                  <a:spLocks/>
                </p:cNvSpPr>
                <p:nvPr/>
              </p:nvSpPr>
              <p:spPr bwMode="auto">
                <a:xfrm>
                  <a:off x="1024" y="4307"/>
                  <a:ext cx="9" cy="2"/>
                </a:xfrm>
                <a:custGeom>
                  <a:avLst/>
                  <a:gdLst/>
                  <a:ahLst/>
                  <a:cxnLst>
                    <a:cxn ang="0">
                      <a:pos x="10" y="0"/>
                    </a:cxn>
                    <a:cxn ang="0">
                      <a:pos x="10" y="0"/>
                    </a:cxn>
                    <a:cxn ang="0">
                      <a:pos x="7" y="0"/>
                    </a:cxn>
                    <a:cxn ang="0">
                      <a:pos x="5" y="2"/>
                    </a:cxn>
                    <a:cxn ang="0">
                      <a:pos x="3" y="3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0" y="4"/>
                    </a:cxn>
                    <a:cxn ang="0">
                      <a:pos x="0" y="5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6" y="6"/>
                    </a:cxn>
                    <a:cxn ang="0">
                      <a:pos x="12" y="6"/>
                    </a:cxn>
                    <a:cxn ang="0">
                      <a:pos x="18" y="6"/>
                    </a:cxn>
                    <a:cxn ang="0">
                      <a:pos x="23" y="6"/>
                    </a:cxn>
                    <a:cxn ang="0">
                      <a:pos x="23" y="6"/>
                    </a:cxn>
                    <a:cxn ang="0">
                      <a:pos x="23" y="6"/>
                    </a:cxn>
                    <a:cxn ang="0">
                      <a:pos x="23" y="5"/>
                    </a:cxn>
                    <a:cxn ang="0">
                      <a:pos x="23" y="4"/>
                    </a:cxn>
                    <a:cxn ang="0">
                      <a:pos x="23" y="3"/>
                    </a:cxn>
                    <a:cxn ang="0">
                      <a:pos x="23" y="3"/>
                    </a:cxn>
                    <a:cxn ang="0">
                      <a:pos x="20" y="3"/>
                    </a:cxn>
                    <a:cxn ang="0">
                      <a:pos x="17" y="2"/>
                    </a:cxn>
                    <a:cxn ang="0">
                      <a:pos x="13" y="0"/>
                    </a:cxn>
                    <a:cxn ang="0">
                      <a:pos x="10" y="0"/>
                    </a:cxn>
                  </a:cxnLst>
                  <a:rect l="0" t="0" r="r" b="b"/>
                  <a:pathLst>
                    <a:path w="23" h="6">
                      <a:moveTo>
                        <a:pt x="10" y="0"/>
                      </a:move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2" y="6"/>
                      </a:lnTo>
                      <a:lnTo>
                        <a:pt x="18" y="6"/>
                      </a:lnTo>
                      <a:lnTo>
                        <a:pt x="23" y="6"/>
                      </a:lnTo>
                      <a:lnTo>
                        <a:pt x="23" y="6"/>
                      </a:lnTo>
                      <a:lnTo>
                        <a:pt x="23" y="6"/>
                      </a:lnTo>
                      <a:lnTo>
                        <a:pt x="23" y="5"/>
                      </a:lnTo>
                      <a:lnTo>
                        <a:pt x="23" y="4"/>
                      </a:lnTo>
                      <a:lnTo>
                        <a:pt x="23" y="3"/>
                      </a:lnTo>
                      <a:lnTo>
                        <a:pt x="23" y="3"/>
                      </a:lnTo>
                      <a:lnTo>
                        <a:pt x="20" y="3"/>
                      </a:lnTo>
                      <a:lnTo>
                        <a:pt x="17" y="2"/>
                      </a:lnTo>
                      <a:lnTo>
                        <a:pt x="13" y="0"/>
                      </a:lnTo>
                      <a:lnTo>
                        <a:pt x="10" y="0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" name="Freeform 48"/>
                <p:cNvSpPr>
                  <a:spLocks/>
                </p:cNvSpPr>
                <p:nvPr/>
              </p:nvSpPr>
              <p:spPr bwMode="auto">
                <a:xfrm>
                  <a:off x="1006" y="4302"/>
                  <a:ext cx="15" cy="12"/>
                </a:xfrm>
                <a:custGeom>
                  <a:avLst/>
                  <a:gdLst/>
                  <a:ahLst/>
                  <a:cxnLst>
                    <a:cxn ang="0">
                      <a:pos x="20" y="5"/>
                    </a:cxn>
                    <a:cxn ang="0">
                      <a:pos x="25" y="1"/>
                    </a:cxn>
                    <a:cxn ang="0">
                      <a:pos x="31" y="0"/>
                    </a:cxn>
                    <a:cxn ang="0">
                      <a:pos x="35" y="2"/>
                    </a:cxn>
                    <a:cxn ang="0">
                      <a:pos x="36" y="9"/>
                    </a:cxn>
                    <a:cxn ang="0">
                      <a:pos x="35" y="10"/>
                    </a:cxn>
                    <a:cxn ang="0">
                      <a:pos x="32" y="11"/>
                    </a:cxn>
                    <a:cxn ang="0">
                      <a:pos x="30" y="11"/>
                    </a:cxn>
                    <a:cxn ang="0">
                      <a:pos x="28" y="11"/>
                    </a:cxn>
                    <a:cxn ang="0">
                      <a:pos x="29" y="13"/>
                    </a:cxn>
                    <a:cxn ang="0">
                      <a:pos x="31" y="13"/>
                    </a:cxn>
                    <a:cxn ang="0">
                      <a:pos x="32" y="14"/>
                    </a:cxn>
                    <a:cxn ang="0">
                      <a:pos x="35" y="14"/>
                    </a:cxn>
                    <a:cxn ang="0">
                      <a:pos x="32" y="16"/>
                    </a:cxn>
                    <a:cxn ang="0">
                      <a:pos x="30" y="17"/>
                    </a:cxn>
                    <a:cxn ang="0">
                      <a:pos x="26" y="18"/>
                    </a:cxn>
                    <a:cxn ang="0">
                      <a:pos x="23" y="20"/>
                    </a:cxn>
                    <a:cxn ang="0">
                      <a:pos x="22" y="21"/>
                    </a:cxn>
                    <a:cxn ang="0">
                      <a:pos x="20" y="22"/>
                    </a:cxn>
                    <a:cxn ang="0">
                      <a:pos x="18" y="24"/>
                    </a:cxn>
                    <a:cxn ang="0">
                      <a:pos x="16" y="25"/>
                    </a:cxn>
                    <a:cxn ang="0">
                      <a:pos x="13" y="26"/>
                    </a:cxn>
                    <a:cxn ang="0">
                      <a:pos x="9" y="28"/>
                    </a:cxn>
                    <a:cxn ang="0">
                      <a:pos x="5" y="28"/>
                    </a:cxn>
                    <a:cxn ang="0">
                      <a:pos x="0" y="28"/>
                    </a:cxn>
                    <a:cxn ang="0">
                      <a:pos x="3" y="23"/>
                    </a:cxn>
                    <a:cxn ang="0">
                      <a:pos x="8" y="18"/>
                    </a:cxn>
                    <a:cxn ang="0">
                      <a:pos x="13" y="15"/>
                    </a:cxn>
                    <a:cxn ang="0">
                      <a:pos x="16" y="10"/>
                    </a:cxn>
                    <a:cxn ang="0">
                      <a:pos x="18" y="9"/>
                    </a:cxn>
                    <a:cxn ang="0">
                      <a:pos x="21" y="8"/>
                    </a:cxn>
                    <a:cxn ang="0">
                      <a:pos x="22" y="6"/>
                    </a:cxn>
                    <a:cxn ang="0">
                      <a:pos x="20" y="5"/>
                    </a:cxn>
                  </a:cxnLst>
                  <a:rect l="0" t="0" r="r" b="b"/>
                  <a:pathLst>
                    <a:path w="36" h="28">
                      <a:moveTo>
                        <a:pt x="20" y="5"/>
                      </a:moveTo>
                      <a:lnTo>
                        <a:pt x="25" y="1"/>
                      </a:lnTo>
                      <a:lnTo>
                        <a:pt x="31" y="0"/>
                      </a:lnTo>
                      <a:lnTo>
                        <a:pt x="35" y="2"/>
                      </a:lnTo>
                      <a:lnTo>
                        <a:pt x="36" y="9"/>
                      </a:lnTo>
                      <a:lnTo>
                        <a:pt x="35" y="10"/>
                      </a:lnTo>
                      <a:lnTo>
                        <a:pt x="32" y="11"/>
                      </a:lnTo>
                      <a:lnTo>
                        <a:pt x="30" y="11"/>
                      </a:lnTo>
                      <a:lnTo>
                        <a:pt x="28" y="11"/>
                      </a:lnTo>
                      <a:lnTo>
                        <a:pt x="29" y="13"/>
                      </a:lnTo>
                      <a:lnTo>
                        <a:pt x="31" y="13"/>
                      </a:lnTo>
                      <a:lnTo>
                        <a:pt x="32" y="14"/>
                      </a:lnTo>
                      <a:lnTo>
                        <a:pt x="35" y="14"/>
                      </a:lnTo>
                      <a:lnTo>
                        <a:pt x="32" y="16"/>
                      </a:lnTo>
                      <a:lnTo>
                        <a:pt x="30" y="17"/>
                      </a:lnTo>
                      <a:lnTo>
                        <a:pt x="26" y="18"/>
                      </a:lnTo>
                      <a:lnTo>
                        <a:pt x="23" y="20"/>
                      </a:lnTo>
                      <a:lnTo>
                        <a:pt x="22" y="21"/>
                      </a:lnTo>
                      <a:lnTo>
                        <a:pt x="20" y="22"/>
                      </a:lnTo>
                      <a:lnTo>
                        <a:pt x="18" y="24"/>
                      </a:lnTo>
                      <a:lnTo>
                        <a:pt x="16" y="25"/>
                      </a:lnTo>
                      <a:lnTo>
                        <a:pt x="13" y="26"/>
                      </a:lnTo>
                      <a:lnTo>
                        <a:pt x="9" y="28"/>
                      </a:lnTo>
                      <a:lnTo>
                        <a:pt x="5" y="28"/>
                      </a:lnTo>
                      <a:lnTo>
                        <a:pt x="0" y="28"/>
                      </a:lnTo>
                      <a:lnTo>
                        <a:pt x="3" y="23"/>
                      </a:lnTo>
                      <a:lnTo>
                        <a:pt x="8" y="18"/>
                      </a:lnTo>
                      <a:lnTo>
                        <a:pt x="13" y="15"/>
                      </a:lnTo>
                      <a:lnTo>
                        <a:pt x="16" y="10"/>
                      </a:lnTo>
                      <a:lnTo>
                        <a:pt x="18" y="9"/>
                      </a:lnTo>
                      <a:lnTo>
                        <a:pt x="21" y="8"/>
                      </a:lnTo>
                      <a:lnTo>
                        <a:pt x="22" y="6"/>
                      </a:lnTo>
                      <a:lnTo>
                        <a:pt x="20" y="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Freeform 49"/>
                <p:cNvSpPr>
                  <a:spLocks/>
                </p:cNvSpPr>
                <p:nvPr/>
              </p:nvSpPr>
              <p:spPr bwMode="auto">
                <a:xfrm>
                  <a:off x="1006" y="4302"/>
                  <a:ext cx="15" cy="12"/>
                </a:xfrm>
                <a:custGeom>
                  <a:avLst/>
                  <a:gdLst/>
                  <a:ahLst/>
                  <a:cxnLst>
                    <a:cxn ang="0">
                      <a:pos x="20" y="5"/>
                    </a:cxn>
                    <a:cxn ang="0">
                      <a:pos x="20" y="5"/>
                    </a:cxn>
                    <a:cxn ang="0">
                      <a:pos x="25" y="1"/>
                    </a:cxn>
                    <a:cxn ang="0">
                      <a:pos x="31" y="0"/>
                    </a:cxn>
                    <a:cxn ang="0">
                      <a:pos x="35" y="2"/>
                    </a:cxn>
                    <a:cxn ang="0">
                      <a:pos x="36" y="9"/>
                    </a:cxn>
                    <a:cxn ang="0">
                      <a:pos x="36" y="9"/>
                    </a:cxn>
                    <a:cxn ang="0">
                      <a:pos x="35" y="10"/>
                    </a:cxn>
                    <a:cxn ang="0">
                      <a:pos x="32" y="11"/>
                    </a:cxn>
                    <a:cxn ang="0">
                      <a:pos x="30" y="11"/>
                    </a:cxn>
                    <a:cxn ang="0">
                      <a:pos x="28" y="11"/>
                    </a:cxn>
                    <a:cxn ang="0">
                      <a:pos x="28" y="11"/>
                    </a:cxn>
                    <a:cxn ang="0">
                      <a:pos x="29" y="13"/>
                    </a:cxn>
                    <a:cxn ang="0">
                      <a:pos x="31" y="13"/>
                    </a:cxn>
                    <a:cxn ang="0">
                      <a:pos x="32" y="14"/>
                    </a:cxn>
                    <a:cxn ang="0">
                      <a:pos x="35" y="14"/>
                    </a:cxn>
                    <a:cxn ang="0">
                      <a:pos x="35" y="14"/>
                    </a:cxn>
                    <a:cxn ang="0">
                      <a:pos x="32" y="16"/>
                    </a:cxn>
                    <a:cxn ang="0">
                      <a:pos x="30" y="17"/>
                    </a:cxn>
                    <a:cxn ang="0">
                      <a:pos x="26" y="18"/>
                    </a:cxn>
                    <a:cxn ang="0">
                      <a:pos x="23" y="20"/>
                    </a:cxn>
                    <a:cxn ang="0">
                      <a:pos x="23" y="20"/>
                    </a:cxn>
                    <a:cxn ang="0">
                      <a:pos x="22" y="21"/>
                    </a:cxn>
                    <a:cxn ang="0">
                      <a:pos x="20" y="22"/>
                    </a:cxn>
                    <a:cxn ang="0">
                      <a:pos x="18" y="24"/>
                    </a:cxn>
                    <a:cxn ang="0">
                      <a:pos x="16" y="25"/>
                    </a:cxn>
                    <a:cxn ang="0">
                      <a:pos x="16" y="25"/>
                    </a:cxn>
                    <a:cxn ang="0">
                      <a:pos x="13" y="26"/>
                    </a:cxn>
                    <a:cxn ang="0">
                      <a:pos x="9" y="28"/>
                    </a:cxn>
                    <a:cxn ang="0">
                      <a:pos x="5" y="28"/>
                    </a:cxn>
                    <a:cxn ang="0">
                      <a:pos x="0" y="28"/>
                    </a:cxn>
                    <a:cxn ang="0">
                      <a:pos x="0" y="28"/>
                    </a:cxn>
                    <a:cxn ang="0">
                      <a:pos x="3" y="23"/>
                    </a:cxn>
                    <a:cxn ang="0">
                      <a:pos x="8" y="18"/>
                    </a:cxn>
                    <a:cxn ang="0">
                      <a:pos x="13" y="15"/>
                    </a:cxn>
                    <a:cxn ang="0">
                      <a:pos x="16" y="10"/>
                    </a:cxn>
                    <a:cxn ang="0">
                      <a:pos x="16" y="10"/>
                    </a:cxn>
                    <a:cxn ang="0">
                      <a:pos x="18" y="9"/>
                    </a:cxn>
                    <a:cxn ang="0">
                      <a:pos x="21" y="8"/>
                    </a:cxn>
                    <a:cxn ang="0">
                      <a:pos x="22" y="6"/>
                    </a:cxn>
                    <a:cxn ang="0">
                      <a:pos x="20" y="5"/>
                    </a:cxn>
                  </a:cxnLst>
                  <a:rect l="0" t="0" r="r" b="b"/>
                  <a:pathLst>
                    <a:path w="36" h="28">
                      <a:moveTo>
                        <a:pt x="20" y="5"/>
                      </a:moveTo>
                      <a:lnTo>
                        <a:pt x="20" y="5"/>
                      </a:lnTo>
                      <a:lnTo>
                        <a:pt x="25" y="1"/>
                      </a:lnTo>
                      <a:lnTo>
                        <a:pt x="31" y="0"/>
                      </a:lnTo>
                      <a:lnTo>
                        <a:pt x="35" y="2"/>
                      </a:lnTo>
                      <a:lnTo>
                        <a:pt x="36" y="9"/>
                      </a:lnTo>
                      <a:lnTo>
                        <a:pt x="36" y="9"/>
                      </a:lnTo>
                      <a:lnTo>
                        <a:pt x="35" y="10"/>
                      </a:lnTo>
                      <a:lnTo>
                        <a:pt x="32" y="11"/>
                      </a:lnTo>
                      <a:lnTo>
                        <a:pt x="30" y="11"/>
                      </a:lnTo>
                      <a:lnTo>
                        <a:pt x="28" y="11"/>
                      </a:lnTo>
                      <a:lnTo>
                        <a:pt x="28" y="11"/>
                      </a:lnTo>
                      <a:lnTo>
                        <a:pt x="29" y="13"/>
                      </a:lnTo>
                      <a:lnTo>
                        <a:pt x="31" y="13"/>
                      </a:lnTo>
                      <a:lnTo>
                        <a:pt x="32" y="14"/>
                      </a:lnTo>
                      <a:lnTo>
                        <a:pt x="35" y="14"/>
                      </a:lnTo>
                      <a:lnTo>
                        <a:pt x="35" y="14"/>
                      </a:lnTo>
                      <a:lnTo>
                        <a:pt x="32" y="16"/>
                      </a:lnTo>
                      <a:lnTo>
                        <a:pt x="30" y="17"/>
                      </a:lnTo>
                      <a:lnTo>
                        <a:pt x="26" y="18"/>
                      </a:lnTo>
                      <a:lnTo>
                        <a:pt x="23" y="20"/>
                      </a:lnTo>
                      <a:lnTo>
                        <a:pt x="23" y="20"/>
                      </a:lnTo>
                      <a:lnTo>
                        <a:pt x="22" y="21"/>
                      </a:lnTo>
                      <a:lnTo>
                        <a:pt x="20" y="22"/>
                      </a:lnTo>
                      <a:lnTo>
                        <a:pt x="18" y="24"/>
                      </a:lnTo>
                      <a:lnTo>
                        <a:pt x="16" y="25"/>
                      </a:lnTo>
                      <a:lnTo>
                        <a:pt x="16" y="25"/>
                      </a:lnTo>
                      <a:lnTo>
                        <a:pt x="13" y="26"/>
                      </a:lnTo>
                      <a:lnTo>
                        <a:pt x="9" y="28"/>
                      </a:lnTo>
                      <a:lnTo>
                        <a:pt x="5" y="28"/>
                      </a:lnTo>
                      <a:lnTo>
                        <a:pt x="0" y="28"/>
                      </a:lnTo>
                      <a:lnTo>
                        <a:pt x="0" y="28"/>
                      </a:lnTo>
                      <a:lnTo>
                        <a:pt x="3" y="23"/>
                      </a:lnTo>
                      <a:lnTo>
                        <a:pt x="8" y="18"/>
                      </a:lnTo>
                      <a:lnTo>
                        <a:pt x="13" y="15"/>
                      </a:lnTo>
                      <a:lnTo>
                        <a:pt x="16" y="10"/>
                      </a:lnTo>
                      <a:lnTo>
                        <a:pt x="16" y="10"/>
                      </a:lnTo>
                      <a:lnTo>
                        <a:pt x="18" y="9"/>
                      </a:lnTo>
                      <a:lnTo>
                        <a:pt x="21" y="8"/>
                      </a:lnTo>
                      <a:lnTo>
                        <a:pt x="22" y="6"/>
                      </a:lnTo>
                      <a:lnTo>
                        <a:pt x="20" y="5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Freeform 50"/>
                <p:cNvSpPr>
                  <a:spLocks/>
                </p:cNvSpPr>
                <p:nvPr/>
              </p:nvSpPr>
              <p:spPr bwMode="auto">
                <a:xfrm>
                  <a:off x="986" y="4307"/>
                  <a:ext cx="13" cy="15"/>
                </a:xfrm>
                <a:custGeom>
                  <a:avLst/>
                  <a:gdLst/>
                  <a:ahLst/>
                  <a:cxnLst>
                    <a:cxn ang="0">
                      <a:pos x="22" y="12"/>
                    </a:cxn>
                    <a:cxn ang="0">
                      <a:pos x="19" y="10"/>
                    </a:cxn>
                    <a:cxn ang="0">
                      <a:pos x="18" y="8"/>
                    </a:cxn>
                    <a:cxn ang="0">
                      <a:pos x="17" y="5"/>
                    </a:cxn>
                    <a:cxn ang="0">
                      <a:pos x="16" y="3"/>
                    </a:cxn>
                    <a:cxn ang="0">
                      <a:pos x="12" y="1"/>
                    </a:cxn>
                    <a:cxn ang="0">
                      <a:pos x="9" y="0"/>
                    </a:cxn>
                    <a:cxn ang="0">
                      <a:pos x="5" y="1"/>
                    </a:cxn>
                    <a:cxn ang="0">
                      <a:pos x="2" y="2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1" y="10"/>
                    </a:cxn>
                    <a:cxn ang="0">
                      <a:pos x="4" y="12"/>
                    </a:cxn>
                    <a:cxn ang="0">
                      <a:pos x="10" y="15"/>
                    </a:cxn>
                    <a:cxn ang="0">
                      <a:pos x="14" y="17"/>
                    </a:cxn>
                    <a:cxn ang="0">
                      <a:pos x="14" y="20"/>
                    </a:cxn>
                    <a:cxn ang="0">
                      <a:pos x="11" y="23"/>
                    </a:cxn>
                    <a:cxn ang="0">
                      <a:pos x="9" y="24"/>
                    </a:cxn>
                    <a:cxn ang="0">
                      <a:pos x="7" y="25"/>
                    </a:cxn>
                    <a:cxn ang="0">
                      <a:pos x="5" y="27"/>
                    </a:cxn>
                    <a:cxn ang="0">
                      <a:pos x="7" y="30"/>
                    </a:cxn>
                    <a:cxn ang="0">
                      <a:pos x="10" y="32"/>
                    </a:cxn>
                    <a:cxn ang="0">
                      <a:pos x="12" y="33"/>
                    </a:cxn>
                    <a:cxn ang="0">
                      <a:pos x="16" y="32"/>
                    </a:cxn>
                    <a:cxn ang="0">
                      <a:pos x="18" y="31"/>
                    </a:cxn>
                    <a:cxn ang="0">
                      <a:pos x="20" y="30"/>
                    </a:cxn>
                    <a:cxn ang="0">
                      <a:pos x="23" y="28"/>
                    </a:cxn>
                    <a:cxn ang="0">
                      <a:pos x="25" y="27"/>
                    </a:cxn>
                    <a:cxn ang="0">
                      <a:pos x="29" y="24"/>
                    </a:cxn>
                    <a:cxn ang="0">
                      <a:pos x="29" y="19"/>
                    </a:cxn>
                    <a:cxn ang="0">
                      <a:pos x="26" y="15"/>
                    </a:cxn>
                    <a:cxn ang="0">
                      <a:pos x="22" y="12"/>
                    </a:cxn>
                  </a:cxnLst>
                  <a:rect l="0" t="0" r="r" b="b"/>
                  <a:pathLst>
                    <a:path w="29" h="33">
                      <a:moveTo>
                        <a:pt x="22" y="12"/>
                      </a:moveTo>
                      <a:lnTo>
                        <a:pt x="19" y="10"/>
                      </a:lnTo>
                      <a:lnTo>
                        <a:pt x="18" y="8"/>
                      </a:lnTo>
                      <a:lnTo>
                        <a:pt x="17" y="5"/>
                      </a:lnTo>
                      <a:lnTo>
                        <a:pt x="16" y="3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1" y="10"/>
                      </a:lnTo>
                      <a:lnTo>
                        <a:pt x="4" y="12"/>
                      </a:lnTo>
                      <a:lnTo>
                        <a:pt x="10" y="15"/>
                      </a:lnTo>
                      <a:lnTo>
                        <a:pt x="14" y="17"/>
                      </a:lnTo>
                      <a:lnTo>
                        <a:pt x="14" y="20"/>
                      </a:lnTo>
                      <a:lnTo>
                        <a:pt x="11" y="23"/>
                      </a:lnTo>
                      <a:lnTo>
                        <a:pt x="9" y="24"/>
                      </a:lnTo>
                      <a:lnTo>
                        <a:pt x="7" y="25"/>
                      </a:lnTo>
                      <a:lnTo>
                        <a:pt x="5" y="27"/>
                      </a:lnTo>
                      <a:lnTo>
                        <a:pt x="7" y="30"/>
                      </a:lnTo>
                      <a:lnTo>
                        <a:pt x="10" y="32"/>
                      </a:lnTo>
                      <a:lnTo>
                        <a:pt x="12" y="33"/>
                      </a:lnTo>
                      <a:lnTo>
                        <a:pt x="16" y="32"/>
                      </a:lnTo>
                      <a:lnTo>
                        <a:pt x="18" y="31"/>
                      </a:lnTo>
                      <a:lnTo>
                        <a:pt x="20" y="30"/>
                      </a:lnTo>
                      <a:lnTo>
                        <a:pt x="23" y="28"/>
                      </a:lnTo>
                      <a:lnTo>
                        <a:pt x="25" y="27"/>
                      </a:lnTo>
                      <a:lnTo>
                        <a:pt x="29" y="24"/>
                      </a:lnTo>
                      <a:lnTo>
                        <a:pt x="29" y="19"/>
                      </a:lnTo>
                      <a:lnTo>
                        <a:pt x="26" y="15"/>
                      </a:lnTo>
                      <a:lnTo>
                        <a:pt x="22" y="1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Freeform 51"/>
                <p:cNvSpPr>
                  <a:spLocks/>
                </p:cNvSpPr>
                <p:nvPr/>
              </p:nvSpPr>
              <p:spPr bwMode="auto">
                <a:xfrm>
                  <a:off x="986" y="4307"/>
                  <a:ext cx="13" cy="15"/>
                </a:xfrm>
                <a:custGeom>
                  <a:avLst/>
                  <a:gdLst/>
                  <a:ahLst/>
                  <a:cxnLst>
                    <a:cxn ang="0">
                      <a:pos x="22" y="12"/>
                    </a:cxn>
                    <a:cxn ang="0">
                      <a:pos x="22" y="12"/>
                    </a:cxn>
                    <a:cxn ang="0">
                      <a:pos x="19" y="10"/>
                    </a:cxn>
                    <a:cxn ang="0">
                      <a:pos x="18" y="8"/>
                    </a:cxn>
                    <a:cxn ang="0">
                      <a:pos x="17" y="5"/>
                    </a:cxn>
                    <a:cxn ang="0">
                      <a:pos x="16" y="3"/>
                    </a:cxn>
                    <a:cxn ang="0">
                      <a:pos x="16" y="3"/>
                    </a:cxn>
                    <a:cxn ang="0">
                      <a:pos x="12" y="1"/>
                    </a:cxn>
                    <a:cxn ang="0">
                      <a:pos x="9" y="0"/>
                    </a:cxn>
                    <a:cxn ang="0">
                      <a:pos x="5" y="1"/>
                    </a:cxn>
                    <a:cxn ang="0">
                      <a:pos x="2" y="2"/>
                    </a:cxn>
                    <a:cxn ang="0">
                      <a:pos x="2" y="2"/>
                    </a:cxn>
                    <a:cxn ang="0">
                      <a:pos x="0" y="3"/>
                    </a:cxn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1" y="10"/>
                    </a:cxn>
                    <a:cxn ang="0">
                      <a:pos x="1" y="10"/>
                    </a:cxn>
                    <a:cxn ang="0">
                      <a:pos x="4" y="12"/>
                    </a:cxn>
                    <a:cxn ang="0">
                      <a:pos x="10" y="15"/>
                    </a:cxn>
                    <a:cxn ang="0">
                      <a:pos x="14" y="17"/>
                    </a:cxn>
                    <a:cxn ang="0">
                      <a:pos x="14" y="20"/>
                    </a:cxn>
                    <a:cxn ang="0">
                      <a:pos x="14" y="20"/>
                    </a:cxn>
                    <a:cxn ang="0">
                      <a:pos x="11" y="23"/>
                    </a:cxn>
                    <a:cxn ang="0">
                      <a:pos x="9" y="24"/>
                    </a:cxn>
                    <a:cxn ang="0">
                      <a:pos x="7" y="25"/>
                    </a:cxn>
                    <a:cxn ang="0">
                      <a:pos x="5" y="27"/>
                    </a:cxn>
                    <a:cxn ang="0">
                      <a:pos x="5" y="27"/>
                    </a:cxn>
                    <a:cxn ang="0">
                      <a:pos x="7" y="30"/>
                    </a:cxn>
                    <a:cxn ang="0">
                      <a:pos x="10" y="32"/>
                    </a:cxn>
                    <a:cxn ang="0">
                      <a:pos x="12" y="33"/>
                    </a:cxn>
                    <a:cxn ang="0">
                      <a:pos x="16" y="32"/>
                    </a:cxn>
                    <a:cxn ang="0">
                      <a:pos x="16" y="32"/>
                    </a:cxn>
                    <a:cxn ang="0">
                      <a:pos x="18" y="31"/>
                    </a:cxn>
                    <a:cxn ang="0">
                      <a:pos x="20" y="30"/>
                    </a:cxn>
                    <a:cxn ang="0">
                      <a:pos x="23" y="28"/>
                    </a:cxn>
                    <a:cxn ang="0">
                      <a:pos x="25" y="27"/>
                    </a:cxn>
                    <a:cxn ang="0">
                      <a:pos x="25" y="27"/>
                    </a:cxn>
                    <a:cxn ang="0">
                      <a:pos x="29" y="24"/>
                    </a:cxn>
                    <a:cxn ang="0">
                      <a:pos x="29" y="19"/>
                    </a:cxn>
                    <a:cxn ang="0">
                      <a:pos x="26" y="15"/>
                    </a:cxn>
                    <a:cxn ang="0">
                      <a:pos x="22" y="12"/>
                    </a:cxn>
                  </a:cxnLst>
                  <a:rect l="0" t="0" r="r" b="b"/>
                  <a:pathLst>
                    <a:path w="29" h="33">
                      <a:moveTo>
                        <a:pt x="22" y="12"/>
                      </a:moveTo>
                      <a:lnTo>
                        <a:pt x="22" y="12"/>
                      </a:lnTo>
                      <a:lnTo>
                        <a:pt x="19" y="10"/>
                      </a:lnTo>
                      <a:lnTo>
                        <a:pt x="18" y="8"/>
                      </a:lnTo>
                      <a:lnTo>
                        <a:pt x="17" y="5"/>
                      </a:lnTo>
                      <a:lnTo>
                        <a:pt x="16" y="3"/>
                      </a:lnTo>
                      <a:lnTo>
                        <a:pt x="16" y="3"/>
                      </a:lnTo>
                      <a:lnTo>
                        <a:pt x="12" y="1"/>
                      </a:lnTo>
                      <a:lnTo>
                        <a:pt x="9" y="0"/>
                      </a:lnTo>
                      <a:lnTo>
                        <a:pt x="5" y="1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3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1" y="10"/>
                      </a:lnTo>
                      <a:lnTo>
                        <a:pt x="1" y="10"/>
                      </a:lnTo>
                      <a:lnTo>
                        <a:pt x="4" y="12"/>
                      </a:lnTo>
                      <a:lnTo>
                        <a:pt x="10" y="15"/>
                      </a:lnTo>
                      <a:lnTo>
                        <a:pt x="14" y="17"/>
                      </a:lnTo>
                      <a:lnTo>
                        <a:pt x="14" y="20"/>
                      </a:lnTo>
                      <a:lnTo>
                        <a:pt x="14" y="20"/>
                      </a:lnTo>
                      <a:lnTo>
                        <a:pt x="11" y="23"/>
                      </a:lnTo>
                      <a:lnTo>
                        <a:pt x="9" y="24"/>
                      </a:lnTo>
                      <a:lnTo>
                        <a:pt x="7" y="25"/>
                      </a:lnTo>
                      <a:lnTo>
                        <a:pt x="5" y="27"/>
                      </a:lnTo>
                      <a:lnTo>
                        <a:pt x="5" y="27"/>
                      </a:lnTo>
                      <a:lnTo>
                        <a:pt x="7" y="30"/>
                      </a:lnTo>
                      <a:lnTo>
                        <a:pt x="10" y="32"/>
                      </a:lnTo>
                      <a:lnTo>
                        <a:pt x="12" y="33"/>
                      </a:lnTo>
                      <a:lnTo>
                        <a:pt x="16" y="32"/>
                      </a:lnTo>
                      <a:lnTo>
                        <a:pt x="16" y="32"/>
                      </a:lnTo>
                      <a:lnTo>
                        <a:pt x="18" y="31"/>
                      </a:lnTo>
                      <a:lnTo>
                        <a:pt x="20" y="30"/>
                      </a:lnTo>
                      <a:lnTo>
                        <a:pt x="23" y="28"/>
                      </a:lnTo>
                      <a:lnTo>
                        <a:pt x="25" y="27"/>
                      </a:lnTo>
                      <a:lnTo>
                        <a:pt x="25" y="27"/>
                      </a:lnTo>
                      <a:lnTo>
                        <a:pt x="29" y="24"/>
                      </a:lnTo>
                      <a:lnTo>
                        <a:pt x="29" y="19"/>
                      </a:lnTo>
                      <a:lnTo>
                        <a:pt x="26" y="15"/>
                      </a:lnTo>
                      <a:lnTo>
                        <a:pt x="22" y="12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Freeform 52"/>
                <p:cNvSpPr>
                  <a:spLocks/>
                </p:cNvSpPr>
                <p:nvPr/>
              </p:nvSpPr>
              <p:spPr bwMode="auto">
                <a:xfrm>
                  <a:off x="964" y="4309"/>
                  <a:ext cx="18" cy="13"/>
                </a:xfrm>
                <a:custGeom>
                  <a:avLst/>
                  <a:gdLst/>
                  <a:ahLst/>
                  <a:cxnLst>
                    <a:cxn ang="0">
                      <a:pos x="31" y="12"/>
                    </a:cxn>
                    <a:cxn ang="0">
                      <a:pos x="31" y="9"/>
                    </a:cxn>
                    <a:cxn ang="0">
                      <a:pos x="30" y="7"/>
                    </a:cxn>
                    <a:cxn ang="0">
                      <a:pos x="29" y="4"/>
                    </a:cxn>
                    <a:cxn ang="0">
                      <a:pos x="29" y="1"/>
                    </a:cxn>
                    <a:cxn ang="0">
                      <a:pos x="32" y="0"/>
                    </a:cxn>
                    <a:cxn ang="0">
                      <a:pos x="36" y="0"/>
                    </a:cxn>
                    <a:cxn ang="0">
                      <a:pos x="38" y="1"/>
                    </a:cxn>
                    <a:cxn ang="0">
                      <a:pos x="39" y="4"/>
                    </a:cxn>
                    <a:cxn ang="0">
                      <a:pos x="41" y="7"/>
                    </a:cxn>
                    <a:cxn ang="0">
                      <a:pos x="43" y="12"/>
                    </a:cxn>
                    <a:cxn ang="0">
                      <a:pos x="43" y="15"/>
                    </a:cxn>
                    <a:cxn ang="0">
                      <a:pos x="40" y="18"/>
                    </a:cxn>
                    <a:cxn ang="0">
                      <a:pos x="36" y="20"/>
                    </a:cxn>
                    <a:cxn ang="0">
                      <a:pos x="31" y="21"/>
                    </a:cxn>
                    <a:cxn ang="0">
                      <a:pos x="26" y="23"/>
                    </a:cxn>
                    <a:cxn ang="0">
                      <a:pos x="22" y="24"/>
                    </a:cxn>
                    <a:cxn ang="0">
                      <a:pos x="16" y="26"/>
                    </a:cxn>
                    <a:cxn ang="0">
                      <a:pos x="11" y="28"/>
                    </a:cxn>
                    <a:cxn ang="0">
                      <a:pos x="6" y="28"/>
                    </a:cxn>
                    <a:cxn ang="0">
                      <a:pos x="1" y="29"/>
                    </a:cxn>
                    <a:cxn ang="0">
                      <a:pos x="0" y="24"/>
                    </a:cxn>
                    <a:cxn ang="0">
                      <a:pos x="2" y="22"/>
                    </a:cxn>
                    <a:cxn ang="0">
                      <a:pos x="6" y="20"/>
                    </a:cxn>
                    <a:cxn ang="0">
                      <a:pos x="11" y="19"/>
                    </a:cxn>
                    <a:cxn ang="0">
                      <a:pos x="17" y="18"/>
                    </a:cxn>
                    <a:cxn ang="0">
                      <a:pos x="23" y="16"/>
                    </a:cxn>
                    <a:cxn ang="0">
                      <a:pos x="28" y="14"/>
                    </a:cxn>
                    <a:cxn ang="0">
                      <a:pos x="31" y="12"/>
                    </a:cxn>
                  </a:cxnLst>
                  <a:rect l="0" t="0" r="r" b="b"/>
                  <a:pathLst>
                    <a:path w="43" h="29">
                      <a:moveTo>
                        <a:pt x="31" y="12"/>
                      </a:moveTo>
                      <a:lnTo>
                        <a:pt x="31" y="9"/>
                      </a:lnTo>
                      <a:lnTo>
                        <a:pt x="30" y="7"/>
                      </a:lnTo>
                      <a:lnTo>
                        <a:pt x="29" y="4"/>
                      </a:lnTo>
                      <a:lnTo>
                        <a:pt x="29" y="1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38" y="1"/>
                      </a:lnTo>
                      <a:lnTo>
                        <a:pt x="39" y="4"/>
                      </a:lnTo>
                      <a:lnTo>
                        <a:pt x="41" y="7"/>
                      </a:lnTo>
                      <a:lnTo>
                        <a:pt x="43" y="12"/>
                      </a:lnTo>
                      <a:lnTo>
                        <a:pt x="43" y="15"/>
                      </a:lnTo>
                      <a:lnTo>
                        <a:pt x="40" y="18"/>
                      </a:lnTo>
                      <a:lnTo>
                        <a:pt x="36" y="20"/>
                      </a:lnTo>
                      <a:lnTo>
                        <a:pt x="31" y="21"/>
                      </a:lnTo>
                      <a:lnTo>
                        <a:pt x="26" y="23"/>
                      </a:lnTo>
                      <a:lnTo>
                        <a:pt x="22" y="24"/>
                      </a:lnTo>
                      <a:lnTo>
                        <a:pt x="16" y="26"/>
                      </a:lnTo>
                      <a:lnTo>
                        <a:pt x="11" y="28"/>
                      </a:lnTo>
                      <a:lnTo>
                        <a:pt x="6" y="28"/>
                      </a:lnTo>
                      <a:lnTo>
                        <a:pt x="1" y="29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6" y="20"/>
                      </a:lnTo>
                      <a:lnTo>
                        <a:pt x="11" y="19"/>
                      </a:lnTo>
                      <a:lnTo>
                        <a:pt x="17" y="18"/>
                      </a:lnTo>
                      <a:lnTo>
                        <a:pt x="23" y="16"/>
                      </a:lnTo>
                      <a:lnTo>
                        <a:pt x="28" y="14"/>
                      </a:lnTo>
                      <a:lnTo>
                        <a:pt x="31" y="1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Freeform 53"/>
                <p:cNvSpPr>
                  <a:spLocks/>
                </p:cNvSpPr>
                <p:nvPr/>
              </p:nvSpPr>
              <p:spPr bwMode="auto">
                <a:xfrm>
                  <a:off x="964" y="4309"/>
                  <a:ext cx="18" cy="13"/>
                </a:xfrm>
                <a:custGeom>
                  <a:avLst/>
                  <a:gdLst/>
                  <a:ahLst/>
                  <a:cxnLst>
                    <a:cxn ang="0">
                      <a:pos x="31" y="12"/>
                    </a:cxn>
                    <a:cxn ang="0">
                      <a:pos x="31" y="12"/>
                    </a:cxn>
                    <a:cxn ang="0">
                      <a:pos x="31" y="9"/>
                    </a:cxn>
                    <a:cxn ang="0">
                      <a:pos x="30" y="7"/>
                    </a:cxn>
                    <a:cxn ang="0">
                      <a:pos x="29" y="4"/>
                    </a:cxn>
                    <a:cxn ang="0">
                      <a:pos x="29" y="1"/>
                    </a:cxn>
                    <a:cxn ang="0">
                      <a:pos x="29" y="1"/>
                    </a:cxn>
                    <a:cxn ang="0">
                      <a:pos x="32" y="0"/>
                    </a:cxn>
                    <a:cxn ang="0">
                      <a:pos x="36" y="0"/>
                    </a:cxn>
                    <a:cxn ang="0">
                      <a:pos x="38" y="1"/>
                    </a:cxn>
                    <a:cxn ang="0">
                      <a:pos x="39" y="4"/>
                    </a:cxn>
                    <a:cxn ang="0">
                      <a:pos x="39" y="4"/>
                    </a:cxn>
                    <a:cxn ang="0">
                      <a:pos x="41" y="7"/>
                    </a:cxn>
                    <a:cxn ang="0">
                      <a:pos x="43" y="12"/>
                    </a:cxn>
                    <a:cxn ang="0">
                      <a:pos x="43" y="15"/>
                    </a:cxn>
                    <a:cxn ang="0">
                      <a:pos x="40" y="18"/>
                    </a:cxn>
                    <a:cxn ang="0">
                      <a:pos x="40" y="18"/>
                    </a:cxn>
                    <a:cxn ang="0">
                      <a:pos x="36" y="20"/>
                    </a:cxn>
                    <a:cxn ang="0">
                      <a:pos x="31" y="21"/>
                    </a:cxn>
                    <a:cxn ang="0">
                      <a:pos x="26" y="23"/>
                    </a:cxn>
                    <a:cxn ang="0">
                      <a:pos x="22" y="24"/>
                    </a:cxn>
                    <a:cxn ang="0">
                      <a:pos x="16" y="26"/>
                    </a:cxn>
                    <a:cxn ang="0">
                      <a:pos x="11" y="28"/>
                    </a:cxn>
                    <a:cxn ang="0">
                      <a:pos x="6" y="28"/>
                    </a:cxn>
                    <a:cxn ang="0">
                      <a:pos x="1" y="29"/>
                    </a:cxn>
                    <a:cxn ang="0">
                      <a:pos x="1" y="29"/>
                    </a:cxn>
                    <a:cxn ang="0">
                      <a:pos x="0" y="24"/>
                    </a:cxn>
                    <a:cxn ang="0">
                      <a:pos x="2" y="22"/>
                    </a:cxn>
                    <a:cxn ang="0">
                      <a:pos x="6" y="20"/>
                    </a:cxn>
                    <a:cxn ang="0">
                      <a:pos x="11" y="19"/>
                    </a:cxn>
                    <a:cxn ang="0">
                      <a:pos x="17" y="18"/>
                    </a:cxn>
                    <a:cxn ang="0">
                      <a:pos x="23" y="16"/>
                    </a:cxn>
                    <a:cxn ang="0">
                      <a:pos x="28" y="14"/>
                    </a:cxn>
                    <a:cxn ang="0">
                      <a:pos x="31" y="12"/>
                    </a:cxn>
                  </a:cxnLst>
                  <a:rect l="0" t="0" r="r" b="b"/>
                  <a:pathLst>
                    <a:path w="43" h="29">
                      <a:moveTo>
                        <a:pt x="31" y="12"/>
                      </a:moveTo>
                      <a:lnTo>
                        <a:pt x="31" y="12"/>
                      </a:lnTo>
                      <a:lnTo>
                        <a:pt x="31" y="9"/>
                      </a:lnTo>
                      <a:lnTo>
                        <a:pt x="30" y="7"/>
                      </a:lnTo>
                      <a:lnTo>
                        <a:pt x="29" y="4"/>
                      </a:lnTo>
                      <a:lnTo>
                        <a:pt x="29" y="1"/>
                      </a:lnTo>
                      <a:lnTo>
                        <a:pt x="29" y="1"/>
                      </a:lnTo>
                      <a:lnTo>
                        <a:pt x="32" y="0"/>
                      </a:lnTo>
                      <a:lnTo>
                        <a:pt x="36" y="0"/>
                      </a:lnTo>
                      <a:lnTo>
                        <a:pt x="38" y="1"/>
                      </a:lnTo>
                      <a:lnTo>
                        <a:pt x="39" y="4"/>
                      </a:lnTo>
                      <a:lnTo>
                        <a:pt x="39" y="4"/>
                      </a:lnTo>
                      <a:lnTo>
                        <a:pt x="41" y="7"/>
                      </a:lnTo>
                      <a:lnTo>
                        <a:pt x="43" y="12"/>
                      </a:lnTo>
                      <a:lnTo>
                        <a:pt x="43" y="15"/>
                      </a:lnTo>
                      <a:lnTo>
                        <a:pt x="40" y="18"/>
                      </a:lnTo>
                      <a:lnTo>
                        <a:pt x="40" y="18"/>
                      </a:lnTo>
                      <a:lnTo>
                        <a:pt x="36" y="20"/>
                      </a:lnTo>
                      <a:lnTo>
                        <a:pt x="31" y="21"/>
                      </a:lnTo>
                      <a:lnTo>
                        <a:pt x="26" y="23"/>
                      </a:lnTo>
                      <a:lnTo>
                        <a:pt x="22" y="24"/>
                      </a:lnTo>
                      <a:lnTo>
                        <a:pt x="16" y="26"/>
                      </a:lnTo>
                      <a:lnTo>
                        <a:pt x="11" y="28"/>
                      </a:lnTo>
                      <a:lnTo>
                        <a:pt x="6" y="28"/>
                      </a:lnTo>
                      <a:lnTo>
                        <a:pt x="1" y="29"/>
                      </a:lnTo>
                      <a:lnTo>
                        <a:pt x="1" y="29"/>
                      </a:lnTo>
                      <a:lnTo>
                        <a:pt x="0" y="24"/>
                      </a:lnTo>
                      <a:lnTo>
                        <a:pt x="2" y="22"/>
                      </a:lnTo>
                      <a:lnTo>
                        <a:pt x="6" y="20"/>
                      </a:lnTo>
                      <a:lnTo>
                        <a:pt x="11" y="19"/>
                      </a:lnTo>
                      <a:lnTo>
                        <a:pt x="17" y="18"/>
                      </a:lnTo>
                      <a:lnTo>
                        <a:pt x="23" y="16"/>
                      </a:lnTo>
                      <a:lnTo>
                        <a:pt x="28" y="14"/>
                      </a:lnTo>
                      <a:lnTo>
                        <a:pt x="31" y="12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Freeform 54"/>
                <p:cNvSpPr>
                  <a:spLocks/>
                </p:cNvSpPr>
                <p:nvPr/>
              </p:nvSpPr>
              <p:spPr bwMode="auto">
                <a:xfrm>
                  <a:off x="949" y="4309"/>
                  <a:ext cx="13" cy="17"/>
                </a:xfrm>
                <a:custGeom>
                  <a:avLst/>
                  <a:gdLst/>
                  <a:ahLst/>
                  <a:cxnLst>
                    <a:cxn ang="0">
                      <a:pos x="19" y="11"/>
                    </a:cxn>
                    <a:cxn ang="0">
                      <a:pos x="19" y="5"/>
                    </a:cxn>
                    <a:cxn ang="0">
                      <a:pos x="15" y="1"/>
                    </a:cxn>
                    <a:cxn ang="0">
                      <a:pos x="12" y="0"/>
                    </a:cxn>
                    <a:cxn ang="0">
                      <a:pos x="7" y="0"/>
                    </a:cxn>
                    <a:cxn ang="0">
                      <a:pos x="6" y="1"/>
                    </a:cxn>
                    <a:cxn ang="0">
                      <a:pos x="5" y="3"/>
                    </a:cxn>
                    <a:cxn ang="0">
                      <a:pos x="4" y="5"/>
                    </a:cxn>
                    <a:cxn ang="0">
                      <a:pos x="4" y="6"/>
                    </a:cxn>
                    <a:cxn ang="0">
                      <a:pos x="7" y="9"/>
                    </a:cxn>
                    <a:cxn ang="0">
                      <a:pos x="11" y="12"/>
                    </a:cxn>
                    <a:cxn ang="0">
                      <a:pos x="12" y="15"/>
                    </a:cxn>
                    <a:cxn ang="0">
                      <a:pos x="12" y="19"/>
                    </a:cxn>
                    <a:cxn ang="0">
                      <a:pos x="10" y="20"/>
                    </a:cxn>
                    <a:cxn ang="0">
                      <a:pos x="6" y="21"/>
                    </a:cxn>
                    <a:cxn ang="0">
                      <a:pos x="4" y="22"/>
                    </a:cxn>
                    <a:cxn ang="0">
                      <a:pos x="0" y="23"/>
                    </a:cxn>
                    <a:cxn ang="0">
                      <a:pos x="0" y="24"/>
                    </a:cxn>
                    <a:cxn ang="0">
                      <a:pos x="1" y="26"/>
                    </a:cxn>
                    <a:cxn ang="0">
                      <a:pos x="4" y="28"/>
                    </a:cxn>
                    <a:cxn ang="0">
                      <a:pos x="6" y="29"/>
                    </a:cxn>
                    <a:cxn ang="0">
                      <a:pos x="6" y="29"/>
                    </a:cxn>
                    <a:cxn ang="0">
                      <a:pos x="7" y="30"/>
                    </a:cxn>
                    <a:cxn ang="0">
                      <a:pos x="7" y="31"/>
                    </a:cxn>
                    <a:cxn ang="0">
                      <a:pos x="7" y="31"/>
                    </a:cxn>
                    <a:cxn ang="0">
                      <a:pos x="10" y="33"/>
                    </a:cxn>
                    <a:cxn ang="0">
                      <a:pos x="12" y="34"/>
                    </a:cxn>
                    <a:cxn ang="0">
                      <a:pos x="14" y="34"/>
                    </a:cxn>
                    <a:cxn ang="0">
                      <a:pos x="16" y="31"/>
                    </a:cxn>
                    <a:cxn ang="0">
                      <a:pos x="16" y="34"/>
                    </a:cxn>
                    <a:cxn ang="0">
                      <a:pos x="16" y="35"/>
                    </a:cxn>
                    <a:cxn ang="0">
                      <a:pos x="16" y="37"/>
                    </a:cxn>
                    <a:cxn ang="0">
                      <a:pos x="15" y="38"/>
                    </a:cxn>
                    <a:cxn ang="0">
                      <a:pos x="18" y="38"/>
                    </a:cxn>
                    <a:cxn ang="0">
                      <a:pos x="19" y="37"/>
                    </a:cxn>
                    <a:cxn ang="0">
                      <a:pos x="21" y="37"/>
                    </a:cxn>
                    <a:cxn ang="0">
                      <a:pos x="22" y="36"/>
                    </a:cxn>
                    <a:cxn ang="0">
                      <a:pos x="23" y="30"/>
                    </a:cxn>
                    <a:cxn ang="0">
                      <a:pos x="23" y="26"/>
                    </a:cxn>
                    <a:cxn ang="0">
                      <a:pos x="22" y="20"/>
                    </a:cxn>
                    <a:cxn ang="0">
                      <a:pos x="22" y="15"/>
                    </a:cxn>
                    <a:cxn ang="0">
                      <a:pos x="23" y="13"/>
                    </a:cxn>
                    <a:cxn ang="0">
                      <a:pos x="26" y="11"/>
                    </a:cxn>
                    <a:cxn ang="0">
                      <a:pos x="29" y="8"/>
                    </a:cxn>
                    <a:cxn ang="0">
                      <a:pos x="29" y="5"/>
                    </a:cxn>
                    <a:cxn ang="0">
                      <a:pos x="28" y="4"/>
                    </a:cxn>
                    <a:cxn ang="0">
                      <a:pos x="26" y="3"/>
                    </a:cxn>
                    <a:cxn ang="0">
                      <a:pos x="22" y="4"/>
                    </a:cxn>
                    <a:cxn ang="0">
                      <a:pos x="19" y="5"/>
                    </a:cxn>
                    <a:cxn ang="0">
                      <a:pos x="19" y="5"/>
                    </a:cxn>
                    <a:cxn ang="0">
                      <a:pos x="19" y="7"/>
                    </a:cxn>
                    <a:cxn ang="0">
                      <a:pos x="19" y="8"/>
                    </a:cxn>
                    <a:cxn ang="0">
                      <a:pos x="19" y="11"/>
                    </a:cxn>
                  </a:cxnLst>
                  <a:rect l="0" t="0" r="r" b="b"/>
                  <a:pathLst>
                    <a:path w="29" h="38">
                      <a:moveTo>
                        <a:pt x="19" y="11"/>
                      </a:move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6" y="1"/>
                      </a:lnTo>
                      <a:lnTo>
                        <a:pt x="5" y="3"/>
                      </a:lnTo>
                      <a:lnTo>
                        <a:pt x="4" y="5"/>
                      </a:lnTo>
                      <a:lnTo>
                        <a:pt x="4" y="6"/>
                      </a:lnTo>
                      <a:lnTo>
                        <a:pt x="7" y="9"/>
                      </a:lnTo>
                      <a:lnTo>
                        <a:pt x="11" y="12"/>
                      </a:lnTo>
                      <a:lnTo>
                        <a:pt x="12" y="15"/>
                      </a:lnTo>
                      <a:lnTo>
                        <a:pt x="12" y="19"/>
                      </a:lnTo>
                      <a:lnTo>
                        <a:pt x="10" y="20"/>
                      </a:lnTo>
                      <a:lnTo>
                        <a:pt x="6" y="21"/>
                      </a:lnTo>
                      <a:lnTo>
                        <a:pt x="4" y="22"/>
                      </a:lnTo>
                      <a:lnTo>
                        <a:pt x="0" y="23"/>
                      </a:lnTo>
                      <a:lnTo>
                        <a:pt x="0" y="24"/>
                      </a:lnTo>
                      <a:lnTo>
                        <a:pt x="1" y="26"/>
                      </a:lnTo>
                      <a:lnTo>
                        <a:pt x="4" y="28"/>
                      </a:lnTo>
                      <a:lnTo>
                        <a:pt x="6" y="29"/>
                      </a:lnTo>
                      <a:lnTo>
                        <a:pt x="6" y="29"/>
                      </a:lnTo>
                      <a:lnTo>
                        <a:pt x="7" y="30"/>
                      </a:lnTo>
                      <a:lnTo>
                        <a:pt x="7" y="31"/>
                      </a:lnTo>
                      <a:lnTo>
                        <a:pt x="7" y="31"/>
                      </a:lnTo>
                      <a:lnTo>
                        <a:pt x="10" y="33"/>
                      </a:lnTo>
                      <a:lnTo>
                        <a:pt x="12" y="34"/>
                      </a:lnTo>
                      <a:lnTo>
                        <a:pt x="14" y="34"/>
                      </a:lnTo>
                      <a:lnTo>
                        <a:pt x="16" y="31"/>
                      </a:lnTo>
                      <a:lnTo>
                        <a:pt x="16" y="34"/>
                      </a:lnTo>
                      <a:lnTo>
                        <a:pt x="16" y="35"/>
                      </a:lnTo>
                      <a:lnTo>
                        <a:pt x="16" y="37"/>
                      </a:lnTo>
                      <a:lnTo>
                        <a:pt x="15" y="38"/>
                      </a:lnTo>
                      <a:lnTo>
                        <a:pt x="18" y="38"/>
                      </a:lnTo>
                      <a:lnTo>
                        <a:pt x="19" y="37"/>
                      </a:lnTo>
                      <a:lnTo>
                        <a:pt x="21" y="37"/>
                      </a:lnTo>
                      <a:lnTo>
                        <a:pt x="22" y="36"/>
                      </a:lnTo>
                      <a:lnTo>
                        <a:pt x="23" y="30"/>
                      </a:lnTo>
                      <a:lnTo>
                        <a:pt x="23" y="26"/>
                      </a:lnTo>
                      <a:lnTo>
                        <a:pt x="22" y="20"/>
                      </a:lnTo>
                      <a:lnTo>
                        <a:pt x="22" y="15"/>
                      </a:lnTo>
                      <a:lnTo>
                        <a:pt x="23" y="13"/>
                      </a:lnTo>
                      <a:lnTo>
                        <a:pt x="26" y="11"/>
                      </a:lnTo>
                      <a:lnTo>
                        <a:pt x="29" y="8"/>
                      </a:lnTo>
                      <a:lnTo>
                        <a:pt x="29" y="5"/>
                      </a:lnTo>
                      <a:lnTo>
                        <a:pt x="28" y="4"/>
                      </a:lnTo>
                      <a:lnTo>
                        <a:pt x="26" y="3"/>
                      </a:lnTo>
                      <a:lnTo>
                        <a:pt x="22" y="4"/>
                      </a:lnTo>
                      <a:lnTo>
                        <a:pt x="19" y="5"/>
                      </a:lnTo>
                      <a:lnTo>
                        <a:pt x="19" y="5"/>
                      </a:lnTo>
                      <a:lnTo>
                        <a:pt x="19" y="7"/>
                      </a:lnTo>
                      <a:lnTo>
                        <a:pt x="19" y="8"/>
                      </a:lnTo>
                      <a:lnTo>
                        <a:pt x="19" y="1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Freeform 55"/>
                <p:cNvSpPr>
                  <a:spLocks/>
                </p:cNvSpPr>
                <p:nvPr/>
              </p:nvSpPr>
              <p:spPr bwMode="auto">
                <a:xfrm>
                  <a:off x="949" y="4309"/>
                  <a:ext cx="13" cy="17"/>
                </a:xfrm>
                <a:custGeom>
                  <a:avLst/>
                  <a:gdLst/>
                  <a:ahLst/>
                  <a:cxnLst>
                    <a:cxn ang="0">
                      <a:pos x="19" y="11"/>
                    </a:cxn>
                    <a:cxn ang="0">
                      <a:pos x="15" y="1"/>
                    </a:cxn>
                    <a:cxn ang="0">
                      <a:pos x="7" y="0"/>
                    </a:cxn>
                    <a:cxn ang="0">
                      <a:pos x="6" y="1"/>
                    </a:cxn>
                    <a:cxn ang="0">
                      <a:pos x="4" y="5"/>
                    </a:cxn>
                    <a:cxn ang="0">
                      <a:pos x="4" y="6"/>
                    </a:cxn>
                    <a:cxn ang="0">
                      <a:pos x="11" y="12"/>
                    </a:cxn>
                    <a:cxn ang="0">
                      <a:pos x="12" y="19"/>
                    </a:cxn>
                    <a:cxn ang="0">
                      <a:pos x="10" y="20"/>
                    </a:cxn>
                    <a:cxn ang="0">
                      <a:pos x="4" y="22"/>
                    </a:cxn>
                    <a:cxn ang="0">
                      <a:pos x="0" y="23"/>
                    </a:cxn>
                    <a:cxn ang="0">
                      <a:pos x="1" y="26"/>
                    </a:cxn>
                    <a:cxn ang="0">
                      <a:pos x="6" y="29"/>
                    </a:cxn>
                    <a:cxn ang="0">
                      <a:pos x="6" y="29"/>
                    </a:cxn>
                    <a:cxn ang="0">
                      <a:pos x="7" y="31"/>
                    </a:cxn>
                    <a:cxn ang="0">
                      <a:pos x="7" y="31"/>
                    </a:cxn>
                    <a:cxn ang="0">
                      <a:pos x="12" y="34"/>
                    </a:cxn>
                    <a:cxn ang="0">
                      <a:pos x="16" y="31"/>
                    </a:cxn>
                    <a:cxn ang="0">
                      <a:pos x="16" y="34"/>
                    </a:cxn>
                    <a:cxn ang="0">
                      <a:pos x="16" y="37"/>
                    </a:cxn>
                    <a:cxn ang="0">
                      <a:pos x="15" y="38"/>
                    </a:cxn>
                    <a:cxn ang="0">
                      <a:pos x="19" y="37"/>
                    </a:cxn>
                    <a:cxn ang="0">
                      <a:pos x="22" y="36"/>
                    </a:cxn>
                    <a:cxn ang="0">
                      <a:pos x="23" y="30"/>
                    </a:cxn>
                    <a:cxn ang="0">
                      <a:pos x="22" y="20"/>
                    </a:cxn>
                    <a:cxn ang="0">
                      <a:pos x="22" y="15"/>
                    </a:cxn>
                    <a:cxn ang="0">
                      <a:pos x="26" y="11"/>
                    </a:cxn>
                    <a:cxn ang="0">
                      <a:pos x="29" y="5"/>
                    </a:cxn>
                    <a:cxn ang="0">
                      <a:pos x="28" y="4"/>
                    </a:cxn>
                    <a:cxn ang="0">
                      <a:pos x="22" y="4"/>
                    </a:cxn>
                    <a:cxn ang="0">
                      <a:pos x="19" y="5"/>
                    </a:cxn>
                    <a:cxn ang="0">
                      <a:pos x="19" y="7"/>
                    </a:cxn>
                    <a:cxn ang="0">
                      <a:pos x="19" y="11"/>
                    </a:cxn>
                  </a:cxnLst>
                  <a:rect l="0" t="0" r="r" b="b"/>
                  <a:pathLst>
                    <a:path w="29" h="38">
                      <a:moveTo>
                        <a:pt x="19" y="11"/>
                      </a:moveTo>
                      <a:lnTo>
                        <a:pt x="19" y="11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12" y="0"/>
                      </a:ln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6" y="1"/>
                      </a:lnTo>
                      <a:lnTo>
                        <a:pt x="5" y="3"/>
                      </a:lnTo>
                      <a:lnTo>
                        <a:pt x="4" y="5"/>
                      </a:lnTo>
                      <a:lnTo>
                        <a:pt x="4" y="6"/>
                      </a:lnTo>
                      <a:lnTo>
                        <a:pt x="4" y="6"/>
                      </a:lnTo>
                      <a:lnTo>
                        <a:pt x="7" y="9"/>
                      </a:lnTo>
                      <a:lnTo>
                        <a:pt x="11" y="12"/>
                      </a:lnTo>
                      <a:lnTo>
                        <a:pt x="12" y="15"/>
                      </a:lnTo>
                      <a:lnTo>
                        <a:pt x="12" y="19"/>
                      </a:lnTo>
                      <a:lnTo>
                        <a:pt x="12" y="19"/>
                      </a:lnTo>
                      <a:lnTo>
                        <a:pt x="10" y="20"/>
                      </a:lnTo>
                      <a:lnTo>
                        <a:pt x="6" y="21"/>
                      </a:lnTo>
                      <a:lnTo>
                        <a:pt x="4" y="22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4"/>
                      </a:lnTo>
                      <a:lnTo>
                        <a:pt x="1" y="26"/>
                      </a:lnTo>
                      <a:lnTo>
                        <a:pt x="4" y="28"/>
                      </a:lnTo>
                      <a:lnTo>
                        <a:pt x="6" y="29"/>
                      </a:lnTo>
                      <a:lnTo>
                        <a:pt x="6" y="29"/>
                      </a:lnTo>
                      <a:lnTo>
                        <a:pt x="6" y="29"/>
                      </a:lnTo>
                      <a:lnTo>
                        <a:pt x="7" y="30"/>
                      </a:lnTo>
                      <a:lnTo>
                        <a:pt x="7" y="31"/>
                      </a:lnTo>
                      <a:lnTo>
                        <a:pt x="7" y="31"/>
                      </a:lnTo>
                      <a:lnTo>
                        <a:pt x="7" y="31"/>
                      </a:lnTo>
                      <a:lnTo>
                        <a:pt x="10" y="33"/>
                      </a:lnTo>
                      <a:lnTo>
                        <a:pt x="12" y="34"/>
                      </a:lnTo>
                      <a:lnTo>
                        <a:pt x="14" y="34"/>
                      </a:lnTo>
                      <a:lnTo>
                        <a:pt x="16" y="31"/>
                      </a:lnTo>
                      <a:lnTo>
                        <a:pt x="16" y="31"/>
                      </a:lnTo>
                      <a:lnTo>
                        <a:pt x="16" y="34"/>
                      </a:lnTo>
                      <a:lnTo>
                        <a:pt x="16" y="35"/>
                      </a:lnTo>
                      <a:lnTo>
                        <a:pt x="16" y="37"/>
                      </a:lnTo>
                      <a:lnTo>
                        <a:pt x="15" y="38"/>
                      </a:lnTo>
                      <a:lnTo>
                        <a:pt x="15" y="38"/>
                      </a:lnTo>
                      <a:lnTo>
                        <a:pt x="18" y="38"/>
                      </a:lnTo>
                      <a:lnTo>
                        <a:pt x="19" y="37"/>
                      </a:lnTo>
                      <a:lnTo>
                        <a:pt x="21" y="37"/>
                      </a:lnTo>
                      <a:lnTo>
                        <a:pt x="22" y="36"/>
                      </a:lnTo>
                      <a:lnTo>
                        <a:pt x="22" y="36"/>
                      </a:lnTo>
                      <a:lnTo>
                        <a:pt x="23" y="30"/>
                      </a:lnTo>
                      <a:lnTo>
                        <a:pt x="23" y="26"/>
                      </a:lnTo>
                      <a:lnTo>
                        <a:pt x="22" y="20"/>
                      </a:lnTo>
                      <a:lnTo>
                        <a:pt x="22" y="15"/>
                      </a:lnTo>
                      <a:lnTo>
                        <a:pt x="22" y="15"/>
                      </a:lnTo>
                      <a:lnTo>
                        <a:pt x="23" y="13"/>
                      </a:lnTo>
                      <a:lnTo>
                        <a:pt x="26" y="11"/>
                      </a:lnTo>
                      <a:lnTo>
                        <a:pt x="29" y="8"/>
                      </a:lnTo>
                      <a:lnTo>
                        <a:pt x="29" y="5"/>
                      </a:lnTo>
                      <a:lnTo>
                        <a:pt x="29" y="5"/>
                      </a:lnTo>
                      <a:lnTo>
                        <a:pt x="28" y="4"/>
                      </a:lnTo>
                      <a:lnTo>
                        <a:pt x="26" y="3"/>
                      </a:lnTo>
                      <a:lnTo>
                        <a:pt x="22" y="4"/>
                      </a:lnTo>
                      <a:lnTo>
                        <a:pt x="19" y="5"/>
                      </a:lnTo>
                      <a:lnTo>
                        <a:pt x="19" y="5"/>
                      </a:lnTo>
                      <a:lnTo>
                        <a:pt x="19" y="5"/>
                      </a:lnTo>
                      <a:lnTo>
                        <a:pt x="19" y="7"/>
                      </a:lnTo>
                      <a:lnTo>
                        <a:pt x="19" y="8"/>
                      </a:lnTo>
                      <a:lnTo>
                        <a:pt x="19" y="1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Freeform 56"/>
                <p:cNvSpPr>
                  <a:spLocks/>
                </p:cNvSpPr>
                <p:nvPr/>
              </p:nvSpPr>
              <p:spPr bwMode="auto">
                <a:xfrm>
                  <a:off x="943" y="431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1" y="2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4" y="2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4" y="1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Freeform 57"/>
                <p:cNvSpPr>
                  <a:spLocks/>
                </p:cNvSpPr>
                <p:nvPr/>
              </p:nvSpPr>
              <p:spPr bwMode="auto">
                <a:xfrm>
                  <a:off x="943" y="4315"/>
                  <a:ext cx="1" cy="1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4" y="0"/>
                    </a:cxn>
                    <a:cxn ang="0">
                      <a:pos x="3" y="0"/>
                    </a:cxn>
                    <a:cxn ang="0">
                      <a:pos x="3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1" y="3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4" y="2"/>
                    </a:cxn>
                    <a:cxn ang="0">
                      <a:pos x="4" y="2"/>
                    </a:cxn>
                    <a:cxn ang="0">
                      <a:pos x="4" y="2"/>
                    </a:cxn>
                    <a:cxn ang="0">
                      <a:pos x="4" y="1"/>
                    </a:cxn>
                    <a:cxn ang="0">
                      <a:pos x="4" y="1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lnTo>
                        <a:pt x="4" y="0"/>
                      </a:lnTo>
                      <a:lnTo>
                        <a:pt x="3" y="0"/>
                      </a:lnTo>
                      <a:lnTo>
                        <a:pt x="3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1" y="3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4" y="1"/>
                      </a:lnTo>
                      <a:lnTo>
                        <a:pt x="4" y="0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Freeform 58"/>
                <p:cNvSpPr>
                  <a:spLocks/>
                </p:cNvSpPr>
                <p:nvPr/>
              </p:nvSpPr>
              <p:spPr bwMode="auto">
                <a:xfrm>
                  <a:off x="931" y="4310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6" y="1"/>
                    </a:cxn>
                    <a:cxn ang="0">
                      <a:pos x="3" y="2"/>
                    </a:cxn>
                    <a:cxn ang="0">
                      <a:pos x="1" y="5"/>
                    </a:cxn>
                    <a:cxn ang="0">
                      <a:pos x="0" y="7"/>
                    </a:cxn>
                    <a:cxn ang="0">
                      <a:pos x="0" y="8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6" y="9"/>
                    </a:cxn>
                    <a:cxn ang="0">
                      <a:pos x="11" y="7"/>
                    </a:cxn>
                    <a:cxn ang="0">
                      <a:pos x="13" y="4"/>
                    </a:cxn>
                    <a:cxn ang="0">
                      <a:pos x="12" y="1"/>
                    </a:cxn>
                  </a:cxnLst>
                  <a:rect l="0" t="0" r="r" b="b"/>
                  <a:pathLst>
                    <a:path w="13" h="9">
                      <a:moveTo>
                        <a:pt x="12" y="1"/>
                      </a:moveTo>
                      <a:lnTo>
                        <a:pt x="10" y="0"/>
                      </a:lnTo>
                      <a:lnTo>
                        <a:pt x="6" y="1"/>
                      </a:lnTo>
                      <a:lnTo>
                        <a:pt x="3" y="2"/>
                      </a:lnTo>
                      <a:lnTo>
                        <a:pt x="1" y="5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6" y="9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Freeform 59"/>
                <p:cNvSpPr>
                  <a:spLocks/>
                </p:cNvSpPr>
                <p:nvPr/>
              </p:nvSpPr>
              <p:spPr bwMode="auto">
                <a:xfrm>
                  <a:off x="931" y="4310"/>
                  <a:ext cx="6" cy="5"/>
                </a:xfrm>
                <a:custGeom>
                  <a:avLst/>
                  <a:gdLst/>
                  <a:ahLst/>
                  <a:cxnLst>
                    <a:cxn ang="0">
                      <a:pos x="12" y="1"/>
                    </a:cxn>
                    <a:cxn ang="0">
                      <a:pos x="12" y="1"/>
                    </a:cxn>
                    <a:cxn ang="0">
                      <a:pos x="10" y="0"/>
                    </a:cxn>
                    <a:cxn ang="0">
                      <a:pos x="6" y="1"/>
                    </a:cxn>
                    <a:cxn ang="0">
                      <a:pos x="3" y="2"/>
                    </a:cxn>
                    <a:cxn ang="0">
                      <a:pos x="1" y="5"/>
                    </a:cxn>
                    <a:cxn ang="0">
                      <a:pos x="1" y="5"/>
                    </a:cxn>
                    <a:cxn ang="0">
                      <a:pos x="0" y="7"/>
                    </a:cxn>
                    <a:cxn ang="0">
                      <a:pos x="0" y="8"/>
                    </a:cxn>
                    <a:cxn ang="0">
                      <a:pos x="1" y="9"/>
                    </a:cxn>
                    <a:cxn ang="0">
                      <a:pos x="2" y="9"/>
                    </a:cxn>
                    <a:cxn ang="0">
                      <a:pos x="2" y="9"/>
                    </a:cxn>
                    <a:cxn ang="0">
                      <a:pos x="6" y="9"/>
                    </a:cxn>
                    <a:cxn ang="0">
                      <a:pos x="11" y="7"/>
                    </a:cxn>
                    <a:cxn ang="0">
                      <a:pos x="13" y="4"/>
                    </a:cxn>
                    <a:cxn ang="0">
                      <a:pos x="12" y="1"/>
                    </a:cxn>
                  </a:cxnLst>
                  <a:rect l="0" t="0" r="r" b="b"/>
                  <a:pathLst>
                    <a:path w="13" h="9">
                      <a:moveTo>
                        <a:pt x="12" y="1"/>
                      </a:moveTo>
                      <a:lnTo>
                        <a:pt x="12" y="1"/>
                      </a:lnTo>
                      <a:lnTo>
                        <a:pt x="10" y="0"/>
                      </a:lnTo>
                      <a:lnTo>
                        <a:pt x="6" y="1"/>
                      </a:lnTo>
                      <a:lnTo>
                        <a:pt x="3" y="2"/>
                      </a:lnTo>
                      <a:lnTo>
                        <a:pt x="1" y="5"/>
                      </a:lnTo>
                      <a:lnTo>
                        <a:pt x="1" y="5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" y="9"/>
                      </a:lnTo>
                      <a:lnTo>
                        <a:pt x="2" y="9"/>
                      </a:lnTo>
                      <a:lnTo>
                        <a:pt x="2" y="9"/>
                      </a:lnTo>
                      <a:lnTo>
                        <a:pt x="6" y="9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2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Freeform 60"/>
                <p:cNvSpPr>
                  <a:spLocks/>
                </p:cNvSpPr>
                <p:nvPr/>
              </p:nvSpPr>
              <p:spPr bwMode="auto">
                <a:xfrm>
                  <a:off x="912" y="4308"/>
                  <a:ext cx="20" cy="19"/>
                </a:xfrm>
                <a:custGeom>
                  <a:avLst/>
                  <a:gdLst/>
                  <a:ahLst/>
                  <a:cxnLst>
                    <a:cxn ang="0">
                      <a:pos x="42" y="44"/>
                    </a:cxn>
                    <a:cxn ang="0">
                      <a:pos x="44" y="43"/>
                    </a:cxn>
                    <a:cxn ang="0">
                      <a:pos x="46" y="43"/>
                    </a:cxn>
                    <a:cxn ang="0">
                      <a:pos x="46" y="41"/>
                    </a:cxn>
                    <a:cxn ang="0">
                      <a:pos x="46" y="41"/>
                    </a:cxn>
                    <a:cxn ang="0">
                      <a:pos x="38" y="35"/>
                    </a:cxn>
                    <a:cxn ang="0">
                      <a:pos x="31" y="26"/>
                    </a:cxn>
                    <a:cxn ang="0">
                      <a:pos x="24" y="18"/>
                    </a:cxn>
                    <a:cxn ang="0">
                      <a:pos x="18" y="11"/>
                    </a:cxn>
                    <a:cxn ang="0">
                      <a:pos x="22" y="15"/>
                    </a:cxn>
                    <a:cxn ang="0">
                      <a:pos x="21" y="14"/>
                    </a:cxn>
                    <a:cxn ang="0">
                      <a:pos x="18" y="10"/>
                    </a:cxn>
                    <a:cxn ang="0">
                      <a:pos x="14" y="6"/>
                    </a:cxn>
                    <a:cxn ang="0">
                      <a:pos x="8" y="2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8" y="15"/>
                    </a:cxn>
                    <a:cxn ang="0">
                      <a:pos x="12" y="18"/>
                    </a:cxn>
                    <a:cxn ang="0">
                      <a:pos x="16" y="22"/>
                    </a:cxn>
                    <a:cxn ang="0">
                      <a:pos x="19" y="26"/>
                    </a:cxn>
                    <a:cxn ang="0">
                      <a:pos x="22" y="30"/>
                    </a:cxn>
                    <a:cxn ang="0">
                      <a:pos x="24" y="33"/>
                    </a:cxn>
                    <a:cxn ang="0">
                      <a:pos x="27" y="37"/>
                    </a:cxn>
                    <a:cxn ang="0">
                      <a:pos x="33" y="39"/>
                    </a:cxn>
                    <a:cxn ang="0">
                      <a:pos x="38" y="41"/>
                    </a:cxn>
                    <a:cxn ang="0">
                      <a:pos x="41" y="43"/>
                    </a:cxn>
                    <a:cxn ang="0">
                      <a:pos x="42" y="44"/>
                    </a:cxn>
                  </a:cxnLst>
                  <a:rect l="0" t="0" r="r" b="b"/>
                  <a:pathLst>
                    <a:path w="46" h="44">
                      <a:moveTo>
                        <a:pt x="42" y="44"/>
                      </a:moveTo>
                      <a:lnTo>
                        <a:pt x="44" y="43"/>
                      </a:lnTo>
                      <a:lnTo>
                        <a:pt x="46" y="43"/>
                      </a:lnTo>
                      <a:lnTo>
                        <a:pt x="46" y="41"/>
                      </a:lnTo>
                      <a:lnTo>
                        <a:pt x="46" y="41"/>
                      </a:lnTo>
                      <a:lnTo>
                        <a:pt x="38" y="35"/>
                      </a:lnTo>
                      <a:lnTo>
                        <a:pt x="31" y="26"/>
                      </a:lnTo>
                      <a:lnTo>
                        <a:pt x="24" y="18"/>
                      </a:lnTo>
                      <a:lnTo>
                        <a:pt x="18" y="11"/>
                      </a:lnTo>
                      <a:lnTo>
                        <a:pt x="22" y="15"/>
                      </a:lnTo>
                      <a:lnTo>
                        <a:pt x="21" y="14"/>
                      </a:lnTo>
                      <a:lnTo>
                        <a:pt x="18" y="10"/>
                      </a:lnTo>
                      <a:lnTo>
                        <a:pt x="14" y="6"/>
                      </a:lnTo>
                      <a:lnTo>
                        <a:pt x="8" y="2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8" y="15"/>
                      </a:lnTo>
                      <a:lnTo>
                        <a:pt x="12" y="18"/>
                      </a:lnTo>
                      <a:lnTo>
                        <a:pt x="16" y="22"/>
                      </a:lnTo>
                      <a:lnTo>
                        <a:pt x="19" y="26"/>
                      </a:lnTo>
                      <a:lnTo>
                        <a:pt x="22" y="30"/>
                      </a:lnTo>
                      <a:lnTo>
                        <a:pt x="24" y="33"/>
                      </a:lnTo>
                      <a:lnTo>
                        <a:pt x="27" y="37"/>
                      </a:lnTo>
                      <a:lnTo>
                        <a:pt x="33" y="39"/>
                      </a:lnTo>
                      <a:lnTo>
                        <a:pt x="38" y="41"/>
                      </a:lnTo>
                      <a:lnTo>
                        <a:pt x="41" y="43"/>
                      </a:lnTo>
                      <a:lnTo>
                        <a:pt x="42" y="4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Freeform 61"/>
                <p:cNvSpPr>
                  <a:spLocks/>
                </p:cNvSpPr>
                <p:nvPr/>
              </p:nvSpPr>
              <p:spPr bwMode="auto">
                <a:xfrm>
                  <a:off x="912" y="4308"/>
                  <a:ext cx="20" cy="19"/>
                </a:xfrm>
                <a:custGeom>
                  <a:avLst/>
                  <a:gdLst/>
                  <a:ahLst/>
                  <a:cxnLst>
                    <a:cxn ang="0">
                      <a:pos x="42" y="44"/>
                    </a:cxn>
                    <a:cxn ang="0">
                      <a:pos x="42" y="44"/>
                    </a:cxn>
                    <a:cxn ang="0">
                      <a:pos x="44" y="43"/>
                    </a:cxn>
                    <a:cxn ang="0">
                      <a:pos x="46" y="43"/>
                    </a:cxn>
                    <a:cxn ang="0">
                      <a:pos x="46" y="41"/>
                    </a:cxn>
                    <a:cxn ang="0">
                      <a:pos x="46" y="41"/>
                    </a:cxn>
                    <a:cxn ang="0">
                      <a:pos x="46" y="41"/>
                    </a:cxn>
                    <a:cxn ang="0">
                      <a:pos x="38" y="35"/>
                    </a:cxn>
                    <a:cxn ang="0">
                      <a:pos x="31" y="26"/>
                    </a:cxn>
                    <a:cxn ang="0">
                      <a:pos x="24" y="18"/>
                    </a:cxn>
                    <a:cxn ang="0">
                      <a:pos x="18" y="11"/>
                    </a:cxn>
                    <a:cxn ang="0">
                      <a:pos x="18" y="11"/>
                    </a:cxn>
                    <a:cxn ang="0">
                      <a:pos x="22" y="15"/>
                    </a:cxn>
                    <a:cxn ang="0">
                      <a:pos x="21" y="14"/>
                    </a:cxn>
                    <a:cxn ang="0">
                      <a:pos x="18" y="10"/>
                    </a:cxn>
                    <a:cxn ang="0">
                      <a:pos x="14" y="6"/>
                    </a:cxn>
                    <a:cxn ang="0">
                      <a:pos x="8" y="2"/>
                    </a:cxn>
                    <a:cxn ang="0">
                      <a:pos x="3" y="0"/>
                    </a:cxn>
                    <a:cxn ang="0">
                      <a:pos x="1" y="2"/>
                    </a:cxn>
                    <a:cxn ang="0">
                      <a:pos x="0" y="9"/>
                    </a:cxn>
                    <a:cxn ang="0">
                      <a:pos x="0" y="9"/>
                    </a:cxn>
                    <a:cxn ang="0">
                      <a:pos x="2" y="11"/>
                    </a:cxn>
                    <a:cxn ang="0">
                      <a:pos x="8" y="15"/>
                    </a:cxn>
                    <a:cxn ang="0">
                      <a:pos x="12" y="18"/>
                    </a:cxn>
                    <a:cxn ang="0">
                      <a:pos x="16" y="22"/>
                    </a:cxn>
                    <a:cxn ang="0">
                      <a:pos x="16" y="22"/>
                    </a:cxn>
                    <a:cxn ang="0">
                      <a:pos x="19" y="26"/>
                    </a:cxn>
                    <a:cxn ang="0">
                      <a:pos x="22" y="30"/>
                    </a:cxn>
                    <a:cxn ang="0">
                      <a:pos x="24" y="33"/>
                    </a:cxn>
                    <a:cxn ang="0">
                      <a:pos x="27" y="37"/>
                    </a:cxn>
                    <a:cxn ang="0">
                      <a:pos x="27" y="37"/>
                    </a:cxn>
                    <a:cxn ang="0">
                      <a:pos x="33" y="39"/>
                    </a:cxn>
                    <a:cxn ang="0">
                      <a:pos x="38" y="41"/>
                    </a:cxn>
                    <a:cxn ang="0">
                      <a:pos x="41" y="43"/>
                    </a:cxn>
                    <a:cxn ang="0">
                      <a:pos x="42" y="44"/>
                    </a:cxn>
                  </a:cxnLst>
                  <a:rect l="0" t="0" r="r" b="b"/>
                  <a:pathLst>
                    <a:path w="46" h="44">
                      <a:moveTo>
                        <a:pt x="42" y="44"/>
                      </a:moveTo>
                      <a:lnTo>
                        <a:pt x="42" y="44"/>
                      </a:lnTo>
                      <a:lnTo>
                        <a:pt x="44" y="43"/>
                      </a:lnTo>
                      <a:lnTo>
                        <a:pt x="46" y="43"/>
                      </a:lnTo>
                      <a:lnTo>
                        <a:pt x="46" y="41"/>
                      </a:lnTo>
                      <a:lnTo>
                        <a:pt x="46" y="41"/>
                      </a:lnTo>
                      <a:lnTo>
                        <a:pt x="46" y="41"/>
                      </a:lnTo>
                      <a:lnTo>
                        <a:pt x="38" y="35"/>
                      </a:lnTo>
                      <a:lnTo>
                        <a:pt x="31" y="26"/>
                      </a:lnTo>
                      <a:lnTo>
                        <a:pt x="24" y="18"/>
                      </a:lnTo>
                      <a:lnTo>
                        <a:pt x="18" y="11"/>
                      </a:lnTo>
                      <a:lnTo>
                        <a:pt x="18" y="11"/>
                      </a:lnTo>
                      <a:lnTo>
                        <a:pt x="22" y="15"/>
                      </a:lnTo>
                      <a:lnTo>
                        <a:pt x="21" y="14"/>
                      </a:lnTo>
                      <a:lnTo>
                        <a:pt x="18" y="10"/>
                      </a:lnTo>
                      <a:lnTo>
                        <a:pt x="14" y="6"/>
                      </a:lnTo>
                      <a:lnTo>
                        <a:pt x="8" y="2"/>
                      </a:lnTo>
                      <a:lnTo>
                        <a:pt x="3" y="0"/>
                      </a:lnTo>
                      <a:lnTo>
                        <a:pt x="1" y="2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2" y="11"/>
                      </a:lnTo>
                      <a:lnTo>
                        <a:pt x="8" y="15"/>
                      </a:lnTo>
                      <a:lnTo>
                        <a:pt x="12" y="18"/>
                      </a:lnTo>
                      <a:lnTo>
                        <a:pt x="16" y="22"/>
                      </a:lnTo>
                      <a:lnTo>
                        <a:pt x="16" y="22"/>
                      </a:lnTo>
                      <a:lnTo>
                        <a:pt x="19" y="26"/>
                      </a:lnTo>
                      <a:lnTo>
                        <a:pt x="22" y="30"/>
                      </a:lnTo>
                      <a:lnTo>
                        <a:pt x="24" y="33"/>
                      </a:lnTo>
                      <a:lnTo>
                        <a:pt x="27" y="37"/>
                      </a:lnTo>
                      <a:lnTo>
                        <a:pt x="27" y="37"/>
                      </a:lnTo>
                      <a:lnTo>
                        <a:pt x="33" y="39"/>
                      </a:lnTo>
                      <a:lnTo>
                        <a:pt x="38" y="41"/>
                      </a:lnTo>
                      <a:lnTo>
                        <a:pt x="41" y="43"/>
                      </a:lnTo>
                      <a:lnTo>
                        <a:pt x="42" y="44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Freeform 62"/>
                <p:cNvSpPr>
                  <a:spLocks/>
                </p:cNvSpPr>
                <p:nvPr/>
              </p:nvSpPr>
              <p:spPr bwMode="auto">
                <a:xfrm>
                  <a:off x="903" y="4309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4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3" h="4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3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Freeform 63"/>
                <p:cNvSpPr>
                  <a:spLocks/>
                </p:cNvSpPr>
                <p:nvPr/>
              </p:nvSpPr>
              <p:spPr bwMode="auto">
                <a:xfrm>
                  <a:off x="903" y="4309"/>
                  <a:ext cx="2" cy="1"/>
                </a:xfrm>
                <a:custGeom>
                  <a:avLst/>
                  <a:gdLst/>
                  <a:ahLst/>
                  <a:cxnLst>
                    <a:cxn ang="0">
                      <a:pos x="2" y="1"/>
                    </a:cxn>
                    <a:cxn ang="0">
                      <a:pos x="2" y="1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3" y="1"/>
                    </a:cxn>
                    <a:cxn ang="0">
                      <a:pos x="2" y="1"/>
                    </a:cxn>
                  </a:cxnLst>
                  <a:rect l="0" t="0" r="r" b="b"/>
                  <a:pathLst>
                    <a:path w="3" h="4">
                      <a:moveTo>
                        <a:pt x="2" y="1"/>
                      </a:moveTo>
                      <a:lnTo>
                        <a:pt x="2" y="1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2"/>
                      </a:lnTo>
                      <a:lnTo>
                        <a:pt x="3" y="2"/>
                      </a:lnTo>
                      <a:lnTo>
                        <a:pt x="3" y="1"/>
                      </a:lnTo>
                      <a:lnTo>
                        <a:pt x="2" y="1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Freeform 64"/>
                <p:cNvSpPr>
                  <a:spLocks/>
                </p:cNvSpPr>
                <p:nvPr/>
              </p:nvSpPr>
              <p:spPr bwMode="auto">
                <a:xfrm>
                  <a:off x="883" y="4295"/>
                  <a:ext cx="12" cy="14"/>
                </a:xfrm>
                <a:custGeom>
                  <a:avLst/>
                  <a:gdLst/>
                  <a:ahLst/>
                  <a:cxnLst>
                    <a:cxn ang="0">
                      <a:pos x="10" y="16"/>
                    </a:cxn>
                    <a:cxn ang="0">
                      <a:pos x="13" y="12"/>
                    </a:cxn>
                    <a:cxn ang="0">
                      <a:pos x="18" y="7"/>
                    </a:cxn>
                    <a:cxn ang="0">
                      <a:pos x="23" y="4"/>
                    </a:cxn>
                    <a:cxn ang="0">
                      <a:pos x="27" y="0"/>
                    </a:cxn>
                    <a:cxn ang="0">
                      <a:pos x="28" y="6"/>
                    </a:cxn>
                    <a:cxn ang="0">
                      <a:pos x="25" y="11"/>
                    </a:cxn>
                    <a:cxn ang="0">
                      <a:pos x="20" y="15"/>
                    </a:cxn>
                    <a:cxn ang="0">
                      <a:pos x="17" y="20"/>
                    </a:cxn>
                    <a:cxn ang="0">
                      <a:pos x="17" y="21"/>
                    </a:cxn>
                    <a:cxn ang="0">
                      <a:pos x="18" y="23"/>
                    </a:cxn>
                    <a:cxn ang="0">
                      <a:pos x="19" y="24"/>
                    </a:cxn>
                    <a:cxn ang="0">
                      <a:pos x="19" y="25"/>
                    </a:cxn>
                    <a:cxn ang="0">
                      <a:pos x="17" y="28"/>
                    </a:cxn>
                    <a:cxn ang="0">
                      <a:pos x="13" y="30"/>
                    </a:cxn>
                    <a:cxn ang="0">
                      <a:pos x="10" y="31"/>
                    </a:cxn>
                    <a:cxn ang="0">
                      <a:pos x="7" y="32"/>
                    </a:cxn>
                    <a:cxn ang="0">
                      <a:pos x="4" y="31"/>
                    </a:cxn>
                    <a:cxn ang="0">
                      <a:pos x="2" y="30"/>
                    </a:cxn>
                    <a:cxn ang="0">
                      <a:pos x="1" y="28"/>
                    </a:cxn>
                    <a:cxn ang="0">
                      <a:pos x="0" y="25"/>
                    </a:cxn>
                    <a:cxn ang="0">
                      <a:pos x="3" y="24"/>
                    </a:cxn>
                    <a:cxn ang="0">
                      <a:pos x="5" y="21"/>
                    </a:cxn>
                    <a:cxn ang="0">
                      <a:pos x="7" y="17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6"/>
                    </a:cxn>
                  </a:cxnLst>
                  <a:rect l="0" t="0" r="r" b="b"/>
                  <a:pathLst>
                    <a:path w="28" h="32">
                      <a:moveTo>
                        <a:pt x="10" y="16"/>
                      </a:moveTo>
                      <a:lnTo>
                        <a:pt x="13" y="12"/>
                      </a:lnTo>
                      <a:lnTo>
                        <a:pt x="18" y="7"/>
                      </a:lnTo>
                      <a:lnTo>
                        <a:pt x="23" y="4"/>
                      </a:lnTo>
                      <a:lnTo>
                        <a:pt x="27" y="0"/>
                      </a:lnTo>
                      <a:lnTo>
                        <a:pt x="28" y="6"/>
                      </a:lnTo>
                      <a:lnTo>
                        <a:pt x="25" y="11"/>
                      </a:lnTo>
                      <a:lnTo>
                        <a:pt x="20" y="15"/>
                      </a:lnTo>
                      <a:lnTo>
                        <a:pt x="17" y="20"/>
                      </a:lnTo>
                      <a:lnTo>
                        <a:pt x="17" y="21"/>
                      </a:lnTo>
                      <a:lnTo>
                        <a:pt x="18" y="23"/>
                      </a:lnTo>
                      <a:lnTo>
                        <a:pt x="19" y="24"/>
                      </a:lnTo>
                      <a:lnTo>
                        <a:pt x="19" y="25"/>
                      </a:lnTo>
                      <a:lnTo>
                        <a:pt x="17" y="28"/>
                      </a:lnTo>
                      <a:lnTo>
                        <a:pt x="13" y="30"/>
                      </a:lnTo>
                      <a:lnTo>
                        <a:pt x="10" y="31"/>
                      </a:lnTo>
                      <a:lnTo>
                        <a:pt x="7" y="32"/>
                      </a:lnTo>
                      <a:lnTo>
                        <a:pt x="4" y="31"/>
                      </a:lnTo>
                      <a:lnTo>
                        <a:pt x="2" y="30"/>
                      </a:lnTo>
                      <a:lnTo>
                        <a:pt x="1" y="28"/>
                      </a:lnTo>
                      <a:lnTo>
                        <a:pt x="0" y="25"/>
                      </a:lnTo>
                      <a:lnTo>
                        <a:pt x="3" y="24"/>
                      </a:lnTo>
                      <a:lnTo>
                        <a:pt x="5" y="21"/>
                      </a:lnTo>
                      <a:lnTo>
                        <a:pt x="7" y="17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Freeform 65"/>
                <p:cNvSpPr>
                  <a:spLocks/>
                </p:cNvSpPr>
                <p:nvPr/>
              </p:nvSpPr>
              <p:spPr bwMode="auto">
                <a:xfrm>
                  <a:off x="883" y="4295"/>
                  <a:ext cx="12" cy="14"/>
                </a:xfrm>
                <a:custGeom>
                  <a:avLst/>
                  <a:gdLst/>
                  <a:ahLst/>
                  <a:cxnLst>
                    <a:cxn ang="0">
                      <a:pos x="10" y="16"/>
                    </a:cxn>
                    <a:cxn ang="0">
                      <a:pos x="10" y="16"/>
                    </a:cxn>
                    <a:cxn ang="0">
                      <a:pos x="13" y="12"/>
                    </a:cxn>
                    <a:cxn ang="0">
                      <a:pos x="18" y="7"/>
                    </a:cxn>
                    <a:cxn ang="0">
                      <a:pos x="23" y="4"/>
                    </a:cxn>
                    <a:cxn ang="0">
                      <a:pos x="27" y="0"/>
                    </a:cxn>
                    <a:cxn ang="0">
                      <a:pos x="27" y="0"/>
                    </a:cxn>
                    <a:cxn ang="0">
                      <a:pos x="28" y="6"/>
                    </a:cxn>
                    <a:cxn ang="0">
                      <a:pos x="25" y="11"/>
                    </a:cxn>
                    <a:cxn ang="0">
                      <a:pos x="20" y="15"/>
                    </a:cxn>
                    <a:cxn ang="0">
                      <a:pos x="17" y="20"/>
                    </a:cxn>
                    <a:cxn ang="0">
                      <a:pos x="17" y="20"/>
                    </a:cxn>
                    <a:cxn ang="0">
                      <a:pos x="17" y="21"/>
                    </a:cxn>
                    <a:cxn ang="0">
                      <a:pos x="18" y="23"/>
                    </a:cxn>
                    <a:cxn ang="0">
                      <a:pos x="19" y="24"/>
                    </a:cxn>
                    <a:cxn ang="0">
                      <a:pos x="19" y="25"/>
                    </a:cxn>
                    <a:cxn ang="0">
                      <a:pos x="19" y="25"/>
                    </a:cxn>
                    <a:cxn ang="0">
                      <a:pos x="17" y="28"/>
                    </a:cxn>
                    <a:cxn ang="0">
                      <a:pos x="13" y="30"/>
                    </a:cxn>
                    <a:cxn ang="0">
                      <a:pos x="10" y="31"/>
                    </a:cxn>
                    <a:cxn ang="0">
                      <a:pos x="7" y="32"/>
                    </a:cxn>
                    <a:cxn ang="0">
                      <a:pos x="7" y="32"/>
                    </a:cxn>
                    <a:cxn ang="0">
                      <a:pos x="4" y="31"/>
                    </a:cxn>
                    <a:cxn ang="0">
                      <a:pos x="2" y="30"/>
                    </a:cxn>
                    <a:cxn ang="0">
                      <a:pos x="1" y="28"/>
                    </a:cxn>
                    <a:cxn ang="0">
                      <a:pos x="0" y="25"/>
                    </a:cxn>
                    <a:cxn ang="0">
                      <a:pos x="0" y="25"/>
                    </a:cxn>
                    <a:cxn ang="0">
                      <a:pos x="3" y="24"/>
                    </a:cxn>
                    <a:cxn ang="0">
                      <a:pos x="5" y="21"/>
                    </a:cxn>
                    <a:cxn ang="0">
                      <a:pos x="7" y="17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5"/>
                    </a:cxn>
                    <a:cxn ang="0">
                      <a:pos x="10" y="16"/>
                    </a:cxn>
                  </a:cxnLst>
                  <a:rect l="0" t="0" r="r" b="b"/>
                  <a:pathLst>
                    <a:path w="28" h="32">
                      <a:moveTo>
                        <a:pt x="10" y="16"/>
                      </a:moveTo>
                      <a:lnTo>
                        <a:pt x="10" y="16"/>
                      </a:lnTo>
                      <a:lnTo>
                        <a:pt x="13" y="12"/>
                      </a:lnTo>
                      <a:lnTo>
                        <a:pt x="18" y="7"/>
                      </a:lnTo>
                      <a:lnTo>
                        <a:pt x="23" y="4"/>
                      </a:lnTo>
                      <a:lnTo>
                        <a:pt x="27" y="0"/>
                      </a:lnTo>
                      <a:lnTo>
                        <a:pt x="27" y="0"/>
                      </a:lnTo>
                      <a:lnTo>
                        <a:pt x="28" y="6"/>
                      </a:lnTo>
                      <a:lnTo>
                        <a:pt x="25" y="11"/>
                      </a:lnTo>
                      <a:lnTo>
                        <a:pt x="20" y="15"/>
                      </a:lnTo>
                      <a:lnTo>
                        <a:pt x="17" y="20"/>
                      </a:lnTo>
                      <a:lnTo>
                        <a:pt x="17" y="20"/>
                      </a:lnTo>
                      <a:lnTo>
                        <a:pt x="17" y="21"/>
                      </a:lnTo>
                      <a:lnTo>
                        <a:pt x="18" y="23"/>
                      </a:lnTo>
                      <a:lnTo>
                        <a:pt x="19" y="24"/>
                      </a:lnTo>
                      <a:lnTo>
                        <a:pt x="19" y="25"/>
                      </a:lnTo>
                      <a:lnTo>
                        <a:pt x="19" y="25"/>
                      </a:lnTo>
                      <a:lnTo>
                        <a:pt x="17" y="28"/>
                      </a:lnTo>
                      <a:lnTo>
                        <a:pt x="13" y="30"/>
                      </a:lnTo>
                      <a:lnTo>
                        <a:pt x="10" y="31"/>
                      </a:lnTo>
                      <a:lnTo>
                        <a:pt x="7" y="32"/>
                      </a:lnTo>
                      <a:lnTo>
                        <a:pt x="7" y="32"/>
                      </a:lnTo>
                      <a:lnTo>
                        <a:pt x="4" y="31"/>
                      </a:lnTo>
                      <a:lnTo>
                        <a:pt x="2" y="30"/>
                      </a:lnTo>
                      <a:lnTo>
                        <a:pt x="1" y="28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3" y="24"/>
                      </a:lnTo>
                      <a:lnTo>
                        <a:pt x="5" y="21"/>
                      </a:lnTo>
                      <a:lnTo>
                        <a:pt x="7" y="17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5"/>
                      </a:lnTo>
                      <a:lnTo>
                        <a:pt x="10" y="16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66"/>
                <p:cNvSpPr>
                  <a:spLocks/>
                </p:cNvSpPr>
                <p:nvPr/>
              </p:nvSpPr>
              <p:spPr bwMode="auto">
                <a:xfrm>
                  <a:off x="818" y="4249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8" y="14"/>
                    </a:cxn>
                    <a:cxn ang="0">
                      <a:pos x="16" y="9"/>
                    </a:cxn>
                    <a:cxn ang="0">
                      <a:pos x="24" y="6"/>
                    </a:cxn>
                    <a:cxn ang="0">
                      <a:pos x="33" y="0"/>
                    </a:cxn>
                    <a:cxn ang="0">
                      <a:pos x="31" y="7"/>
                    </a:cxn>
                    <a:cxn ang="0">
                      <a:pos x="27" y="12"/>
                    </a:cxn>
                    <a:cxn ang="0">
                      <a:pos x="24" y="17"/>
                    </a:cxn>
                    <a:cxn ang="0">
                      <a:pos x="24" y="24"/>
                    </a:cxn>
                    <a:cxn ang="0">
                      <a:pos x="23" y="24"/>
                    </a:cxn>
                    <a:cxn ang="0">
                      <a:pos x="22" y="24"/>
                    </a:cxn>
                    <a:cxn ang="0">
                      <a:pos x="20" y="24"/>
                    </a:cxn>
                    <a:cxn ang="0">
                      <a:pos x="19" y="24"/>
                    </a:cxn>
                    <a:cxn ang="0">
                      <a:pos x="14" y="21"/>
                    </a:cxn>
                    <a:cxn ang="0">
                      <a:pos x="10" y="20"/>
                    </a:cxn>
                    <a:cxn ang="0">
                      <a:pos x="5" y="18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33" h="24">
                      <a:moveTo>
                        <a:pt x="0" y="17"/>
                      </a:moveTo>
                      <a:lnTo>
                        <a:pt x="8" y="14"/>
                      </a:lnTo>
                      <a:lnTo>
                        <a:pt x="16" y="9"/>
                      </a:lnTo>
                      <a:lnTo>
                        <a:pt x="24" y="6"/>
                      </a:lnTo>
                      <a:lnTo>
                        <a:pt x="33" y="0"/>
                      </a:lnTo>
                      <a:lnTo>
                        <a:pt x="31" y="7"/>
                      </a:lnTo>
                      <a:lnTo>
                        <a:pt x="27" y="12"/>
                      </a:lnTo>
                      <a:lnTo>
                        <a:pt x="24" y="17"/>
                      </a:lnTo>
                      <a:lnTo>
                        <a:pt x="24" y="24"/>
                      </a:lnTo>
                      <a:lnTo>
                        <a:pt x="23" y="24"/>
                      </a:lnTo>
                      <a:lnTo>
                        <a:pt x="22" y="24"/>
                      </a:lnTo>
                      <a:lnTo>
                        <a:pt x="20" y="24"/>
                      </a:lnTo>
                      <a:lnTo>
                        <a:pt x="19" y="24"/>
                      </a:lnTo>
                      <a:lnTo>
                        <a:pt x="14" y="21"/>
                      </a:lnTo>
                      <a:lnTo>
                        <a:pt x="10" y="20"/>
                      </a:lnTo>
                      <a:lnTo>
                        <a:pt x="5" y="18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Freeform 67"/>
                <p:cNvSpPr>
                  <a:spLocks/>
                </p:cNvSpPr>
                <p:nvPr/>
              </p:nvSpPr>
              <p:spPr bwMode="auto">
                <a:xfrm>
                  <a:off x="818" y="4249"/>
                  <a:ext cx="14" cy="11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0" y="17"/>
                    </a:cxn>
                    <a:cxn ang="0">
                      <a:pos x="8" y="14"/>
                    </a:cxn>
                    <a:cxn ang="0">
                      <a:pos x="16" y="9"/>
                    </a:cxn>
                    <a:cxn ang="0">
                      <a:pos x="24" y="6"/>
                    </a:cxn>
                    <a:cxn ang="0">
                      <a:pos x="33" y="0"/>
                    </a:cxn>
                    <a:cxn ang="0">
                      <a:pos x="33" y="0"/>
                    </a:cxn>
                    <a:cxn ang="0">
                      <a:pos x="31" y="7"/>
                    </a:cxn>
                    <a:cxn ang="0">
                      <a:pos x="27" y="12"/>
                    </a:cxn>
                    <a:cxn ang="0">
                      <a:pos x="24" y="17"/>
                    </a:cxn>
                    <a:cxn ang="0">
                      <a:pos x="24" y="24"/>
                    </a:cxn>
                    <a:cxn ang="0">
                      <a:pos x="24" y="24"/>
                    </a:cxn>
                    <a:cxn ang="0">
                      <a:pos x="23" y="24"/>
                    </a:cxn>
                    <a:cxn ang="0">
                      <a:pos x="22" y="24"/>
                    </a:cxn>
                    <a:cxn ang="0">
                      <a:pos x="20" y="24"/>
                    </a:cxn>
                    <a:cxn ang="0">
                      <a:pos x="19" y="24"/>
                    </a:cxn>
                    <a:cxn ang="0">
                      <a:pos x="19" y="24"/>
                    </a:cxn>
                    <a:cxn ang="0">
                      <a:pos x="14" y="21"/>
                    </a:cxn>
                    <a:cxn ang="0">
                      <a:pos x="10" y="20"/>
                    </a:cxn>
                    <a:cxn ang="0">
                      <a:pos x="5" y="18"/>
                    </a:cxn>
                    <a:cxn ang="0">
                      <a:pos x="0" y="17"/>
                    </a:cxn>
                  </a:cxnLst>
                  <a:rect l="0" t="0" r="r" b="b"/>
                  <a:pathLst>
                    <a:path w="33" h="24">
                      <a:moveTo>
                        <a:pt x="0" y="17"/>
                      </a:moveTo>
                      <a:lnTo>
                        <a:pt x="0" y="17"/>
                      </a:lnTo>
                      <a:lnTo>
                        <a:pt x="8" y="14"/>
                      </a:lnTo>
                      <a:lnTo>
                        <a:pt x="16" y="9"/>
                      </a:lnTo>
                      <a:lnTo>
                        <a:pt x="24" y="6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31" y="7"/>
                      </a:lnTo>
                      <a:lnTo>
                        <a:pt x="27" y="12"/>
                      </a:lnTo>
                      <a:lnTo>
                        <a:pt x="24" y="17"/>
                      </a:lnTo>
                      <a:lnTo>
                        <a:pt x="24" y="24"/>
                      </a:lnTo>
                      <a:lnTo>
                        <a:pt x="24" y="24"/>
                      </a:lnTo>
                      <a:lnTo>
                        <a:pt x="23" y="24"/>
                      </a:lnTo>
                      <a:lnTo>
                        <a:pt x="22" y="24"/>
                      </a:lnTo>
                      <a:lnTo>
                        <a:pt x="20" y="24"/>
                      </a:lnTo>
                      <a:lnTo>
                        <a:pt x="19" y="24"/>
                      </a:lnTo>
                      <a:lnTo>
                        <a:pt x="19" y="24"/>
                      </a:lnTo>
                      <a:lnTo>
                        <a:pt x="14" y="21"/>
                      </a:lnTo>
                      <a:lnTo>
                        <a:pt x="10" y="20"/>
                      </a:lnTo>
                      <a:lnTo>
                        <a:pt x="5" y="18"/>
                      </a:lnTo>
                      <a:lnTo>
                        <a:pt x="0" y="17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Freeform 68"/>
                <p:cNvSpPr>
                  <a:spLocks/>
                </p:cNvSpPr>
                <p:nvPr/>
              </p:nvSpPr>
              <p:spPr bwMode="auto">
                <a:xfrm>
                  <a:off x="802" y="4227"/>
                  <a:ext cx="23" cy="10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5" y="3"/>
                    </a:cxn>
                    <a:cxn ang="0">
                      <a:pos x="9" y="1"/>
                    </a:cxn>
                    <a:cxn ang="0">
                      <a:pos x="15" y="0"/>
                    </a:cxn>
                    <a:cxn ang="0">
                      <a:pos x="20" y="0"/>
                    </a:cxn>
                    <a:cxn ang="0">
                      <a:pos x="26" y="0"/>
                    </a:cxn>
                    <a:cxn ang="0">
                      <a:pos x="30" y="0"/>
                    </a:cxn>
                    <a:cxn ang="0">
                      <a:pos x="36" y="0"/>
                    </a:cxn>
                    <a:cxn ang="0">
                      <a:pos x="41" y="0"/>
                    </a:cxn>
                    <a:cxn ang="0">
                      <a:pos x="41" y="0"/>
                    </a:cxn>
                    <a:cxn ang="0">
                      <a:pos x="41" y="1"/>
                    </a:cxn>
                    <a:cxn ang="0">
                      <a:pos x="41" y="2"/>
                    </a:cxn>
                    <a:cxn ang="0">
                      <a:pos x="41" y="3"/>
                    </a:cxn>
                    <a:cxn ang="0">
                      <a:pos x="48" y="3"/>
                    </a:cxn>
                    <a:cxn ang="0">
                      <a:pos x="52" y="4"/>
                    </a:cxn>
                    <a:cxn ang="0">
                      <a:pos x="54" y="9"/>
                    </a:cxn>
                    <a:cxn ang="0">
                      <a:pos x="53" y="13"/>
                    </a:cxn>
                    <a:cxn ang="0">
                      <a:pos x="50" y="16"/>
                    </a:cxn>
                    <a:cxn ang="0">
                      <a:pos x="46" y="14"/>
                    </a:cxn>
                    <a:cxn ang="0">
                      <a:pos x="42" y="13"/>
                    </a:cxn>
                    <a:cxn ang="0">
                      <a:pos x="36" y="12"/>
                    </a:cxn>
                    <a:cxn ang="0">
                      <a:pos x="36" y="16"/>
                    </a:cxn>
                    <a:cxn ang="0">
                      <a:pos x="36" y="18"/>
                    </a:cxn>
                    <a:cxn ang="0">
                      <a:pos x="34" y="20"/>
                    </a:cxn>
                    <a:cxn ang="0">
                      <a:pos x="33" y="21"/>
                    </a:cxn>
                    <a:cxn ang="0">
                      <a:pos x="30" y="23"/>
                    </a:cxn>
                    <a:cxn ang="0">
                      <a:pos x="27" y="23"/>
                    </a:cxn>
                    <a:cxn ang="0">
                      <a:pos x="24" y="23"/>
                    </a:cxn>
                    <a:cxn ang="0">
                      <a:pos x="22" y="21"/>
                    </a:cxn>
                    <a:cxn ang="0">
                      <a:pos x="20" y="20"/>
                    </a:cxn>
                    <a:cxn ang="0">
                      <a:pos x="20" y="18"/>
                    </a:cxn>
                    <a:cxn ang="0">
                      <a:pos x="19" y="14"/>
                    </a:cxn>
                    <a:cxn ang="0">
                      <a:pos x="18" y="12"/>
                    </a:cxn>
                    <a:cxn ang="0">
                      <a:pos x="16" y="12"/>
                    </a:cxn>
                    <a:cxn ang="0">
                      <a:pos x="15" y="12"/>
                    </a:cxn>
                    <a:cxn ang="0">
                      <a:pos x="14" y="12"/>
                    </a:cxn>
                    <a:cxn ang="0">
                      <a:pos x="14" y="12"/>
                    </a:cxn>
                    <a:cxn ang="0">
                      <a:pos x="14" y="11"/>
                    </a:cxn>
                    <a:cxn ang="0">
                      <a:pos x="14" y="10"/>
                    </a:cxn>
                    <a:cxn ang="0">
                      <a:pos x="14" y="8"/>
                    </a:cxn>
                    <a:cxn ang="0">
                      <a:pos x="14" y="5"/>
                    </a:cxn>
                    <a:cxn ang="0">
                      <a:pos x="12" y="8"/>
                    </a:cxn>
                    <a:cxn ang="0">
                      <a:pos x="11" y="10"/>
                    </a:cxn>
                    <a:cxn ang="0">
                      <a:pos x="9" y="12"/>
                    </a:cxn>
                    <a:cxn ang="0">
                      <a:pos x="7" y="12"/>
                    </a:cxn>
                    <a:cxn ang="0">
                      <a:pos x="7" y="11"/>
                    </a:cxn>
                    <a:cxn ang="0">
                      <a:pos x="7" y="9"/>
                    </a:cxn>
                    <a:cxn ang="0">
                      <a:pos x="6" y="8"/>
                    </a:cxn>
                    <a:cxn ang="0">
                      <a:pos x="6" y="6"/>
                    </a:cxn>
                    <a:cxn ang="0">
                      <a:pos x="5" y="6"/>
                    </a:cxn>
                    <a:cxn ang="0">
                      <a:pos x="3" y="5"/>
                    </a:cxn>
                    <a:cxn ang="0">
                      <a:pos x="0" y="5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54" h="23">
                      <a:moveTo>
                        <a:pt x="0" y="5"/>
                      </a:moveTo>
                      <a:lnTo>
                        <a:pt x="5" y="3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6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41" y="1"/>
                      </a:lnTo>
                      <a:lnTo>
                        <a:pt x="41" y="2"/>
                      </a:lnTo>
                      <a:lnTo>
                        <a:pt x="41" y="3"/>
                      </a:lnTo>
                      <a:lnTo>
                        <a:pt x="48" y="3"/>
                      </a:lnTo>
                      <a:lnTo>
                        <a:pt x="52" y="4"/>
                      </a:lnTo>
                      <a:lnTo>
                        <a:pt x="54" y="9"/>
                      </a:lnTo>
                      <a:lnTo>
                        <a:pt x="53" y="13"/>
                      </a:lnTo>
                      <a:lnTo>
                        <a:pt x="50" y="16"/>
                      </a:lnTo>
                      <a:lnTo>
                        <a:pt x="46" y="14"/>
                      </a:lnTo>
                      <a:lnTo>
                        <a:pt x="42" y="13"/>
                      </a:lnTo>
                      <a:lnTo>
                        <a:pt x="36" y="12"/>
                      </a:lnTo>
                      <a:lnTo>
                        <a:pt x="36" y="16"/>
                      </a:lnTo>
                      <a:lnTo>
                        <a:pt x="36" y="18"/>
                      </a:lnTo>
                      <a:lnTo>
                        <a:pt x="34" y="20"/>
                      </a:lnTo>
                      <a:lnTo>
                        <a:pt x="33" y="21"/>
                      </a:lnTo>
                      <a:lnTo>
                        <a:pt x="30" y="23"/>
                      </a:lnTo>
                      <a:lnTo>
                        <a:pt x="27" y="23"/>
                      </a:lnTo>
                      <a:lnTo>
                        <a:pt x="24" y="23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0" y="18"/>
                      </a:lnTo>
                      <a:lnTo>
                        <a:pt x="19" y="14"/>
                      </a:lnTo>
                      <a:lnTo>
                        <a:pt x="18" y="12"/>
                      </a:lnTo>
                      <a:lnTo>
                        <a:pt x="16" y="12"/>
                      </a:lnTo>
                      <a:lnTo>
                        <a:pt x="15" y="12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14" y="11"/>
                      </a:lnTo>
                      <a:lnTo>
                        <a:pt x="14" y="10"/>
                      </a:lnTo>
                      <a:lnTo>
                        <a:pt x="14" y="8"/>
                      </a:lnTo>
                      <a:lnTo>
                        <a:pt x="14" y="5"/>
                      </a:lnTo>
                      <a:lnTo>
                        <a:pt x="12" y="8"/>
                      </a:lnTo>
                      <a:lnTo>
                        <a:pt x="11" y="10"/>
                      </a:lnTo>
                      <a:lnTo>
                        <a:pt x="9" y="12"/>
                      </a:lnTo>
                      <a:lnTo>
                        <a:pt x="7" y="12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6" y="8"/>
                      </a:lnTo>
                      <a:lnTo>
                        <a:pt x="6" y="6"/>
                      </a:lnTo>
                      <a:lnTo>
                        <a:pt x="5" y="6"/>
                      </a:lnTo>
                      <a:lnTo>
                        <a:pt x="3" y="5"/>
                      </a:lnTo>
                      <a:lnTo>
                        <a:pt x="0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Freeform 69"/>
                <p:cNvSpPr>
                  <a:spLocks/>
                </p:cNvSpPr>
                <p:nvPr/>
              </p:nvSpPr>
              <p:spPr bwMode="auto">
                <a:xfrm>
                  <a:off x="802" y="4227"/>
                  <a:ext cx="23" cy="10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9" y="1"/>
                    </a:cxn>
                    <a:cxn ang="0">
                      <a:pos x="20" y="0"/>
                    </a:cxn>
                    <a:cxn ang="0">
                      <a:pos x="30" y="0"/>
                    </a:cxn>
                    <a:cxn ang="0">
                      <a:pos x="41" y="0"/>
                    </a:cxn>
                    <a:cxn ang="0">
                      <a:pos x="41" y="0"/>
                    </a:cxn>
                    <a:cxn ang="0">
                      <a:pos x="41" y="2"/>
                    </a:cxn>
                    <a:cxn ang="0">
                      <a:pos x="41" y="3"/>
                    </a:cxn>
                    <a:cxn ang="0">
                      <a:pos x="52" y="4"/>
                    </a:cxn>
                    <a:cxn ang="0">
                      <a:pos x="53" y="13"/>
                    </a:cxn>
                    <a:cxn ang="0">
                      <a:pos x="50" y="16"/>
                    </a:cxn>
                    <a:cxn ang="0">
                      <a:pos x="42" y="13"/>
                    </a:cxn>
                    <a:cxn ang="0">
                      <a:pos x="36" y="12"/>
                    </a:cxn>
                    <a:cxn ang="0">
                      <a:pos x="36" y="18"/>
                    </a:cxn>
                    <a:cxn ang="0">
                      <a:pos x="33" y="21"/>
                    </a:cxn>
                    <a:cxn ang="0">
                      <a:pos x="30" y="23"/>
                    </a:cxn>
                    <a:cxn ang="0">
                      <a:pos x="24" y="23"/>
                    </a:cxn>
                    <a:cxn ang="0">
                      <a:pos x="22" y="21"/>
                    </a:cxn>
                    <a:cxn ang="0">
                      <a:pos x="20" y="18"/>
                    </a:cxn>
                    <a:cxn ang="0">
                      <a:pos x="18" y="12"/>
                    </a:cxn>
                    <a:cxn ang="0">
                      <a:pos x="16" y="12"/>
                    </a:cxn>
                    <a:cxn ang="0">
                      <a:pos x="14" y="12"/>
                    </a:cxn>
                    <a:cxn ang="0">
                      <a:pos x="14" y="12"/>
                    </a:cxn>
                    <a:cxn ang="0">
                      <a:pos x="14" y="10"/>
                    </a:cxn>
                    <a:cxn ang="0">
                      <a:pos x="14" y="5"/>
                    </a:cxn>
                    <a:cxn ang="0">
                      <a:pos x="12" y="8"/>
                    </a:cxn>
                    <a:cxn ang="0">
                      <a:pos x="9" y="12"/>
                    </a:cxn>
                    <a:cxn ang="0">
                      <a:pos x="7" y="12"/>
                    </a:cxn>
                    <a:cxn ang="0">
                      <a:pos x="7" y="9"/>
                    </a:cxn>
                    <a:cxn ang="0">
                      <a:pos x="6" y="6"/>
                    </a:cxn>
                    <a:cxn ang="0">
                      <a:pos x="5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54" h="23">
                      <a:moveTo>
                        <a:pt x="0" y="5"/>
                      </a:moveTo>
                      <a:lnTo>
                        <a:pt x="0" y="5"/>
                      </a:lnTo>
                      <a:lnTo>
                        <a:pt x="5" y="3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20" y="0"/>
                      </a:lnTo>
                      <a:lnTo>
                        <a:pt x="26" y="0"/>
                      </a:lnTo>
                      <a:lnTo>
                        <a:pt x="30" y="0"/>
                      </a:lnTo>
                      <a:lnTo>
                        <a:pt x="36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41" y="0"/>
                      </a:lnTo>
                      <a:lnTo>
                        <a:pt x="41" y="1"/>
                      </a:lnTo>
                      <a:lnTo>
                        <a:pt x="41" y="2"/>
                      </a:lnTo>
                      <a:lnTo>
                        <a:pt x="41" y="3"/>
                      </a:lnTo>
                      <a:lnTo>
                        <a:pt x="41" y="3"/>
                      </a:lnTo>
                      <a:lnTo>
                        <a:pt x="48" y="3"/>
                      </a:lnTo>
                      <a:lnTo>
                        <a:pt x="52" y="4"/>
                      </a:lnTo>
                      <a:lnTo>
                        <a:pt x="54" y="9"/>
                      </a:lnTo>
                      <a:lnTo>
                        <a:pt x="53" y="13"/>
                      </a:lnTo>
                      <a:lnTo>
                        <a:pt x="53" y="13"/>
                      </a:lnTo>
                      <a:lnTo>
                        <a:pt x="50" y="16"/>
                      </a:lnTo>
                      <a:lnTo>
                        <a:pt x="46" y="14"/>
                      </a:lnTo>
                      <a:lnTo>
                        <a:pt x="42" y="13"/>
                      </a:lnTo>
                      <a:lnTo>
                        <a:pt x="36" y="12"/>
                      </a:lnTo>
                      <a:lnTo>
                        <a:pt x="36" y="12"/>
                      </a:lnTo>
                      <a:lnTo>
                        <a:pt x="36" y="16"/>
                      </a:lnTo>
                      <a:lnTo>
                        <a:pt x="36" y="18"/>
                      </a:lnTo>
                      <a:lnTo>
                        <a:pt x="34" y="20"/>
                      </a:lnTo>
                      <a:lnTo>
                        <a:pt x="33" y="21"/>
                      </a:lnTo>
                      <a:lnTo>
                        <a:pt x="33" y="21"/>
                      </a:lnTo>
                      <a:lnTo>
                        <a:pt x="30" y="23"/>
                      </a:lnTo>
                      <a:lnTo>
                        <a:pt x="27" y="23"/>
                      </a:lnTo>
                      <a:lnTo>
                        <a:pt x="24" y="23"/>
                      </a:lnTo>
                      <a:lnTo>
                        <a:pt x="22" y="21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0" y="18"/>
                      </a:lnTo>
                      <a:lnTo>
                        <a:pt x="19" y="14"/>
                      </a:lnTo>
                      <a:lnTo>
                        <a:pt x="18" y="12"/>
                      </a:lnTo>
                      <a:lnTo>
                        <a:pt x="18" y="12"/>
                      </a:lnTo>
                      <a:lnTo>
                        <a:pt x="16" y="12"/>
                      </a:lnTo>
                      <a:lnTo>
                        <a:pt x="15" y="12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14" y="12"/>
                      </a:lnTo>
                      <a:lnTo>
                        <a:pt x="14" y="11"/>
                      </a:lnTo>
                      <a:lnTo>
                        <a:pt x="14" y="10"/>
                      </a:lnTo>
                      <a:lnTo>
                        <a:pt x="14" y="8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2" y="8"/>
                      </a:lnTo>
                      <a:lnTo>
                        <a:pt x="11" y="10"/>
                      </a:lnTo>
                      <a:lnTo>
                        <a:pt x="9" y="12"/>
                      </a:lnTo>
                      <a:lnTo>
                        <a:pt x="7" y="12"/>
                      </a:lnTo>
                      <a:lnTo>
                        <a:pt x="7" y="12"/>
                      </a:lnTo>
                      <a:lnTo>
                        <a:pt x="7" y="11"/>
                      </a:lnTo>
                      <a:lnTo>
                        <a:pt x="7" y="9"/>
                      </a:lnTo>
                      <a:lnTo>
                        <a:pt x="6" y="8"/>
                      </a:lnTo>
                      <a:lnTo>
                        <a:pt x="6" y="6"/>
                      </a:lnTo>
                      <a:lnTo>
                        <a:pt x="6" y="6"/>
                      </a:lnTo>
                      <a:lnTo>
                        <a:pt x="5" y="6"/>
                      </a:lnTo>
                      <a:lnTo>
                        <a:pt x="3" y="5"/>
                      </a:lnTo>
                      <a:lnTo>
                        <a:pt x="0" y="5"/>
                      </a:lnTo>
                      <a:lnTo>
                        <a:pt x="0" y="5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Freeform 70"/>
                <p:cNvSpPr>
                  <a:spLocks/>
                </p:cNvSpPr>
                <p:nvPr/>
              </p:nvSpPr>
              <p:spPr bwMode="auto">
                <a:xfrm>
                  <a:off x="855" y="4276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3" y="4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2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3" y="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Freeform 71"/>
                <p:cNvSpPr>
                  <a:spLocks/>
                </p:cNvSpPr>
                <p:nvPr/>
              </p:nvSpPr>
              <p:spPr bwMode="auto">
                <a:xfrm>
                  <a:off x="855" y="4276"/>
                  <a:ext cx="2" cy="2"/>
                </a:xfrm>
                <a:custGeom>
                  <a:avLst/>
                  <a:gdLst/>
                  <a:ahLst/>
                  <a:cxnLst>
                    <a:cxn ang="0">
                      <a:pos x="3" y="2"/>
                    </a:cxn>
                    <a:cxn ang="0">
                      <a:pos x="3" y="2"/>
                    </a:cxn>
                    <a:cxn ang="0">
                      <a:pos x="2" y="0"/>
                    </a:cxn>
                    <a:cxn ang="0">
                      <a:pos x="2" y="0"/>
                    </a:cxn>
                    <a:cxn ang="0">
                      <a:pos x="1" y="0"/>
                    </a:cxn>
                    <a:cxn ang="0">
                      <a:pos x="1" y="2"/>
                    </a:cxn>
                    <a:cxn ang="0">
                      <a:pos x="1" y="2"/>
                    </a:cxn>
                    <a:cxn ang="0">
                      <a:pos x="0" y="2"/>
                    </a:cxn>
                    <a:cxn ang="0">
                      <a:pos x="0" y="3"/>
                    </a:cxn>
                    <a:cxn ang="0">
                      <a:pos x="0" y="3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1" y="4"/>
                    </a:cxn>
                    <a:cxn ang="0">
                      <a:pos x="2" y="4"/>
                    </a:cxn>
                    <a:cxn ang="0">
                      <a:pos x="2" y="4"/>
                    </a:cxn>
                    <a:cxn ang="0">
                      <a:pos x="3" y="4"/>
                    </a:cxn>
                    <a:cxn ang="0">
                      <a:pos x="3" y="4"/>
                    </a:cxn>
                    <a:cxn ang="0">
                      <a:pos x="3" y="3"/>
                    </a:cxn>
                    <a:cxn ang="0">
                      <a:pos x="3" y="3"/>
                    </a:cxn>
                    <a:cxn ang="0">
                      <a:pos x="3" y="2"/>
                    </a:cxn>
                    <a:cxn ang="0">
                      <a:pos x="3" y="2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lnTo>
                        <a:pt x="3" y="2"/>
                      </a:lnTo>
                      <a:lnTo>
                        <a:pt x="2" y="0"/>
                      </a:ln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1" y="2"/>
                      </a:lnTo>
                      <a:lnTo>
                        <a:pt x="1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3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1" y="4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3" y="4"/>
                      </a:lnTo>
                      <a:lnTo>
                        <a:pt x="3" y="4"/>
                      </a:lnTo>
                      <a:lnTo>
                        <a:pt x="3" y="3"/>
                      </a:lnTo>
                      <a:lnTo>
                        <a:pt x="3" y="3"/>
                      </a:lnTo>
                      <a:lnTo>
                        <a:pt x="3" y="2"/>
                      </a:lnTo>
                      <a:lnTo>
                        <a:pt x="3" y="2"/>
                      </a:lnTo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3" name="Group 11"/>
            <p:cNvGrpSpPr>
              <a:grpSpLocks/>
            </p:cNvGrpSpPr>
            <p:nvPr/>
          </p:nvGrpSpPr>
          <p:grpSpPr bwMode="auto">
            <a:xfrm>
              <a:off x="1994751" y="5363286"/>
              <a:ext cx="1084263" cy="703262"/>
              <a:chOff x="180" y="3435"/>
              <a:chExt cx="683" cy="443"/>
            </a:xfrm>
            <a:grpFill/>
          </p:grpSpPr>
          <p:sp>
            <p:nvSpPr>
              <p:cNvPr id="294" name="Freeform 12"/>
              <p:cNvSpPr>
                <a:spLocks/>
              </p:cNvSpPr>
              <p:nvPr/>
            </p:nvSpPr>
            <p:spPr bwMode="auto">
              <a:xfrm>
                <a:off x="713" y="3701"/>
                <a:ext cx="150" cy="177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20" y="153"/>
                  </a:cxn>
                  <a:cxn ang="0">
                    <a:pos x="20" y="191"/>
                  </a:cxn>
                  <a:cxn ang="0">
                    <a:pos x="78" y="229"/>
                  </a:cxn>
                  <a:cxn ang="0">
                    <a:pos x="96" y="191"/>
                  </a:cxn>
                  <a:cxn ang="0">
                    <a:pos x="194" y="134"/>
                  </a:cxn>
                  <a:cxn ang="0">
                    <a:pos x="155" y="58"/>
                  </a:cxn>
                  <a:cxn ang="0">
                    <a:pos x="38" y="0"/>
                  </a:cxn>
                  <a:cxn ang="0">
                    <a:pos x="38" y="58"/>
                  </a:cxn>
                  <a:cxn ang="0">
                    <a:pos x="0" y="76"/>
                  </a:cxn>
                </a:cxnLst>
                <a:rect l="0" t="0" r="r" b="b"/>
                <a:pathLst>
                  <a:path w="194" h="229">
                    <a:moveTo>
                      <a:pt x="0" y="76"/>
                    </a:moveTo>
                    <a:lnTo>
                      <a:pt x="20" y="153"/>
                    </a:lnTo>
                    <a:lnTo>
                      <a:pt x="20" y="191"/>
                    </a:lnTo>
                    <a:lnTo>
                      <a:pt x="78" y="229"/>
                    </a:lnTo>
                    <a:lnTo>
                      <a:pt x="96" y="191"/>
                    </a:lnTo>
                    <a:lnTo>
                      <a:pt x="194" y="134"/>
                    </a:lnTo>
                    <a:lnTo>
                      <a:pt x="155" y="58"/>
                    </a:lnTo>
                    <a:lnTo>
                      <a:pt x="38" y="0"/>
                    </a:lnTo>
                    <a:lnTo>
                      <a:pt x="38" y="58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Freeform 13"/>
              <p:cNvSpPr>
                <a:spLocks/>
              </p:cNvSpPr>
              <p:nvPr/>
            </p:nvSpPr>
            <p:spPr bwMode="auto">
              <a:xfrm>
                <a:off x="713" y="3701"/>
                <a:ext cx="150" cy="177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20" y="153"/>
                  </a:cxn>
                  <a:cxn ang="0">
                    <a:pos x="20" y="191"/>
                  </a:cxn>
                  <a:cxn ang="0">
                    <a:pos x="78" y="229"/>
                  </a:cxn>
                  <a:cxn ang="0">
                    <a:pos x="96" y="191"/>
                  </a:cxn>
                  <a:cxn ang="0">
                    <a:pos x="194" y="134"/>
                  </a:cxn>
                  <a:cxn ang="0">
                    <a:pos x="155" y="58"/>
                  </a:cxn>
                  <a:cxn ang="0">
                    <a:pos x="38" y="0"/>
                  </a:cxn>
                  <a:cxn ang="0">
                    <a:pos x="38" y="58"/>
                  </a:cxn>
                  <a:cxn ang="0">
                    <a:pos x="0" y="76"/>
                  </a:cxn>
                </a:cxnLst>
                <a:rect l="0" t="0" r="r" b="b"/>
                <a:pathLst>
                  <a:path w="194" h="229">
                    <a:moveTo>
                      <a:pt x="0" y="76"/>
                    </a:moveTo>
                    <a:lnTo>
                      <a:pt x="20" y="153"/>
                    </a:lnTo>
                    <a:lnTo>
                      <a:pt x="20" y="191"/>
                    </a:lnTo>
                    <a:lnTo>
                      <a:pt x="78" y="229"/>
                    </a:lnTo>
                    <a:lnTo>
                      <a:pt x="96" y="191"/>
                    </a:lnTo>
                    <a:lnTo>
                      <a:pt x="194" y="134"/>
                    </a:lnTo>
                    <a:lnTo>
                      <a:pt x="155" y="58"/>
                    </a:lnTo>
                    <a:lnTo>
                      <a:pt x="38" y="0"/>
                    </a:lnTo>
                    <a:lnTo>
                      <a:pt x="38" y="58"/>
                    </a:lnTo>
                    <a:lnTo>
                      <a:pt x="0" y="76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Freeform 14"/>
              <p:cNvSpPr>
                <a:spLocks/>
              </p:cNvSpPr>
              <p:nvPr/>
            </p:nvSpPr>
            <p:spPr bwMode="auto">
              <a:xfrm>
                <a:off x="639" y="3598"/>
                <a:ext cx="90" cy="59"/>
              </a:xfrm>
              <a:custGeom>
                <a:avLst/>
                <a:gdLst/>
                <a:ahLst/>
                <a:cxnLst>
                  <a:cxn ang="0">
                    <a:pos x="39" y="77"/>
                  </a:cxn>
                  <a:cxn ang="0">
                    <a:pos x="95" y="77"/>
                  </a:cxn>
                  <a:cxn ang="0">
                    <a:pos x="115" y="39"/>
                  </a:cxn>
                  <a:cxn ang="0">
                    <a:pos x="57" y="19"/>
                  </a:cxn>
                  <a:cxn ang="0">
                    <a:pos x="39" y="19"/>
                  </a:cxn>
                  <a:cxn ang="0">
                    <a:pos x="18" y="0"/>
                  </a:cxn>
                  <a:cxn ang="0">
                    <a:pos x="0" y="19"/>
                  </a:cxn>
                  <a:cxn ang="0">
                    <a:pos x="18" y="58"/>
                  </a:cxn>
                  <a:cxn ang="0">
                    <a:pos x="39" y="77"/>
                  </a:cxn>
                </a:cxnLst>
                <a:rect l="0" t="0" r="r" b="b"/>
                <a:pathLst>
                  <a:path w="115" h="77">
                    <a:moveTo>
                      <a:pt x="39" y="77"/>
                    </a:moveTo>
                    <a:lnTo>
                      <a:pt x="95" y="77"/>
                    </a:lnTo>
                    <a:lnTo>
                      <a:pt x="115" y="39"/>
                    </a:lnTo>
                    <a:lnTo>
                      <a:pt x="57" y="19"/>
                    </a:lnTo>
                    <a:lnTo>
                      <a:pt x="39" y="19"/>
                    </a:lnTo>
                    <a:lnTo>
                      <a:pt x="18" y="0"/>
                    </a:lnTo>
                    <a:lnTo>
                      <a:pt x="0" y="19"/>
                    </a:lnTo>
                    <a:lnTo>
                      <a:pt x="18" y="58"/>
                    </a:lnTo>
                    <a:lnTo>
                      <a:pt x="39" y="77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Freeform 15"/>
              <p:cNvSpPr>
                <a:spLocks/>
              </p:cNvSpPr>
              <p:nvPr/>
            </p:nvSpPr>
            <p:spPr bwMode="auto">
              <a:xfrm>
                <a:off x="639" y="3598"/>
                <a:ext cx="90" cy="59"/>
              </a:xfrm>
              <a:custGeom>
                <a:avLst/>
                <a:gdLst/>
                <a:ahLst/>
                <a:cxnLst>
                  <a:cxn ang="0">
                    <a:pos x="39" y="77"/>
                  </a:cxn>
                  <a:cxn ang="0">
                    <a:pos x="95" y="77"/>
                  </a:cxn>
                  <a:cxn ang="0">
                    <a:pos x="115" y="39"/>
                  </a:cxn>
                  <a:cxn ang="0">
                    <a:pos x="57" y="19"/>
                  </a:cxn>
                  <a:cxn ang="0">
                    <a:pos x="39" y="19"/>
                  </a:cxn>
                  <a:cxn ang="0">
                    <a:pos x="18" y="0"/>
                  </a:cxn>
                  <a:cxn ang="0">
                    <a:pos x="0" y="19"/>
                  </a:cxn>
                  <a:cxn ang="0">
                    <a:pos x="18" y="58"/>
                  </a:cxn>
                  <a:cxn ang="0">
                    <a:pos x="39" y="77"/>
                  </a:cxn>
                </a:cxnLst>
                <a:rect l="0" t="0" r="r" b="b"/>
                <a:pathLst>
                  <a:path w="115" h="77">
                    <a:moveTo>
                      <a:pt x="39" y="77"/>
                    </a:moveTo>
                    <a:lnTo>
                      <a:pt x="95" y="77"/>
                    </a:lnTo>
                    <a:lnTo>
                      <a:pt x="115" y="39"/>
                    </a:lnTo>
                    <a:lnTo>
                      <a:pt x="57" y="19"/>
                    </a:lnTo>
                    <a:lnTo>
                      <a:pt x="39" y="19"/>
                    </a:lnTo>
                    <a:lnTo>
                      <a:pt x="18" y="0"/>
                    </a:lnTo>
                    <a:lnTo>
                      <a:pt x="0" y="19"/>
                    </a:lnTo>
                    <a:lnTo>
                      <a:pt x="18" y="58"/>
                    </a:lnTo>
                    <a:lnTo>
                      <a:pt x="39" y="77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Freeform 16"/>
              <p:cNvSpPr>
                <a:spLocks/>
              </p:cNvSpPr>
              <p:nvPr/>
            </p:nvSpPr>
            <p:spPr bwMode="auto">
              <a:xfrm>
                <a:off x="625" y="3657"/>
                <a:ext cx="29" cy="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38" y="0"/>
                  </a:cxn>
                  <a:cxn ang="0">
                    <a:pos x="38" y="19"/>
                  </a:cxn>
                  <a:cxn ang="0">
                    <a:pos x="0" y="19"/>
                  </a:cxn>
                </a:cxnLst>
                <a:rect l="0" t="0" r="r" b="b"/>
                <a:pathLst>
                  <a:path w="38" h="19">
                    <a:moveTo>
                      <a:pt x="0" y="19"/>
                    </a:moveTo>
                    <a:lnTo>
                      <a:pt x="38" y="0"/>
                    </a:lnTo>
                    <a:lnTo>
                      <a:pt x="38" y="1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Freeform 17"/>
              <p:cNvSpPr>
                <a:spLocks/>
              </p:cNvSpPr>
              <p:nvPr/>
            </p:nvSpPr>
            <p:spPr bwMode="auto">
              <a:xfrm>
                <a:off x="625" y="3657"/>
                <a:ext cx="29" cy="13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38" y="0"/>
                  </a:cxn>
                  <a:cxn ang="0">
                    <a:pos x="38" y="19"/>
                  </a:cxn>
                  <a:cxn ang="0">
                    <a:pos x="0" y="19"/>
                  </a:cxn>
                </a:cxnLst>
                <a:rect l="0" t="0" r="r" b="b"/>
                <a:pathLst>
                  <a:path w="38" h="19">
                    <a:moveTo>
                      <a:pt x="0" y="19"/>
                    </a:moveTo>
                    <a:lnTo>
                      <a:pt x="38" y="0"/>
                    </a:lnTo>
                    <a:lnTo>
                      <a:pt x="38" y="19"/>
                    </a:lnTo>
                    <a:lnTo>
                      <a:pt x="0" y="19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Freeform 18"/>
              <p:cNvSpPr>
                <a:spLocks/>
              </p:cNvSpPr>
              <p:nvPr/>
            </p:nvSpPr>
            <p:spPr bwMode="auto">
              <a:xfrm>
                <a:off x="597" y="3615"/>
                <a:ext cx="30" cy="29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6" y="1"/>
                  </a:cxn>
                  <a:cxn ang="0">
                    <a:pos x="32" y="6"/>
                  </a:cxn>
                  <a:cxn ang="0">
                    <a:pos x="36" y="12"/>
                  </a:cxn>
                  <a:cxn ang="0">
                    <a:pos x="38" y="19"/>
                  </a:cxn>
                  <a:cxn ang="0">
                    <a:pos x="36" y="27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19" y="37"/>
                  </a:cxn>
                  <a:cxn ang="0">
                    <a:pos x="11" y="36"/>
                  </a:cxn>
                  <a:cxn ang="0">
                    <a:pos x="5" y="33"/>
                  </a:cxn>
                  <a:cxn ang="0">
                    <a:pos x="1" y="27"/>
                  </a:cxn>
                  <a:cxn ang="0">
                    <a:pos x="0" y="19"/>
                  </a:cxn>
                  <a:cxn ang="0">
                    <a:pos x="1" y="12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9" y="0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26" y="1"/>
                    </a:lnTo>
                    <a:lnTo>
                      <a:pt x="32" y="6"/>
                    </a:lnTo>
                    <a:lnTo>
                      <a:pt x="36" y="12"/>
                    </a:lnTo>
                    <a:lnTo>
                      <a:pt x="38" y="19"/>
                    </a:lnTo>
                    <a:lnTo>
                      <a:pt x="36" y="27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19" y="37"/>
                    </a:lnTo>
                    <a:lnTo>
                      <a:pt x="11" y="36"/>
                    </a:lnTo>
                    <a:lnTo>
                      <a:pt x="5" y="33"/>
                    </a:lnTo>
                    <a:lnTo>
                      <a:pt x="1" y="27"/>
                    </a:lnTo>
                    <a:lnTo>
                      <a:pt x="0" y="19"/>
                    </a:lnTo>
                    <a:lnTo>
                      <a:pt x="1" y="12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Freeform 19"/>
              <p:cNvSpPr>
                <a:spLocks/>
              </p:cNvSpPr>
              <p:nvPr/>
            </p:nvSpPr>
            <p:spPr bwMode="auto">
              <a:xfrm>
                <a:off x="597" y="3615"/>
                <a:ext cx="30" cy="29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9" y="0"/>
                  </a:cxn>
                  <a:cxn ang="0">
                    <a:pos x="26" y="1"/>
                  </a:cxn>
                  <a:cxn ang="0">
                    <a:pos x="32" y="6"/>
                  </a:cxn>
                  <a:cxn ang="0">
                    <a:pos x="36" y="12"/>
                  </a:cxn>
                  <a:cxn ang="0">
                    <a:pos x="38" y="19"/>
                  </a:cxn>
                  <a:cxn ang="0">
                    <a:pos x="38" y="19"/>
                  </a:cxn>
                  <a:cxn ang="0">
                    <a:pos x="36" y="27"/>
                  </a:cxn>
                  <a:cxn ang="0">
                    <a:pos x="32" y="33"/>
                  </a:cxn>
                  <a:cxn ang="0">
                    <a:pos x="26" y="36"/>
                  </a:cxn>
                  <a:cxn ang="0">
                    <a:pos x="19" y="37"/>
                  </a:cxn>
                  <a:cxn ang="0">
                    <a:pos x="19" y="37"/>
                  </a:cxn>
                  <a:cxn ang="0">
                    <a:pos x="11" y="36"/>
                  </a:cxn>
                  <a:cxn ang="0">
                    <a:pos x="5" y="33"/>
                  </a:cxn>
                  <a:cxn ang="0">
                    <a:pos x="1" y="27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1" y="12"/>
                  </a:cxn>
                  <a:cxn ang="0">
                    <a:pos x="5" y="6"/>
                  </a:cxn>
                  <a:cxn ang="0">
                    <a:pos x="11" y="1"/>
                  </a:cxn>
                  <a:cxn ang="0">
                    <a:pos x="19" y="0"/>
                  </a:cxn>
                </a:cxnLst>
                <a:rect l="0" t="0" r="r" b="b"/>
                <a:pathLst>
                  <a:path w="38" h="37">
                    <a:moveTo>
                      <a:pt x="19" y="0"/>
                    </a:moveTo>
                    <a:lnTo>
                      <a:pt x="19" y="0"/>
                    </a:lnTo>
                    <a:lnTo>
                      <a:pt x="26" y="1"/>
                    </a:lnTo>
                    <a:lnTo>
                      <a:pt x="32" y="6"/>
                    </a:lnTo>
                    <a:lnTo>
                      <a:pt x="36" y="12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36" y="27"/>
                    </a:lnTo>
                    <a:lnTo>
                      <a:pt x="32" y="33"/>
                    </a:lnTo>
                    <a:lnTo>
                      <a:pt x="26" y="36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1" y="36"/>
                    </a:lnTo>
                    <a:lnTo>
                      <a:pt x="5" y="33"/>
                    </a:lnTo>
                    <a:lnTo>
                      <a:pt x="1" y="27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1" y="12"/>
                    </a:lnTo>
                    <a:lnTo>
                      <a:pt x="5" y="6"/>
                    </a:lnTo>
                    <a:lnTo>
                      <a:pt x="11" y="1"/>
                    </a:lnTo>
                    <a:lnTo>
                      <a:pt x="19" y="0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Freeform 20"/>
              <p:cNvSpPr>
                <a:spLocks/>
              </p:cNvSpPr>
              <p:nvPr/>
            </p:nvSpPr>
            <p:spPr bwMode="auto">
              <a:xfrm>
                <a:off x="551" y="3569"/>
                <a:ext cx="74" cy="29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77" y="38"/>
                  </a:cxn>
                  <a:cxn ang="0">
                    <a:pos x="95" y="0"/>
                  </a:cxn>
                  <a:cxn ang="0">
                    <a:pos x="19" y="0"/>
                  </a:cxn>
                  <a:cxn ang="0">
                    <a:pos x="0" y="38"/>
                  </a:cxn>
                </a:cxnLst>
                <a:rect l="0" t="0" r="r" b="b"/>
                <a:pathLst>
                  <a:path w="95" h="38">
                    <a:moveTo>
                      <a:pt x="0" y="38"/>
                    </a:moveTo>
                    <a:lnTo>
                      <a:pt x="77" y="38"/>
                    </a:lnTo>
                    <a:lnTo>
                      <a:pt x="95" y="0"/>
                    </a:lnTo>
                    <a:lnTo>
                      <a:pt x="19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Freeform 21"/>
              <p:cNvSpPr>
                <a:spLocks/>
              </p:cNvSpPr>
              <p:nvPr/>
            </p:nvSpPr>
            <p:spPr bwMode="auto">
              <a:xfrm>
                <a:off x="551" y="3569"/>
                <a:ext cx="74" cy="29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77" y="38"/>
                  </a:cxn>
                  <a:cxn ang="0">
                    <a:pos x="95" y="0"/>
                  </a:cxn>
                  <a:cxn ang="0">
                    <a:pos x="19" y="0"/>
                  </a:cxn>
                  <a:cxn ang="0">
                    <a:pos x="0" y="38"/>
                  </a:cxn>
                </a:cxnLst>
                <a:rect l="0" t="0" r="r" b="b"/>
                <a:pathLst>
                  <a:path w="95" h="38">
                    <a:moveTo>
                      <a:pt x="0" y="38"/>
                    </a:moveTo>
                    <a:lnTo>
                      <a:pt x="77" y="38"/>
                    </a:lnTo>
                    <a:lnTo>
                      <a:pt x="95" y="0"/>
                    </a:lnTo>
                    <a:lnTo>
                      <a:pt x="19" y="0"/>
                    </a:lnTo>
                    <a:lnTo>
                      <a:pt x="0" y="38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Freeform 22"/>
              <p:cNvSpPr>
                <a:spLocks/>
              </p:cNvSpPr>
              <p:nvPr/>
            </p:nvSpPr>
            <p:spPr bwMode="auto">
              <a:xfrm>
                <a:off x="240" y="3435"/>
                <a:ext cx="74" cy="4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8" y="59"/>
                  </a:cxn>
                  <a:cxn ang="0">
                    <a:pos x="76" y="59"/>
                  </a:cxn>
                  <a:cxn ang="0">
                    <a:pos x="96" y="20"/>
                  </a:cxn>
                  <a:cxn ang="0">
                    <a:pos x="57" y="0"/>
                  </a:cxn>
                  <a:cxn ang="0">
                    <a:pos x="19" y="20"/>
                  </a:cxn>
                  <a:cxn ang="0">
                    <a:pos x="0" y="38"/>
                  </a:cxn>
                </a:cxnLst>
                <a:rect l="0" t="0" r="r" b="b"/>
                <a:pathLst>
                  <a:path w="96" h="59">
                    <a:moveTo>
                      <a:pt x="0" y="38"/>
                    </a:moveTo>
                    <a:lnTo>
                      <a:pt x="38" y="59"/>
                    </a:lnTo>
                    <a:lnTo>
                      <a:pt x="76" y="59"/>
                    </a:lnTo>
                    <a:lnTo>
                      <a:pt x="96" y="20"/>
                    </a:lnTo>
                    <a:lnTo>
                      <a:pt x="57" y="0"/>
                    </a:lnTo>
                    <a:lnTo>
                      <a:pt x="19" y="2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Freeform 23"/>
              <p:cNvSpPr>
                <a:spLocks/>
              </p:cNvSpPr>
              <p:nvPr/>
            </p:nvSpPr>
            <p:spPr bwMode="auto">
              <a:xfrm>
                <a:off x="240" y="3435"/>
                <a:ext cx="74" cy="46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38" y="59"/>
                  </a:cxn>
                  <a:cxn ang="0">
                    <a:pos x="76" y="59"/>
                  </a:cxn>
                  <a:cxn ang="0">
                    <a:pos x="96" y="20"/>
                  </a:cxn>
                  <a:cxn ang="0">
                    <a:pos x="57" y="0"/>
                  </a:cxn>
                  <a:cxn ang="0">
                    <a:pos x="19" y="20"/>
                  </a:cxn>
                  <a:cxn ang="0">
                    <a:pos x="0" y="38"/>
                  </a:cxn>
                </a:cxnLst>
                <a:rect l="0" t="0" r="r" b="b"/>
                <a:pathLst>
                  <a:path w="96" h="59">
                    <a:moveTo>
                      <a:pt x="0" y="38"/>
                    </a:moveTo>
                    <a:lnTo>
                      <a:pt x="38" y="59"/>
                    </a:lnTo>
                    <a:lnTo>
                      <a:pt x="76" y="59"/>
                    </a:lnTo>
                    <a:lnTo>
                      <a:pt x="96" y="20"/>
                    </a:lnTo>
                    <a:lnTo>
                      <a:pt x="57" y="0"/>
                    </a:lnTo>
                    <a:lnTo>
                      <a:pt x="19" y="20"/>
                    </a:lnTo>
                    <a:lnTo>
                      <a:pt x="0" y="38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Freeform 24"/>
              <p:cNvSpPr>
                <a:spLocks/>
              </p:cNvSpPr>
              <p:nvPr/>
            </p:nvSpPr>
            <p:spPr bwMode="auto">
              <a:xfrm>
                <a:off x="180" y="3435"/>
                <a:ext cx="31" cy="46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0" y="38"/>
                  </a:cxn>
                  <a:cxn ang="0">
                    <a:pos x="0" y="59"/>
                  </a:cxn>
                </a:cxnLst>
                <a:rect l="0" t="0" r="r" b="b"/>
                <a:pathLst>
                  <a:path w="39" h="59">
                    <a:moveTo>
                      <a:pt x="0" y="59"/>
                    </a:moveTo>
                    <a:lnTo>
                      <a:pt x="39" y="20"/>
                    </a:lnTo>
                    <a:lnTo>
                      <a:pt x="39" y="0"/>
                    </a:lnTo>
                    <a:lnTo>
                      <a:pt x="0" y="38"/>
                    </a:lnTo>
                    <a:lnTo>
                      <a:pt x="0" y="59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Freeform 25"/>
              <p:cNvSpPr>
                <a:spLocks/>
              </p:cNvSpPr>
              <p:nvPr/>
            </p:nvSpPr>
            <p:spPr bwMode="auto">
              <a:xfrm>
                <a:off x="180" y="3435"/>
                <a:ext cx="31" cy="46"/>
              </a:xfrm>
              <a:custGeom>
                <a:avLst/>
                <a:gdLst/>
                <a:ahLst/>
                <a:cxnLst>
                  <a:cxn ang="0">
                    <a:pos x="0" y="59"/>
                  </a:cxn>
                  <a:cxn ang="0">
                    <a:pos x="39" y="20"/>
                  </a:cxn>
                  <a:cxn ang="0">
                    <a:pos x="39" y="0"/>
                  </a:cxn>
                  <a:cxn ang="0">
                    <a:pos x="0" y="38"/>
                  </a:cxn>
                  <a:cxn ang="0">
                    <a:pos x="0" y="59"/>
                  </a:cxn>
                </a:cxnLst>
                <a:rect l="0" t="0" r="r" b="b"/>
                <a:pathLst>
                  <a:path w="39" h="59">
                    <a:moveTo>
                      <a:pt x="0" y="59"/>
                    </a:moveTo>
                    <a:lnTo>
                      <a:pt x="39" y="20"/>
                    </a:lnTo>
                    <a:lnTo>
                      <a:pt x="39" y="0"/>
                    </a:lnTo>
                    <a:lnTo>
                      <a:pt x="0" y="38"/>
                    </a:lnTo>
                    <a:lnTo>
                      <a:pt x="0" y="59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Freeform 26"/>
              <p:cNvSpPr>
                <a:spLocks/>
              </p:cNvSpPr>
              <p:nvPr/>
            </p:nvSpPr>
            <p:spPr bwMode="auto">
              <a:xfrm>
                <a:off x="432" y="3509"/>
                <a:ext cx="76" cy="60"/>
              </a:xfrm>
              <a:custGeom>
                <a:avLst/>
                <a:gdLst/>
                <a:ahLst/>
                <a:cxnLst>
                  <a:cxn ang="0">
                    <a:pos x="39" y="77"/>
                  </a:cxn>
                  <a:cxn ang="0">
                    <a:pos x="97" y="77"/>
                  </a:cxn>
                  <a:cxn ang="0">
                    <a:pos x="97" y="39"/>
                  </a:cxn>
                  <a:cxn ang="0">
                    <a:pos x="58" y="0"/>
                  </a:cxn>
                  <a:cxn ang="0">
                    <a:pos x="0" y="18"/>
                  </a:cxn>
                  <a:cxn ang="0">
                    <a:pos x="39" y="77"/>
                  </a:cxn>
                </a:cxnLst>
                <a:rect l="0" t="0" r="r" b="b"/>
                <a:pathLst>
                  <a:path w="97" h="77">
                    <a:moveTo>
                      <a:pt x="39" y="77"/>
                    </a:moveTo>
                    <a:lnTo>
                      <a:pt x="97" y="77"/>
                    </a:lnTo>
                    <a:lnTo>
                      <a:pt x="97" y="39"/>
                    </a:lnTo>
                    <a:lnTo>
                      <a:pt x="58" y="0"/>
                    </a:lnTo>
                    <a:lnTo>
                      <a:pt x="0" y="18"/>
                    </a:lnTo>
                    <a:lnTo>
                      <a:pt x="39" y="77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Freeform 27"/>
              <p:cNvSpPr>
                <a:spLocks/>
              </p:cNvSpPr>
              <p:nvPr/>
            </p:nvSpPr>
            <p:spPr bwMode="auto">
              <a:xfrm>
                <a:off x="432" y="3509"/>
                <a:ext cx="76" cy="60"/>
              </a:xfrm>
              <a:custGeom>
                <a:avLst/>
                <a:gdLst/>
                <a:ahLst/>
                <a:cxnLst>
                  <a:cxn ang="0">
                    <a:pos x="39" y="77"/>
                  </a:cxn>
                  <a:cxn ang="0">
                    <a:pos x="97" y="77"/>
                  </a:cxn>
                  <a:cxn ang="0">
                    <a:pos x="97" y="39"/>
                  </a:cxn>
                  <a:cxn ang="0">
                    <a:pos x="58" y="0"/>
                  </a:cxn>
                  <a:cxn ang="0">
                    <a:pos x="0" y="18"/>
                  </a:cxn>
                  <a:cxn ang="0">
                    <a:pos x="39" y="77"/>
                  </a:cxn>
                </a:cxnLst>
                <a:rect l="0" t="0" r="r" b="b"/>
                <a:pathLst>
                  <a:path w="97" h="77">
                    <a:moveTo>
                      <a:pt x="39" y="77"/>
                    </a:moveTo>
                    <a:lnTo>
                      <a:pt x="97" y="77"/>
                    </a:lnTo>
                    <a:lnTo>
                      <a:pt x="97" y="39"/>
                    </a:lnTo>
                    <a:lnTo>
                      <a:pt x="58" y="0"/>
                    </a:lnTo>
                    <a:lnTo>
                      <a:pt x="0" y="18"/>
                    </a:lnTo>
                    <a:lnTo>
                      <a:pt x="39" y="77"/>
                    </a:lnTo>
                  </a:path>
                </a:pathLst>
              </a:custGeom>
              <a:grp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497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Frontline Democrats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1037"/>
            <a:ext cx="9144000" cy="4525963"/>
          </a:xfrm>
        </p:spPr>
        <p:txBody>
          <a:bodyPr numCol="2">
            <a:noAutofit/>
          </a:bodyPr>
          <a:lstStyle/>
          <a:p>
            <a:r>
              <a:rPr lang="en-US" sz="3000" dirty="0" smtClean="0"/>
              <a:t>Ann Kirkpatrick (AZ-01)</a:t>
            </a:r>
          </a:p>
          <a:p>
            <a:r>
              <a:rPr lang="en-US" sz="3000" dirty="0" err="1" smtClean="0"/>
              <a:t>Kyrsten</a:t>
            </a:r>
            <a:r>
              <a:rPr lang="en-US" sz="3000" dirty="0" smtClean="0"/>
              <a:t> Sinema (AZ-09)</a:t>
            </a:r>
          </a:p>
          <a:p>
            <a:r>
              <a:rPr lang="en-US" sz="3000" dirty="0" smtClean="0"/>
              <a:t>Ami Bera (CA-07)</a:t>
            </a:r>
          </a:p>
          <a:p>
            <a:r>
              <a:rPr lang="en-US" sz="3000" dirty="0" smtClean="0"/>
              <a:t>Julia </a:t>
            </a:r>
            <a:r>
              <a:rPr lang="en-US" sz="3000" dirty="0" err="1" smtClean="0"/>
              <a:t>Brownley</a:t>
            </a:r>
            <a:r>
              <a:rPr lang="en-US" sz="3000" dirty="0" smtClean="0"/>
              <a:t> (CA-26)</a:t>
            </a:r>
          </a:p>
          <a:p>
            <a:r>
              <a:rPr lang="en-US" sz="3000" dirty="0" smtClean="0"/>
              <a:t>Pete Aguilar (CA-31)</a:t>
            </a:r>
          </a:p>
          <a:p>
            <a:r>
              <a:rPr lang="es-MX" sz="3000" dirty="0" err="1" smtClean="0"/>
              <a:t>Raul</a:t>
            </a:r>
            <a:r>
              <a:rPr lang="es-MX" sz="3000" dirty="0" smtClean="0"/>
              <a:t> Ruiz (CA-36)</a:t>
            </a:r>
          </a:p>
          <a:p>
            <a:r>
              <a:rPr lang="en-US" sz="3000" dirty="0" smtClean="0"/>
              <a:t>Scott Peters (CA-52)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Gwen Graham (FL-02)</a:t>
            </a:r>
          </a:p>
          <a:p>
            <a:r>
              <a:rPr lang="es-MX" sz="3000" dirty="0" err="1" smtClean="0"/>
              <a:t>Cheri</a:t>
            </a:r>
            <a:r>
              <a:rPr lang="es-MX" sz="3000" dirty="0" smtClean="0"/>
              <a:t> Bustos (IL-17)</a:t>
            </a:r>
          </a:p>
          <a:p>
            <a:r>
              <a:rPr lang="en-US" sz="3000" dirty="0" smtClean="0"/>
              <a:t>Rick Nolan (MN-08)</a:t>
            </a:r>
          </a:p>
          <a:p>
            <a:r>
              <a:rPr lang="en-US" sz="3000" dirty="0" smtClean="0"/>
              <a:t>Brad Ashford (NE-02)</a:t>
            </a:r>
          </a:p>
          <a:p>
            <a:r>
              <a:rPr lang="en-US" sz="3000" dirty="0" smtClean="0"/>
              <a:t>Annie </a:t>
            </a:r>
            <a:r>
              <a:rPr lang="en-US" sz="3000" dirty="0" err="1" smtClean="0"/>
              <a:t>Kuster</a:t>
            </a:r>
            <a:r>
              <a:rPr lang="en-US" sz="3000" dirty="0" smtClean="0"/>
              <a:t> (NH-02)</a:t>
            </a:r>
          </a:p>
          <a:p>
            <a:r>
              <a:rPr lang="en-US" sz="3000" dirty="0" smtClean="0"/>
              <a:t>Sean </a:t>
            </a:r>
            <a:r>
              <a:rPr lang="en-US" sz="3000" dirty="0"/>
              <a:t>Patrick </a:t>
            </a:r>
            <a:r>
              <a:rPr lang="en-US" sz="3000" dirty="0" smtClean="0"/>
              <a:t>Maloney (NY-18)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9889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Strategic </a:t>
            </a:r>
            <a:r>
              <a:rPr lang="en-US" smtClean="0"/>
              <a:t>Priorities:</a:t>
            </a:r>
            <a:br>
              <a:rPr lang="en-US" smtClean="0"/>
            </a:br>
            <a:r>
              <a:rPr lang="en-US" smtClean="0"/>
              <a:t>The </a:t>
            </a:r>
            <a:r>
              <a:rPr lang="en-US" dirty="0" smtClean="0"/>
              <a:t>Four Pillars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Recruit and </a:t>
            </a:r>
            <a:r>
              <a:rPr lang="en-US" dirty="0"/>
              <a:t>elect the leaders </a:t>
            </a:r>
            <a:r>
              <a:rPr lang="en-US" dirty="0" smtClean="0"/>
              <a:t>for tomorrow</a:t>
            </a:r>
          </a:p>
          <a:p>
            <a:endParaRPr lang="en-US" sz="1300" dirty="0"/>
          </a:p>
          <a:p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and execute cutting-edge, winning campaigns of the </a:t>
            </a:r>
            <a:r>
              <a:rPr lang="en-US" dirty="0" smtClean="0"/>
              <a:t>future</a:t>
            </a:r>
          </a:p>
          <a:p>
            <a:endParaRPr lang="en-US" sz="1400" dirty="0"/>
          </a:p>
          <a:p>
            <a:r>
              <a:rPr lang="en-US" dirty="0"/>
              <a:t>P</a:t>
            </a:r>
            <a:r>
              <a:rPr lang="en-US" dirty="0" smtClean="0"/>
              <a:t>romote </a:t>
            </a:r>
            <a:r>
              <a:rPr lang="en-US" dirty="0"/>
              <a:t>a positive policy agenda that connects with everyday </a:t>
            </a:r>
            <a:r>
              <a:rPr lang="en-US" dirty="0" smtClean="0"/>
              <a:t>Americans </a:t>
            </a:r>
          </a:p>
          <a:p>
            <a:endParaRPr lang="en-US" sz="1400" dirty="0"/>
          </a:p>
          <a:p>
            <a:r>
              <a:rPr lang="en-US" dirty="0" smtClean="0"/>
              <a:t>Holding </a:t>
            </a:r>
            <a:r>
              <a:rPr lang="en-US" dirty="0"/>
              <a:t>Republicans </a:t>
            </a:r>
            <a:r>
              <a:rPr lang="en-US" dirty="0" smtClean="0"/>
              <a:t>accountable </a:t>
            </a:r>
            <a:r>
              <a:rPr lang="en-US" dirty="0"/>
              <a:t>in </a:t>
            </a:r>
            <a:r>
              <a:rPr lang="en-US" dirty="0" smtClean="0"/>
              <a:t>their district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07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Recruit and </a:t>
            </a:r>
            <a:r>
              <a:rPr lang="en-US" sz="4400" dirty="0"/>
              <a:t>E</a:t>
            </a:r>
            <a:r>
              <a:rPr lang="en-US" sz="4400" dirty="0" smtClean="0"/>
              <a:t>lect the </a:t>
            </a:r>
            <a:br>
              <a:rPr lang="en-US" sz="4400" dirty="0" smtClean="0"/>
            </a:br>
            <a:r>
              <a:rPr lang="en-US" sz="4400" dirty="0" smtClean="0"/>
              <a:t>Leaders for Tomorrow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latin typeface="+mj-lt"/>
              </a:rPr>
              <a:t>Gretchen Driskell (MI-07, Walberg</a:t>
            </a:r>
            <a:r>
              <a:rPr lang="en-US" sz="3600" dirty="0" smtClean="0">
                <a:latin typeface="+mj-lt"/>
              </a:rPr>
              <a:t>)</a:t>
            </a:r>
          </a:p>
          <a:p>
            <a:r>
              <a:rPr lang="en-US" sz="3600" dirty="0">
                <a:latin typeface="+mj-lt"/>
              </a:rPr>
              <a:t>Annette </a:t>
            </a:r>
            <a:r>
              <a:rPr lang="en-US" sz="3600" dirty="0" err="1">
                <a:latin typeface="+mj-lt"/>
              </a:rPr>
              <a:t>Taddeo</a:t>
            </a:r>
            <a:r>
              <a:rPr lang="en-US" sz="3600" dirty="0">
                <a:latin typeface="+mj-lt"/>
              </a:rPr>
              <a:t> (FL-26, Curbelo)</a:t>
            </a:r>
          </a:p>
          <a:p>
            <a:r>
              <a:rPr lang="en-US" sz="3600" dirty="0">
                <a:latin typeface="+mj-lt"/>
              </a:rPr>
              <a:t>Brad Schneider (IL-10, Dold</a:t>
            </a:r>
            <a:r>
              <a:rPr lang="en-US" sz="3600" dirty="0" smtClean="0">
                <a:latin typeface="+mj-lt"/>
              </a:rPr>
              <a:t>)</a:t>
            </a:r>
          </a:p>
          <a:p>
            <a:r>
              <a:rPr lang="en-US" sz="3600" dirty="0">
                <a:latin typeface="+mj-lt"/>
              </a:rPr>
              <a:t>Pete Gallego (TX-23, Hurd)</a:t>
            </a:r>
          </a:p>
          <a:p>
            <a:r>
              <a:rPr lang="en-US" sz="3600" dirty="0">
                <a:latin typeface="+mj-lt"/>
              </a:rPr>
              <a:t>Emily Cain </a:t>
            </a:r>
            <a:r>
              <a:rPr lang="en-US" sz="3600" dirty="0" smtClean="0">
                <a:latin typeface="+mj-lt"/>
              </a:rPr>
              <a:t>(ME-02</a:t>
            </a:r>
            <a:r>
              <a:rPr lang="en-US" sz="3600" dirty="0">
                <a:latin typeface="+mj-lt"/>
              </a:rPr>
              <a:t>, Poliquin</a:t>
            </a:r>
            <a:r>
              <a:rPr lang="en-US" sz="3600" dirty="0" smtClean="0">
                <a:latin typeface="+mj-lt"/>
              </a:rPr>
              <a:t>)</a:t>
            </a:r>
          </a:p>
          <a:p>
            <a:r>
              <a:rPr lang="en-US" sz="3600" dirty="0" smtClean="0">
                <a:latin typeface="+mj-lt"/>
              </a:rPr>
              <a:t>Josh Gottheimer (NJ-05, Garrett)</a:t>
            </a:r>
          </a:p>
          <a:p>
            <a:r>
              <a:rPr lang="en-US" sz="3600" dirty="0" smtClean="0">
                <a:latin typeface="+mj-lt"/>
              </a:rPr>
              <a:t>Anna Throne-Holst &amp; David Calone (NY-01, Zeldin)</a:t>
            </a:r>
          </a:p>
          <a:p>
            <a:r>
              <a:rPr lang="en-US" sz="3600" dirty="0" smtClean="0">
                <a:latin typeface="+mj-lt"/>
              </a:rPr>
              <a:t>Salud Carbajal &amp; Helen Schneider (CA-24, OPEN)</a:t>
            </a:r>
          </a:p>
          <a:p>
            <a:r>
              <a:rPr lang="en-US" sz="3600" dirty="0" smtClean="0">
                <a:latin typeface="+mj-lt"/>
              </a:rPr>
              <a:t>Shaughnessy Naughton &amp; Steve </a:t>
            </a:r>
            <a:r>
              <a:rPr lang="en-US" sz="3600" dirty="0" err="1" smtClean="0">
                <a:latin typeface="+mj-lt"/>
              </a:rPr>
              <a:t>Santarsiero</a:t>
            </a:r>
            <a:r>
              <a:rPr lang="en-US" sz="3600" dirty="0" smtClean="0">
                <a:latin typeface="+mj-lt"/>
              </a:rPr>
              <a:t> (PA-08, OPEN)</a:t>
            </a:r>
          </a:p>
          <a:p>
            <a:r>
              <a:rPr lang="en-US" sz="3600" dirty="0" smtClean="0">
                <a:latin typeface="+mj-lt"/>
              </a:rPr>
              <a:t>John Plumb (NY-23, Reed)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3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w D Trip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D Trip Theme</Template>
  <TotalTime>6535</TotalTime>
  <Words>687</Words>
  <Application>Microsoft Office PowerPoint</Application>
  <PresentationFormat>On-screen Show (4:3)</PresentationFormat>
  <Paragraphs>130</Paragraphs>
  <Slides>15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 D Trip Theme</vt:lpstr>
      <vt:lpstr>PowerPoint Presentation</vt:lpstr>
      <vt:lpstr>The Urgency of  the Moment</vt:lpstr>
      <vt:lpstr>The Reality of 2016</vt:lpstr>
      <vt:lpstr>The Battlefield</vt:lpstr>
      <vt:lpstr>The Battlefield</vt:lpstr>
      <vt:lpstr>The Battlefield</vt:lpstr>
      <vt:lpstr>Frontline Democrats</vt:lpstr>
      <vt:lpstr>Strategic Priorities: The Four Pillars</vt:lpstr>
      <vt:lpstr>Recruit and Elect the  Leaders for Tomorrow</vt:lpstr>
      <vt:lpstr>Design and Execute Cutting-edge, Winning Campaigns of the Future</vt:lpstr>
      <vt:lpstr>Promote a Positive Policy Agenda That Connects with Everyday Americans </vt:lpstr>
      <vt:lpstr>Holding Republicans Accountable in Their District</vt:lpstr>
      <vt:lpstr>Holding Republicans Accountable in Their District</vt:lpstr>
      <vt:lpstr>What Have You Been Hearing?</vt:lpstr>
      <vt:lpstr>PowerPoint Presentation</vt:lpstr>
    </vt:vector>
  </TitlesOfParts>
  <Company>DCCC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Morales</dc:creator>
  <cp:lastModifiedBy>Jose Morales</cp:lastModifiedBy>
  <cp:revision>84</cp:revision>
  <dcterms:created xsi:type="dcterms:W3CDTF">2015-05-14T17:23:27Z</dcterms:created>
  <dcterms:modified xsi:type="dcterms:W3CDTF">2015-05-21T14:01:04Z</dcterms:modified>
</cp:coreProperties>
</file>