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4D1B-62BF-91CC-98A7-AAC09B61B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7D50386-11F5-8D3C-F0AB-B6B985657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DB0CBE-BDA2-F89B-7987-D35753DACF5D}"/>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FB25920B-DF20-3594-F833-B71DB87BB6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EF1FCA-55CF-76A3-4EA7-A4BC30EC6558}"/>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293189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93A9-A9C9-7667-7300-716DADF8DD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3FCE9-399A-B576-2BDE-AA6BD98E73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45ACF6-0EDC-2470-A695-2BB995FBD40C}"/>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38FF8D73-9806-F11B-A351-372F505D7D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7B1563-321D-D4CE-429D-8DA229CBDF0D}"/>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325908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AB67B4-560F-D642-2B48-D48C394DBA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74AEC1-A957-2C79-8520-88FB7F1DC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14D04C-8F52-AE87-4BBD-A0F3E559B247}"/>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A59F6FB6-34E0-4651-3E9B-9849ECB8C1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4A613C-3570-7C56-9267-C4CBB699C547}"/>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139986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DA7A-51E2-A5D8-9C7F-A35CF3389A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1370D4-A4BB-41F2-DD49-95DD9FDBC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58C1EF-0CCC-D317-37E1-4949A688C624}"/>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7BBD108B-8AC0-22F8-95CB-AB4C91BD7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C555AC-2C9A-1358-E1AB-B3DAA5690484}"/>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148085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7ABD-C056-2EF5-117F-EEF1144C7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B44A9F-2F42-4236-67E4-15DD6994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20DA3-869B-2BBF-C272-DE99FA132CD7}"/>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B50ADA5E-0B50-D2EF-FDB1-250F84D527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95A8FF-C7AD-1AED-37BA-AD4C87250C73}"/>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16849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65DE-954B-0BE7-2006-5806D3DBF8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E95654-4693-A0C5-027A-F1DC842E1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F0D556-2FF6-66BC-F56A-E341F5E74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070C09-75B0-CB72-18F6-C55857F552D2}"/>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6" name="Footer Placeholder 5">
            <a:extLst>
              <a:ext uri="{FF2B5EF4-FFF2-40B4-BE49-F238E27FC236}">
                <a16:creationId xmlns:a16="http://schemas.microsoft.com/office/drawing/2014/main" id="{D33A7E23-FA69-7C33-BFC4-A2666D9939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3AE4A1-864D-14C3-DDEE-DC80BAD53104}"/>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102913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D6C9-E391-9664-4077-478D1562C6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F5F189-0867-A082-194C-EDC2AB34A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38BF1-951F-CD3D-27D4-5E9F1578A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395AC6-063A-53AB-CC83-A80D542B3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2D7D3-8114-03A1-4D0B-72B8BCDCC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70A305-4E84-44E1-5C00-DBD00AFC59ED}"/>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8" name="Footer Placeholder 7">
            <a:extLst>
              <a:ext uri="{FF2B5EF4-FFF2-40B4-BE49-F238E27FC236}">
                <a16:creationId xmlns:a16="http://schemas.microsoft.com/office/drawing/2014/main" id="{9E091651-45E9-2404-9289-2735FBB524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73B5D3-D34A-0920-6D71-FCBC5429AF13}"/>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149622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AB0E-16C9-ACE4-78E3-F412969C13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D38A72-2BE5-1164-43CF-05CEE2E0A884}"/>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4" name="Footer Placeholder 3">
            <a:extLst>
              <a:ext uri="{FF2B5EF4-FFF2-40B4-BE49-F238E27FC236}">
                <a16:creationId xmlns:a16="http://schemas.microsoft.com/office/drawing/2014/main" id="{B5B62E96-904B-3AA9-7994-9418D77E0D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64BCBF8-E97A-0CC4-A9FB-586EACDE01C9}"/>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238014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E2BCC-1CE4-966F-8383-01ACAB6A9173}"/>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3" name="Footer Placeholder 2">
            <a:extLst>
              <a:ext uri="{FF2B5EF4-FFF2-40B4-BE49-F238E27FC236}">
                <a16:creationId xmlns:a16="http://schemas.microsoft.com/office/drawing/2014/main" id="{5731E74E-ECBF-DF61-BE52-A3F6B97011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E259E1-02B9-A01E-21F5-BE4A71ECDBBC}"/>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425705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3899-BD4A-9911-CB87-010FD9549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770D89-C686-F17E-6344-932E537B6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711212-4F2C-5F49-9268-C3A2ED0EA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5B025-FF5D-CC0D-19A7-82A6EF1BD06B}"/>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6" name="Footer Placeholder 5">
            <a:extLst>
              <a:ext uri="{FF2B5EF4-FFF2-40B4-BE49-F238E27FC236}">
                <a16:creationId xmlns:a16="http://schemas.microsoft.com/office/drawing/2014/main" id="{4E7E89F0-C5D4-1D2D-7686-526E0CFB47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70EF35-2974-A273-9FF4-555B3EAA8990}"/>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366666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EF2F-C2AF-4871-EF3A-650A1ED74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71DD75-E8D2-C2CD-AD2F-78BD86E29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6BF62C-F6DC-4C82-194E-FA7528E54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88364-D629-AFBF-445F-B67D0F9454B8}"/>
              </a:ext>
            </a:extLst>
          </p:cNvPr>
          <p:cNvSpPr>
            <a:spLocks noGrp="1"/>
          </p:cNvSpPr>
          <p:nvPr>
            <p:ph type="dt" sz="half" idx="10"/>
          </p:nvPr>
        </p:nvSpPr>
        <p:spPr/>
        <p:txBody>
          <a:bodyPr/>
          <a:lstStyle/>
          <a:p>
            <a:fld id="{80D78190-9626-44A1-9DE3-438B6ECE706D}" type="datetimeFigureOut">
              <a:rPr lang="en-GB" smtClean="0"/>
              <a:t>28/11/2023</a:t>
            </a:fld>
            <a:endParaRPr lang="en-GB"/>
          </a:p>
        </p:txBody>
      </p:sp>
      <p:sp>
        <p:nvSpPr>
          <p:cNvPr id="6" name="Footer Placeholder 5">
            <a:extLst>
              <a:ext uri="{FF2B5EF4-FFF2-40B4-BE49-F238E27FC236}">
                <a16:creationId xmlns:a16="http://schemas.microsoft.com/office/drawing/2014/main" id="{11659CD0-5DD1-90ED-71EB-AAE16CA256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AF06-C9FD-741B-CD1A-9AE11B7381CD}"/>
              </a:ext>
            </a:extLst>
          </p:cNvPr>
          <p:cNvSpPr>
            <a:spLocks noGrp="1"/>
          </p:cNvSpPr>
          <p:nvPr>
            <p:ph type="sldNum" sz="quarter" idx="12"/>
          </p:nvPr>
        </p:nvSpPr>
        <p:spPr/>
        <p:txBody>
          <a:bodyPr/>
          <a:lstStyle/>
          <a:p>
            <a:fld id="{0B646D26-7D37-4BEF-A1B7-130627D96A10}" type="slidenum">
              <a:rPr lang="en-GB" smtClean="0"/>
              <a:t>‹#›</a:t>
            </a:fld>
            <a:endParaRPr lang="en-GB"/>
          </a:p>
        </p:txBody>
      </p:sp>
    </p:spTree>
    <p:extLst>
      <p:ext uri="{BB962C8B-B14F-4D97-AF65-F5344CB8AC3E}">
        <p14:creationId xmlns:p14="http://schemas.microsoft.com/office/powerpoint/2010/main" val="203556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299DB8-0452-A571-E9A0-0FD01B74F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BA5089-B331-5301-2B48-355F36E2F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7FDD9A-EB93-0ED2-510D-3CC34DD19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78190-9626-44A1-9DE3-438B6ECE706D}" type="datetimeFigureOut">
              <a:rPr lang="en-GB" smtClean="0"/>
              <a:t>28/11/2023</a:t>
            </a:fld>
            <a:endParaRPr lang="en-GB"/>
          </a:p>
        </p:txBody>
      </p:sp>
      <p:sp>
        <p:nvSpPr>
          <p:cNvPr id="5" name="Footer Placeholder 4">
            <a:extLst>
              <a:ext uri="{FF2B5EF4-FFF2-40B4-BE49-F238E27FC236}">
                <a16:creationId xmlns:a16="http://schemas.microsoft.com/office/drawing/2014/main" id="{D1EB5F1F-005A-0CAD-CDD5-8D189F937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D45AB33-C8D1-5606-A298-EBA8CCF16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46D26-7D37-4BEF-A1B7-130627D96A10}" type="slidenum">
              <a:rPr lang="en-GB" smtClean="0"/>
              <a:t>‹#›</a:t>
            </a:fld>
            <a:endParaRPr lang="en-GB"/>
          </a:p>
        </p:txBody>
      </p:sp>
    </p:spTree>
    <p:extLst>
      <p:ext uri="{BB962C8B-B14F-4D97-AF65-F5344CB8AC3E}">
        <p14:creationId xmlns:p14="http://schemas.microsoft.com/office/powerpoint/2010/main" val="278754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Technical Document Translation - 9 Types to Translate Today!">
            <a:extLst>
              <a:ext uri="{FF2B5EF4-FFF2-40B4-BE49-F238E27FC236}">
                <a16:creationId xmlns:a16="http://schemas.microsoft.com/office/drawing/2014/main" id="{37D1D450-AC67-0852-F383-67EF1A3129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08" t="9091" r="42329"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FFA4EC-F65D-7F88-B8CD-3AA69CDDD01D}"/>
              </a:ext>
            </a:extLst>
          </p:cNvPr>
          <p:cNvSpPr>
            <a:spLocks noGrp="1"/>
          </p:cNvSpPr>
          <p:nvPr>
            <p:ph type="ctrTitle"/>
          </p:nvPr>
        </p:nvSpPr>
        <p:spPr>
          <a:xfrm>
            <a:off x="477981" y="1122363"/>
            <a:ext cx="4023360" cy="3204134"/>
          </a:xfrm>
        </p:spPr>
        <p:txBody>
          <a:bodyPr anchor="b">
            <a:normAutofit/>
          </a:bodyPr>
          <a:lstStyle/>
          <a:p>
            <a:pPr algn="l"/>
            <a:r>
              <a:rPr lang="en-GB" sz="4800" b="1" dirty="0">
                <a:solidFill>
                  <a:schemeClr val="bg1"/>
                </a:solidFill>
              </a:rPr>
              <a:t>DigPacks Translation</a:t>
            </a:r>
          </a:p>
        </p:txBody>
      </p:sp>
      <p:sp>
        <p:nvSpPr>
          <p:cNvPr id="1039" name="Rectangle 10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1" name="Rectangle 10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7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38EF50-7CDF-E83E-E09C-B3C9A8D3BDA3}"/>
              </a:ext>
            </a:extLst>
          </p:cNvPr>
          <p:cNvSpPr>
            <a:spLocks noGrp="1"/>
          </p:cNvSpPr>
          <p:nvPr>
            <p:ph type="title"/>
          </p:nvPr>
        </p:nvSpPr>
        <p:spPr>
          <a:xfrm>
            <a:off x="1115568" y="548640"/>
            <a:ext cx="10168128" cy="1179576"/>
          </a:xfrm>
        </p:spPr>
        <p:txBody>
          <a:bodyPr>
            <a:normAutofit/>
          </a:bodyPr>
          <a:lstStyle/>
          <a:p>
            <a:r>
              <a:rPr lang="en-GB" sz="4000" dirty="0">
                <a:solidFill>
                  <a:schemeClr val="bg1"/>
                </a:solidFill>
              </a:rPr>
              <a:t>Single Document Translation</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DE8F0E-95A3-FC2A-6364-FD0573B4852A}"/>
              </a:ext>
            </a:extLst>
          </p:cNvPr>
          <p:cNvSpPr>
            <a:spLocks noGrp="1"/>
          </p:cNvSpPr>
          <p:nvPr>
            <p:ph idx="1"/>
          </p:nvPr>
        </p:nvSpPr>
        <p:spPr>
          <a:xfrm>
            <a:off x="566928" y="2359152"/>
            <a:ext cx="6309360" cy="3695020"/>
          </a:xfrm>
        </p:spPr>
        <p:txBody>
          <a:bodyPr>
            <a:normAutofit/>
          </a:bodyPr>
          <a:lstStyle/>
          <a:p>
            <a:pPr marL="0" indent="0">
              <a:buNone/>
            </a:pPr>
            <a:r>
              <a:rPr lang="en-GB" sz="2200" dirty="0">
                <a:solidFill>
                  <a:schemeClr val="bg1"/>
                </a:solidFill>
              </a:rPr>
              <a:t>This solution gives you the option to translate documents to your chosen language. </a:t>
            </a:r>
          </a:p>
          <a:p>
            <a:pPr marL="0" indent="0">
              <a:buNone/>
            </a:pPr>
            <a:r>
              <a:rPr lang="en-GB" sz="2200" dirty="0">
                <a:solidFill>
                  <a:schemeClr val="bg1"/>
                </a:solidFill>
              </a:rPr>
              <a:t>This is achieved though the Translator Pro app where you select  single document translation option.</a:t>
            </a:r>
          </a:p>
          <a:p>
            <a:pPr marL="0" indent="0">
              <a:buNone/>
            </a:pPr>
            <a:r>
              <a:rPr lang="en-GB" sz="2200" dirty="0">
                <a:solidFill>
                  <a:schemeClr val="bg1"/>
                </a:solidFill>
              </a:rPr>
              <a:t>Here you attach the file you want to translate as well as: the name of the translated file, file type and the language you wish to translate to.</a:t>
            </a:r>
          </a:p>
          <a:p>
            <a:pPr marL="0" indent="0">
              <a:buNone/>
            </a:pPr>
            <a:r>
              <a:rPr lang="en-GB" sz="2200" dirty="0">
                <a:solidFill>
                  <a:schemeClr val="bg1"/>
                </a:solidFill>
              </a:rPr>
              <a:t>Upon completing the translation, you will be given the option to download said file as well as the option to go back and use another one of our options.</a:t>
            </a:r>
          </a:p>
        </p:txBody>
      </p:sp>
      <p:pic>
        <p:nvPicPr>
          <p:cNvPr id="9" name="Picture 8">
            <a:extLst>
              <a:ext uri="{FF2B5EF4-FFF2-40B4-BE49-F238E27FC236}">
                <a16:creationId xmlns:a16="http://schemas.microsoft.com/office/drawing/2014/main" id="{913800F2-5D20-37AC-50F0-14AADB33CC33}"/>
              </a:ext>
            </a:extLst>
          </p:cNvPr>
          <p:cNvPicPr>
            <a:picLocks noChangeAspect="1"/>
          </p:cNvPicPr>
          <p:nvPr/>
        </p:nvPicPr>
        <p:blipFill rotWithShape="1">
          <a:blip r:embed="rId2"/>
          <a:srcRect l="21343" t="16367" r="34903" b="5355"/>
          <a:stretch/>
        </p:blipFill>
        <p:spPr>
          <a:xfrm>
            <a:off x="7502035" y="2348834"/>
            <a:ext cx="3781661" cy="3824210"/>
          </a:xfrm>
          <a:prstGeom prst="rect">
            <a:avLst/>
          </a:prstGeom>
        </p:spPr>
      </p:pic>
    </p:spTree>
    <p:extLst>
      <p:ext uri="{BB962C8B-B14F-4D97-AF65-F5344CB8AC3E}">
        <p14:creationId xmlns:p14="http://schemas.microsoft.com/office/powerpoint/2010/main" val="223637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38EF50-7CDF-E83E-E09C-B3C9A8D3BDA3}"/>
              </a:ext>
            </a:extLst>
          </p:cNvPr>
          <p:cNvSpPr>
            <a:spLocks noGrp="1"/>
          </p:cNvSpPr>
          <p:nvPr>
            <p:ph type="title"/>
          </p:nvPr>
        </p:nvSpPr>
        <p:spPr>
          <a:xfrm>
            <a:off x="1115568" y="548640"/>
            <a:ext cx="10168128" cy="1179576"/>
          </a:xfrm>
        </p:spPr>
        <p:txBody>
          <a:bodyPr>
            <a:normAutofit/>
          </a:bodyPr>
          <a:lstStyle/>
          <a:p>
            <a:r>
              <a:rPr lang="en-GB" sz="4000" dirty="0">
                <a:solidFill>
                  <a:schemeClr val="bg1"/>
                </a:solidFill>
              </a:rPr>
              <a:t>Batch Document Translation</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DE8F0E-95A3-FC2A-6364-FD0573B4852A}"/>
              </a:ext>
            </a:extLst>
          </p:cNvPr>
          <p:cNvSpPr>
            <a:spLocks noGrp="1"/>
          </p:cNvSpPr>
          <p:nvPr>
            <p:ph idx="1"/>
          </p:nvPr>
        </p:nvSpPr>
        <p:spPr>
          <a:xfrm>
            <a:off x="566928" y="2341708"/>
            <a:ext cx="6833617" cy="3994898"/>
          </a:xfrm>
        </p:spPr>
        <p:txBody>
          <a:bodyPr>
            <a:normAutofit lnSpcReduction="10000"/>
          </a:bodyPr>
          <a:lstStyle/>
          <a:p>
            <a:pPr marL="0" indent="0">
              <a:buNone/>
            </a:pPr>
            <a:r>
              <a:rPr lang="en-GB" sz="2200" dirty="0">
                <a:solidFill>
                  <a:schemeClr val="bg1"/>
                </a:solidFill>
              </a:rPr>
              <a:t>This solution gives you the option to translate documents to your chosen language. </a:t>
            </a:r>
          </a:p>
          <a:p>
            <a:pPr marL="0" indent="0">
              <a:buNone/>
            </a:pPr>
            <a:r>
              <a:rPr lang="en-GB" sz="2200" dirty="0">
                <a:solidFill>
                  <a:schemeClr val="bg1"/>
                </a:solidFill>
              </a:rPr>
              <a:t>This can be done on up to 30 documents at once.</a:t>
            </a:r>
          </a:p>
          <a:p>
            <a:pPr marL="0" indent="0">
              <a:buNone/>
            </a:pPr>
            <a:r>
              <a:rPr lang="en-GB" sz="2200" dirty="0">
                <a:solidFill>
                  <a:schemeClr val="bg1"/>
                </a:solidFill>
              </a:rPr>
              <a:t>Upon opening the app, you will need to select the batch documents translation option and attach the files you wish to translate as well as the language you wish to translate to. Upon completion you will be given the option to open each individual translated document and an to go back to translate more document or select another option.</a:t>
            </a:r>
          </a:p>
          <a:p>
            <a:pPr marL="0" indent="0">
              <a:buNone/>
            </a:pPr>
            <a:r>
              <a:rPr lang="en-GB" sz="2200" dirty="0">
                <a:solidFill>
                  <a:schemeClr val="bg1"/>
                </a:solidFill>
              </a:rPr>
              <a:t>After translating you will be given the option to download, folders will be created in your OneDrive to organize your translated documents.</a:t>
            </a:r>
          </a:p>
        </p:txBody>
      </p:sp>
      <p:pic>
        <p:nvPicPr>
          <p:cNvPr id="4" name="Picture 3">
            <a:extLst>
              <a:ext uri="{FF2B5EF4-FFF2-40B4-BE49-F238E27FC236}">
                <a16:creationId xmlns:a16="http://schemas.microsoft.com/office/drawing/2014/main" id="{744027F1-9A8D-B57D-8D0E-4CCAC41618DA}"/>
              </a:ext>
            </a:extLst>
          </p:cNvPr>
          <p:cNvPicPr>
            <a:picLocks noChangeAspect="1"/>
          </p:cNvPicPr>
          <p:nvPr/>
        </p:nvPicPr>
        <p:blipFill rotWithShape="1">
          <a:blip r:embed="rId2"/>
          <a:srcRect l="19111" t="18836" r="34235" b="6741"/>
          <a:stretch/>
        </p:blipFill>
        <p:spPr>
          <a:xfrm>
            <a:off x="7502035" y="2341708"/>
            <a:ext cx="4249928" cy="3824210"/>
          </a:xfrm>
          <a:prstGeom prst="rect">
            <a:avLst/>
          </a:prstGeom>
        </p:spPr>
      </p:pic>
    </p:spTree>
    <p:extLst>
      <p:ext uri="{BB962C8B-B14F-4D97-AF65-F5344CB8AC3E}">
        <p14:creationId xmlns:p14="http://schemas.microsoft.com/office/powerpoint/2010/main" val="405025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38EF50-7CDF-E83E-E09C-B3C9A8D3BDA3}"/>
              </a:ext>
            </a:extLst>
          </p:cNvPr>
          <p:cNvSpPr>
            <a:spLocks noGrp="1"/>
          </p:cNvSpPr>
          <p:nvPr>
            <p:ph type="title"/>
          </p:nvPr>
        </p:nvSpPr>
        <p:spPr>
          <a:xfrm>
            <a:off x="1115568" y="548640"/>
            <a:ext cx="10168128" cy="1179576"/>
          </a:xfrm>
        </p:spPr>
        <p:txBody>
          <a:bodyPr>
            <a:normAutofit/>
          </a:bodyPr>
          <a:lstStyle/>
          <a:p>
            <a:r>
              <a:rPr lang="en-GB" sz="4000" dirty="0">
                <a:solidFill>
                  <a:schemeClr val="bg1"/>
                </a:solidFill>
              </a:rPr>
              <a:t>Speech Translation</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DE8F0E-95A3-FC2A-6364-FD0573B4852A}"/>
              </a:ext>
            </a:extLst>
          </p:cNvPr>
          <p:cNvSpPr>
            <a:spLocks noGrp="1"/>
          </p:cNvSpPr>
          <p:nvPr>
            <p:ph idx="1"/>
          </p:nvPr>
        </p:nvSpPr>
        <p:spPr>
          <a:xfrm>
            <a:off x="558209" y="2487168"/>
            <a:ext cx="6748272" cy="3695020"/>
          </a:xfrm>
        </p:spPr>
        <p:txBody>
          <a:bodyPr>
            <a:normAutofit/>
          </a:bodyPr>
          <a:lstStyle/>
          <a:p>
            <a:pPr marL="0" indent="0">
              <a:buNone/>
            </a:pPr>
            <a:r>
              <a:rPr lang="en-GB" sz="2200" dirty="0">
                <a:solidFill>
                  <a:schemeClr val="bg1"/>
                </a:solidFill>
              </a:rPr>
              <a:t>This solution gives you the option to translate audio files to your chosen language. </a:t>
            </a:r>
          </a:p>
          <a:p>
            <a:pPr marL="0" indent="0">
              <a:buNone/>
            </a:pPr>
            <a:r>
              <a:rPr lang="en-GB" sz="2200" dirty="0">
                <a:solidFill>
                  <a:schemeClr val="bg1"/>
                </a:solidFill>
              </a:rPr>
              <a:t>This is done through the Translator Pro app and selecting the speech translation option.</a:t>
            </a:r>
          </a:p>
          <a:p>
            <a:pPr marL="0" indent="0">
              <a:buNone/>
            </a:pPr>
            <a:r>
              <a:rPr lang="en-GB" sz="2200" dirty="0">
                <a:solidFill>
                  <a:schemeClr val="bg1"/>
                </a:solidFill>
              </a:rPr>
              <a:t>Here you attach the audio file you wish to translate and click transcribe. After the audio file has been transcribed you can fix any errors you see in the text box, and then you select the language you wish to translate to and click translate. The translated text will be displayed in the textbox on the right of the screen.</a:t>
            </a:r>
          </a:p>
          <a:p>
            <a:pPr marL="0" indent="0">
              <a:buNone/>
            </a:pPr>
            <a:endParaRPr lang="en-GB" sz="2200" dirty="0">
              <a:solidFill>
                <a:schemeClr val="bg1"/>
              </a:solidFill>
            </a:endParaRPr>
          </a:p>
          <a:p>
            <a:pPr marL="0" indent="0">
              <a:buNone/>
            </a:pPr>
            <a:endParaRPr lang="en-GB" sz="2200" dirty="0">
              <a:solidFill>
                <a:schemeClr val="bg1"/>
              </a:solidFill>
            </a:endParaRPr>
          </a:p>
        </p:txBody>
      </p:sp>
      <p:pic>
        <p:nvPicPr>
          <p:cNvPr id="8" name="Picture 7">
            <a:extLst>
              <a:ext uri="{FF2B5EF4-FFF2-40B4-BE49-F238E27FC236}">
                <a16:creationId xmlns:a16="http://schemas.microsoft.com/office/drawing/2014/main" id="{6F9E60C7-1F88-83BF-6B95-6875B10723C7}"/>
              </a:ext>
            </a:extLst>
          </p:cNvPr>
          <p:cNvPicPr>
            <a:picLocks noChangeAspect="1"/>
          </p:cNvPicPr>
          <p:nvPr/>
        </p:nvPicPr>
        <p:blipFill>
          <a:blip r:embed="rId2"/>
          <a:stretch>
            <a:fillRect/>
          </a:stretch>
        </p:blipFill>
        <p:spPr>
          <a:xfrm>
            <a:off x="7306481" y="2978504"/>
            <a:ext cx="4484038" cy="2528307"/>
          </a:xfrm>
          <a:prstGeom prst="rect">
            <a:avLst/>
          </a:prstGeom>
        </p:spPr>
      </p:pic>
    </p:spTree>
    <p:extLst>
      <p:ext uri="{BB962C8B-B14F-4D97-AF65-F5344CB8AC3E}">
        <p14:creationId xmlns:p14="http://schemas.microsoft.com/office/powerpoint/2010/main" val="3078171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308</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DigPacks Translation</vt:lpstr>
      <vt:lpstr>Single Document Translation</vt:lpstr>
      <vt:lpstr>Batch Document Translation</vt:lpstr>
      <vt:lpstr>Speech Translation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Digpacks Translation</dc:title>
  <dc:creator>Alex Tang</dc:creator>
  <cp:lastModifiedBy>Alex Tang</cp:lastModifiedBy>
  <cp:revision>4</cp:revision>
  <dcterms:created xsi:type="dcterms:W3CDTF">2023-11-27T14:45:39Z</dcterms:created>
  <dcterms:modified xsi:type="dcterms:W3CDTF">2023-11-28T09:07:45Z</dcterms:modified>
</cp:coreProperties>
</file>