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53876-2A8A-438A-AF09-CBDB2A1B5D06}" v="144" dt="2023-11-21T08:32:0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lew" userId="c7e1c870-d2b7-46c1-aab5-08f322032015" providerId="ADAL" clId="{40353876-2A8A-438A-AF09-CBDB2A1B5D06}"/>
    <pc:docChg chg="custSel addSld delSld modSld">
      <pc:chgData name="Phil Glew" userId="c7e1c870-d2b7-46c1-aab5-08f322032015" providerId="ADAL" clId="{40353876-2A8A-438A-AF09-CBDB2A1B5D06}" dt="2023-11-21T08:32:14.953" v="419" actId="20577"/>
      <pc:docMkLst>
        <pc:docMk/>
      </pc:docMkLst>
      <pc:sldChg chg="delSp modSp mod">
        <pc:chgData name="Phil Glew" userId="c7e1c870-d2b7-46c1-aab5-08f322032015" providerId="ADAL" clId="{40353876-2A8A-438A-AF09-CBDB2A1B5D06}" dt="2023-11-21T08:21:40.871" v="58" actId="20577"/>
        <pc:sldMkLst>
          <pc:docMk/>
          <pc:sldMk cId="3921177879" sldId="256"/>
        </pc:sldMkLst>
        <pc:spChg chg="mod">
          <ac:chgData name="Phil Glew" userId="c7e1c870-d2b7-46c1-aab5-08f322032015" providerId="ADAL" clId="{40353876-2A8A-438A-AF09-CBDB2A1B5D06}" dt="2023-11-21T08:21:40.871" v="58" actId="20577"/>
          <ac:spMkLst>
            <pc:docMk/>
            <pc:sldMk cId="3921177879" sldId="256"/>
            <ac:spMk id="5" creationId="{8C67E0E6-5CA6-9B46-9827-22FF39A796EB}"/>
          </ac:spMkLst>
        </pc:spChg>
        <pc:picChg chg="del">
          <ac:chgData name="Phil Glew" userId="c7e1c870-d2b7-46c1-aab5-08f322032015" providerId="ADAL" clId="{40353876-2A8A-438A-AF09-CBDB2A1B5D06}" dt="2023-11-21T08:20:40.998" v="0" actId="478"/>
          <ac:picMkLst>
            <pc:docMk/>
            <pc:sldMk cId="3921177879" sldId="256"/>
            <ac:picMk id="2" creationId="{2AAF0315-C0D0-5CD1-8ACD-C1C387028C73}"/>
          </ac:picMkLst>
        </pc:picChg>
      </pc:sldChg>
      <pc:sldChg chg="addSp delSp modSp new mod">
        <pc:chgData name="Phil Glew" userId="c7e1c870-d2b7-46c1-aab5-08f322032015" providerId="ADAL" clId="{40353876-2A8A-438A-AF09-CBDB2A1B5D06}" dt="2023-11-21T08:32:14.953" v="419" actId="20577"/>
        <pc:sldMkLst>
          <pc:docMk/>
          <pc:sldMk cId="424224868" sldId="257"/>
        </pc:sldMkLst>
        <pc:spChg chg="add mod">
          <ac:chgData name="Phil Glew" userId="c7e1c870-d2b7-46c1-aab5-08f322032015" providerId="ADAL" clId="{40353876-2A8A-438A-AF09-CBDB2A1B5D06}" dt="2023-11-21T08:21:27.689" v="29"/>
          <ac:spMkLst>
            <pc:docMk/>
            <pc:sldMk cId="424224868" sldId="257"/>
            <ac:spMk id="3" creationId="{FA43453A-5736-41B7-4DD5-1CC7CB54957D}"/>
          </ac:spMkLst>
        </pc:spChg>
        <pc:spChg chg="add mod">
          <ac:chgData name="Phil Glew" userId="c7e1c870-d2b7-46c1-aab5-08f322032015" providerId="ADAL" clId="{40353876-2A8A-438A-AF09-CBDB2A1B5D06}" dt="2023-11-21T08:22:04.489" v="84" actId="403"/>
          <ac:spMkLst>
            <pc:docMk/>
            <pc:sldMk cId="424224868" sldId="257"/>
            <ac:spMk id="4" creationId="{A04C0C35-7D3D-4C12-BA67-CBC39914824F}"/>
          </ac:spMkLst>
        </pc:spChg>
        <pc:spChg chg="add del">
          <ac:chgData name="Phil Glew" userId="c7e1c870-d2b7-46c1-aab5-08f322032015" providerId="ADAL" clId="{40353876-2A8A-438A-AF09-CBDB2A1B5D06}" dt="2023-11-21T08:23:55.476" v="88" actId="478"/>
          <ac:spMkLst>
            <pc:docMk/>
            <pc:sldMk cId="424224868" sldId="257"/>
            <ac:spMk id="5" creationId="{AFE54F83-66BF-812B-6286-D1EDC94391F7}"/>
          </ac:spMkLst>
        </pc:spChg>
        <pc:spChg chg="add del">
          <ac:chgData name="Phil Glew" userId="c7e1c870-d2b7-46c1-aab5-08f322032015" providerId="ADAL" clId="{40353876-2A8A-438A-AF09-CBDB2A1B5D06}" dt="2023-11-21T08:24:13.438" v="90" actId="478"/>
          <ac:spMkLst>
            <pc:docMk/>
            <pc:sldMk cId="424224868" sldId="257"/>
            <ac:spMk id="6" creationId="{5A6C1FE7-7204-BEE0-55A2-1D58248BE782}"/>
          </ac:spMkLst>
        </pc:spChg>
        <pc:spChg chg="add del">
          <ac:chgData name="Phil Glew" userId="c7e1c870-d2b7-46c1-aab5-08f322032015" providerId="ADAL" clId="{40353876-2A8A-438A-AF09-CBDB2A1B5D06}" dt="2023-11-21T08:25:57.003" v="105" actId="478"/>
          <ac:spMkLst>
            <pc:docMk/>
            <pc:sldMk cId="424224868" sldId="257"/>
            <ac:spMk id="9" creationId="{7BE3207A-06E0-07D9-BC25-46141DE5B0BC}"/>
          </ac:spMkLst>
        </pc:spChg>
        <pc:spChg chg="add mod">
          <ac:chgData name="Phil Glew" userId="c7e1c870-d2b7-46c1-aab5-08f322032015" providerId="ADAL" clId="{40353876-2A8A-438A-AF09-CBDB2A1B5D06}" dt="2023-11-21T08:31:52.580" v="371" actId="1038"/>
          <ac:spMkLst>
            <pc:docMk/>
            <pc:sldMk cId="424224868" sldId="257"/>
            <ac:spMk id="11" creationId="{BF2BB1F3-211B-21B7-9DFF-5B37E5E97AD1}"/>
          </ac:spMkLst>
        </pc:spChg>
        <pc:spChg chg="add mod">
          <ac:chgData name="Phil Glew" userId="c7e1c870-d2b7-46c1-aab5-08f322032015" providerId="ADAL" clId="{40353876-2A8A-438A-AF09-CBDB2A1B5D06}" dt="2023-11-21T08:31:52.580" v="371" actId="1038"/>
          <ac:spMkLst>
            <pc:docMk/>
            <pc:sldMk cId="424224868" sldId="257"/>
            <ac:spMk id="12" creationId="{3A336E7B-E3CE-CE8F-99CF-3EADB0721A66}"/>
          </ac:spMkLst>
        </pc:spChg>
        <pc:spChg chg="add mod">
          <ac:chgData name="Phil Glew" userId="c7e1c870-d2b7-46c1-aab5-08f322032015" providerId="ADAL" clId="{40353876-2A8A-438A-AF09-CBDB2A1B5D06}" dt="2023-11-21T08:31:52.580" v="371" actId="1038"/>
          <ac:spMkLst>
            <pc:docMk/>
            <pc:sldMk cId="424224868" sldId="257"/>
            <ac:spMk id="13" creationId="{D4B0C547-E874-C730-579B-BF9CE19E832C}"/>
          </ac:spMkLst>
        </pc:spChg>
        <pc:spChg chg="add mod">
          <ac:chgData name="Phil Glew" userId="c7e1c870-d2b7-46c1-aab5-08f322032015" providerId="ADAL" clId="{40353876-2A8A-438A-AF09-CBDB2A1B5D06}" dt="2023-11-21T08:31:52.580" v="371" actId="1038"/>
          <ac:spMkLst>
            <pc:docMk/>
            <pc:sldMk cId="424224868" sldId="257"/>
            <ac:spMk id="14" creationId="{47CB1070-58BE-47DE-1C81-CFFBCBE81507}"/>
          </ac:spMkLst>
        </pc:spChg>
        <pc:spChg chg="add mod">
          <ac:chgData name="Phil Glew" userId="c7e1c870-d2b7-46c1-aab5-08f322032015" providerId="ADAL" clId="{40353876-2A8A-438A-AF09-CBDB2A1B5D06}" dt="2023-11-21T08:31:52.580" v="371" actId="1038"/>
          <ac:spMkLst>
            <pc:docMk/>
            <pc:sldMk cId="424224868" sldId="257"/>
            <ac:spMk id="15" creationId="{B3CD4C5F-7FFE-DF37-C132-EA817902B9C2}"/>
          </ac:spMkLst>
        </pc:spChg>
        <pc:spChg chg="add mod">
          <ac:chgData name="Phil Glew" userId="c7e1c870-d2b7-46c1-aab5-08f322032015" providerId="ADAL" clId="{40353876-2A8A-438A-AF09-CBDB2A1B5D06}" dt="2023-11-21T08:31:52.580" v="371" actId="1038"/>
          <ac:spMkLst>
            <pc:docMk/>
            <pc:sldMk cId="424224868" sldId="257"/>
            <ac:spMk id="16" creationId="{71226911-A7A1-ADD8-FE6B-CFCF69BA6CEF}"/>
          </ac:spMkLst>
        </pc:spChg>
        <pc:spChg chg="add mod">
          <ac:chgData name="Phil Glew" userId="c7e1c870-d2b7-46c1-aab5-08f322032015" providerId="ADAL" clId="{40353876-2A8A-438A-AF09-CBDB2A1B5D06}" dt="2023-11-21T08:31:58.955" v="381" actId="20577"/>
          <ac:spMkLst>
            <pc:docMk/>
            <pc:sldMk cId="424224868" sldId="257"/>
            <ac:spMk id="38" creationId="{4A10F086-A114-2119-DC86-501D24908DFC}"/>
          </ac:spMkLst>
        </pc:spChg>
        <pc:spChg chg="add mod">
          <ac:chgData name="Phil Glew" userId="c7e1c870-d2b7-46c1-aab5-08f322032015" providerId="ADAL" clId="{40353876-2A8A-438A-AF09-CBDB2A1B5D06}" dt="2023-11-21T08:32:14.953" v="419" actId="20577"/>
          <ac:spMkLst>
            <pc:docMk/>
            <pc:sldMk cId="424224868" sldId="257"/>
            <ac:spMk id="39" creationId="{DD6BC96F-C5D6-EF73-24AD-A3E0012FCB58}"/>
          </ac:spMkLst>
        </pc:spChg>
        <pc:picChg chg="add mod">
          <ac:chgData name="Phil Glew" userId="c7e1c870-d2b7-46c1-aab5-08f322032015" providerId="ADAL" clId="{40353876-2A8A-438A-AF09-CBDB2A1B5D06}" dt="2023-11-21T08:21:27.689" v="29"/>
          <ac:picMkLst>
            <pc:docMk/>
            <pc:sldMk cId="424224868" sldId="257"/>
            <ac:picMk id="2" creationId="{30E71E51-EC31-6272-68F3-85A01D74FCBB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7" creationId="{095A3987-5E67-E9AF-22FF-B7C0B171E423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8" creationId="{0D183AA9-F5E8-EBF1-94DA-BD44180D5FE8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10" creationId="{F1740040-E8B7-7AE2-DE72-5C3D2B44A07B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33" creationId="{A8E91571-2491-851C-D574-199439A4D014}"/>
          </ac:picMkLst>
        </pc:picChg>
        <pc:picChg chg="add del">
          <ac:chgData name="Phil Glew" userId="c7e1c870-d2b7-46c1-aab5-08f322032015" providerId="ADAL" clId="{40353876-2A8A-438A-AF09-CBDB2A1B5D06}" dt="2023-11-21T08:23:42.742" v="86" actId="478"/>
          <ac:picMkLst>
            <pc:docMk/>
            <pc:sldMk cId="424224868" sldId="257"/>
            <ac:picMk id="1026" creationId="{277FE39A-E7C2-8070-B77D-B6220AFE5760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1032" creationId="{F536AC66-8BB6-EBF3-3B01-E595EB9316B4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1036" creationId="{7D5212EA-11F0-0984-4A36-70F78D69ADD5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1038" creationId="{21DCB742-FAB3-5CE7-6D03-960E8FB0DD7B}"/>
          </ac:picMkLst>
        </pc:picChg>
        <pc:picChg chg="add mod">
          <ac:chgData name="Phil Glew" userId="c7e1c870-d2b7-46c1-aab5-08f322032015" providerId="ADAL" clId="{40353876-2A8A-438A-AF09-CBDB2A1B5D06}" dt="2023-11-21T08:31:52.580" v="371" actId="1038"/>
          <ac:picMkLst>
            <pc:docMk/>
            <pc:sldMk cId="424224868" sldId="257"/>
            <ac:picMk id="1040" creationId="{AF949D97-D1A9-1DC3-C3C0-1B4D33A56460}"/>
          </ac:picMkLst>
        </pc:picChg>
        <pc:cxnChg chg="add mod">
          <ac:chgData name="Phil Glew" userId="c7e1c870-d2b7-46c1-aab5-08f322032015" providerId="ADAL" clId="{40353876-2A8A-438A-AF09-CBDB2A1B5D06}" dt="2023-11-21T08:31:52.580" v="371" actId="1038"/>
          <ac:cxnSpMkLst>
            <pc:docMk/>
            <pc:sldMk cId="424224868" sldId="257"/>
            <ac:cxnSpMk id="18" creationId="{3E2B6F77-9B09-3601-91E2-2D94EFECECC2}"/>
          </ac:cxnSpMkLst>
        </pc:cxnChg>
        <pc:cxnChg chg="add mod">
          <ac:chgData name="Phil Glew" userId="c7e1c870-d2b7-46c1-aab5-08f322032015" providerId="ADAL" clId="{40353876-2A8A-438A-AF09-CBDB2A1B5D06}" dt="2023-11-21T08:31:52.580" v="371" actId="1038"/>
          <ac:cxnSpMkLst>
            <pc:docMk/>
            <pc:sldMk cId="424224868" sldId="257"/>
            <ac:cxnSpMk id="20" creationId="{24B9BD45-F817-765B-741A-33FBD55BBD66}"/>
          </ac:cxnSpMkLst>
        </pc:cxnChg>
        <pc:cxnChg chg="add mod">
          <ac:chgData name="Phil Glew" userId="c7e1c870-d2b7-46c1-aab5-08f322032015" providerId="ADAL" clId="{40353876-2A8A-438A-AF09-CBDB2A1B5D06}" dt="2023-11-21T08:31:52.580" v="371" actId="1038"/>
          <ac:cxnSpMkLst>
            <pc:docMk/>
            <pc:sldMk cId="424224868" sldId="257"/>
            <ac:cxnSpMk id="22" creationId="{AB16DAE0-5EE8-2C38-5215-348C58847CBC}"/>
          </ac:cxnSpMkLst>
        </pc:cxnChg>
        <pc:cxnChg chg="add mod">
          <ac:chgData name="Phil Glew" userId="c7e1c870-d2b7-46c1-aab5-08f322032015" providerId="ADAL" clId="{40353876-2A8A-438A-AF09-CBDB2A1B5D06}" dt="2023-11-21T08:31:52.580" v="371" actId="1038"/>
          <ac:cxnSpMkLst>
            <pc:docMk/>
            <pc:sldMk cId="424224868" sldId="257"/>
            <ac:cxnSpMk id="24" creationId="{465C747E-958E-5C0D-D924-6F42777A08EB}"/>
          </ac:cxnSpMkLst>
        </pc:cxnChg>
        <pc:cxnChg chg="add mod">
          <ac:chgData name="Phil Glew" userId="c7e1c870-d2b7-46c1-aab5-08f322032015" providerId="ADAL" clId="{40353876-2A8A-438A-AF09-CBDB2A1B5D06}" dt="2023-11-21T08:31:52.580" v="371" actId="1038"/>
          <ac:cxnSpMkLst>
            <pc:docMk/>
            <pc:sldMk cId="424224868" sldId="257"/>
            <ac:cxnSpMk id="26" creationId="{1818C409-BC83-DDF0-6D9A-87879DEF54D9}"/>
          </ac:cxnSpMkLst>
        </pc:cxnChg>
        <pc:cxnChg chg="add mod">
          <ac:chgData name="Phil Glew" userId="c7e1c870-d2b7-46c1-aab5-08f322032015" providerId="ADAL" clId="{40353876-2A8A-438A-AF09-CBDB2A1B5D06}" dt="2023-11-21T08:31:52.580" v="371" actId="1038"/>
          <ac:cxnSpMkLst>
            <pc:docMk/>
            <pc:sldMk cId="424224868" sldId="257"/>
            <ac:cxnSpMk id="28" creationId="{3B7C9BFA-7B97-FB73-71EB-CBD77EAEE04E}"/>
          </ac:cxnSpMkLst>
        </pc:cxnChg>
        <pc:cxnChg chg="add mod">
          <ac:chgData name="Phil Glew" userId="c7e1c870-d2b7-46c1-aab5-08f322032015" providerId="ADAL" clId="{40353876-2A8A-438A-AF09-CBDB2A1B5D06}" dt="2023-11-21T08:31:52.580" v="371" actId="1038"/>
          <ac:cxnSpMkLst>
            <pc:docMk/>
            <pc:sldMk cId="424224868" sldId="257"/>
            <ac:cxnSpMk id="35" creationId="{4A770ADB-B891-2D2E-E82E-887869853AB6}"/>
          </ac:cxnSpMkLst>
        </pc:cxnChg>
        <pc:cxnChg chg="add mod">
          <ac:chgData name="Phil Glew" userId="c7e1c870-d2b7-46c1-aab5-08f322032015" providerId="ADAL" clId="{40353876-2A8A-438A-AF09-CBDB2A1B5D06}" dt="2023-11-21T08:32:13.756" v="406" actId="20577"/>
          <ac:cxnSpMkLst>
            <pc:docMk/>
            <pc:sldMk cId="424224868" sldId="257"/>
            <ac:cxnSpMk id="37" creationId="{6B8B35C2-CED3-AA9E-EDD4-DAE6E5FEF80F}"/>
          </ac:cxnSpMkLst>
        </pc:cxnChg>
      </pc:sldChg>
      <pc:sldChg chg="delSp del mod">
        <pc:chgData name="Phil Glew" userId="c7e1c870-d2b7-46c1-aab5-08f322032015" providerId="ADAL" clId="{40353876-2A8A-438A-AF09-CBDB2A1B5D06}" dt="2023-11-21T08:21:18.271" v="27" actId="2696"/>
        <pc:sldMkLst>
          <pc:docMk/>
          <pc:sldMk cId="412394938" sldId="279"/>
        </pc:sldMkLst>
        <pc:spChg chg="del">
          <ac:chgData name="Phil Glew" userId="c7e1c870-d2b7-46c1-aab5-08f322032015" providerId="ADAL" clId="{40353876-2A8A-438A-AF09-CBDB2A1B5D06}" dt="2023-11-21T08:21:11.403" v="26" actId="478"/>
          <ac:spMkLst>
            <pc:docMk/>
            <pc:sldMk cId="412394938" sldId="279"/>
            <ac:spMk id="12" creationId="{94C8967D-2EEC-6902-25D4-E36FD0446C5F}"/>
          </ac:spMkLst>
        </pc:spChg>
        <pc:spChg chg="del">
          <ac:chgData name="Phil Glew" userId="c7e1c870-d2b7-46c1-aab5-08f322032015" providerId="ADAL" clId="{40353876-2A8A-438A-AF09-CBDB2A1B5D06}" dt="2023-11-21T08:21:10.036" v="25" actId="478"/>
          <ac:spMkLst>
            <pc:docMk/>
            <pc:sldMk cId="412394938" sldId="279"/>
            <ac:spMk id="14" creationId="{618D1E75-F182-6480-970B-6967BE7FD931}"/>
          </ac:spMkLst>
        </pc:spChg>
      </pc:sldChg>
      <pc:sldChg chg="del">
        <pc:chgData name="Phil Glew" userId="c7e1c870-d2b7-46c1-aab5-08f322032015" providerId="ADAL" clId="{40353876-2A8A-438A-AF09-CBDB2A1B5D06}" dt="2023-11-21T08:21:06.616" v="24" actId="47"/>
        <pc:sldMkLst>
          <pc:docMk/>
          <pc:sldMk cId="151063135" sldId="285"/>
        </pc:sldMkLst>
      </pc:sldChg>
      <pc:sldChg chg="del">
        <pc:chgData name="Phil Glew" userId="c7e1c870-d2b7-46c1-aab5-08f322032015" providerId="ADAL" clId="{40353876-2A8A-438A-AF09-CBDB2A1B5D06}" dt="2023-11-21T08:21:06.616" v="24" actId="47"/>
        <pc:sldMkLst>
          <pc:docMk/>
          <pc:sldMk cId="1838614573" sldId="286"/>
        </pc:sldMkLst>
      </pc:sldChg>
      <pc:sldChg chg="del">
        <pc:chgData name="Phil Glew" userId="c7e1c870-d2b7-46c1-aab5-08f322032015" providerId="ADAL" clId="{40353876-2A8A-438A-AF09-CBDB2A1B5D06}" dt="2023-11-21T08:21:06.616" v="24" actId="47"/>
        <pc:sldMkLst>
          <pc:docMk/>
          <pc:sldMk cId="4014639019" sldId="287"/>
        </pc:sldMkLst>
      </pc:sldChg>
      <pc:sldChg chg="del">
        <pc:chgData name="Phil Glew" userId="c7e1c870-d2b7-46c1-aab5-08f322032015" providerId="ADAL" clId="{40353876-2A8A-438A-AF09-CBDB2A1B5D06}" dt="2023-11-21T08:21:06.616" v="24" actId="47"/>
        <pc:sldMkLst>
          <pc:docMk/>
          <pc:sldMk cId="3251436802" sldId="288"/>
        </pc:sldMkLst>
      </pc:sldChg>
      <pc:sldChg chg="del">
        <pc:chgData name="Phil Glew" userId="c7e1c870-d2b7-46c1-aab5-08f322032015" providerId="ADAL" clId="{40353876-2A8A-438A-AF09-CBDB2A1B5D06}" dt="2023-11-21T08:21:06.616" v="24" actId="47"/>
        <pc:sldMkLst>
          <pc:docMk/>
          <pc:sldMk cId="3433171700" sldId="289"/>
        </pc:sldMkLst>
      </pc:sldChg>
      <pc:sldChg chg="del">
        <pc:chgData name="Phil Glew" userId="c7e1c870-d2b7-46c1-aab5-08f322032015" providerId="ADAL" clId="{40353876-2A8A-438A-AF09-CBDB2A1B5D06}" dt="2023-11-21T08:21:01.800" v="23" actId="47"/>
        <pc:sldMkLst>
          <pc:docMk/>
          <pc:sldMk cId="1416540521" sldId="290"/>
        </pc:sldMkLst>
      </pc:sldChg>
      <pc:sldChg chg="del">
        <pc:chgData name="Phil Glew" userId="c7e1c870-d2b7-46c1-aab5-08f322032015" providerId="ADAL" clId="{40353876-2A8A-438A-AF09-CBDB2A1B5D06}" dt="2023-11-21T08:21:01.800" v="23" actId="47"/>
        <pc:sldMkLst>
          <pc:docMk/>
          <pc:sldMk cId="1778605929" sldId="291"/>
        </pc:sldMkLst>
      </pc:sldChg>
      <pc:sldChg chg="del">
        <pc:chgData name="Phil Glew" userId="c7e1c870-d2b7-46c1-aab5-08f322032015" providerId="ADAL" clId="{40353876-2A8A-438A-AF09-CBDB2A1B5D06}" dt="2023-11-21T08:21:01.800" v="23" actId="47"/>
        <pc:sldMkLst>
          <pc:docMk/>
          <pc:sldMk cId="1028833075" sldId="292"/>
        </pc:sldMkLst>
      </pc:sldChg>
      <pc:sldChg chg="del">
        <pc:chgData name="Phil Glew" userId="c7e1c870-d2b7-46c1-aab5-08f322032015" providerId="ADAL" clId="{40353876-2A8A-438A-AF09-CBDB2A1B5D06}" dt="2023-11-21T08:21:01.800" v="23" actId="47"/>
        <pc:sldMkLst>
          <pc:docMk/>
          <pc:sldMk cId="1970565657" sldId="293"/>
        </pc:sldMkLst>
      </pc:sldChg>
      <pc:sldChg chg="del">
        <pc:chgData name="Phil Glew" userId="c7e1c870-d2b7-46c1-aab5-08f322032015" providerId="ADAL" clId="{40353876-2A8A-438A-AF09-CBDB2A1B5D06}" dt="2023-11-21T08:21:01.800" v="23" actId="47"/>
        <pc:sldMkLst>
          <pc:docMk/>
          <pc:sldMk cId="1269887356" sldId="294"/>
        </pc:sldMkLst>
      </pc:sldChg>
      <pc:sldChg chg="del">
        <pc:chgData name="Phil Glew" userId="c7e1c870-d2b7-46c1-aab5-08f322032015" providerId="ADAL" clId="{40353876-2A8A-438A-AF09-CBDB2A1B5D06}" dt="2023-11-21T08:21:01.800" v="23" actId="47"/>
        <pc:sldMkLst>
          <pc:docMk/>
          <pc:sldMk cId="45823344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acrylic paint">
            <a:extLst>
              <a:ext uri="{FF2B5EF4-FFF2-40B4-BE49-F238E27FC236}">
                <a16:creationId xmlns:a16="http://schemas.microsoft.com/office/drawing/2014/main" id="{FDAFE0DE-DE40-8DF4-2DB2-41AAF6ABC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" b="18815"/>
          <a:stretch/>
        </p:blipFill>
        <p:spPr>
          <a:xfrm>
            <a:off x="20" y="10"/>
            <a:ext cx="12191979" cy="6136196"/>
          </a:xfrm>
          <a:custGeom>
            <a:avLst/>
            <a:gdLst/>
            <a:ahLst/>
            <a:cxnLst/>
            <a:rect l="l" t="t" r="r" b="b"/>
            <a:pathLst>
              <a:path w="12191999" h="6136206">
                <a:moveTo>
                  <a:pt x="0" y="0"/>
                </a:moveTo>
                <a:lnTo>
                  <a:pt x="12191999" y="0"/>
                </a:lnTo>
                <a:lnTo>
                  <a:pt x="12191999" y="587444"/>
                </a:lnTo>
                <a:lnTo>
                  <a:pt x="6132767" y="5341959"/>
                </a:lnTo>
                <a:lnTo>
                  <a:pt x="6049558" y="5403943"/>
                </a:lnTo>
                <a:cubicBezTo>
                  <a:pt x="5400003" y="5862651"/>
                  <a:pt x="4655689" y="6101874"/>
                  <a:pt x="3909203" y="6132766"/>
                </a:cubicBezTo>
                <a:cubicBezTo>
                  <a:pt x="2665058" y="6184252"/>
                  <a:pt x="1414876" y="5657039"/>
                  <a:pt x="587291" y="4602761"/>
                </a:cubicBezTo>
                <a:cubicBezTo>
                  <a:pt x="354532" y="4306245"/>
                  <a:pt x="175988" y="3990552"/>
                  <a:pt x="43299" y="3661531"/>
                </a:cubicBezTo>
                <a:lnTo>
                  <a:pt x="0" y="3538954"/>
                </a:lnTo>
                <a:close/>
              </a:path>
            </a:pathLst>
          </a:cu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7E0E6-5CA6-9B46-9827-22FF39A796EB}"/>
              </a:ext>
            </a:extLst>
          </p:cNvPr>
          <p:cNvSpPr txBox="1"/>
          <p:nvPr/>
        </p:nvSpPr>
        <p:spPr>
          <a:xfrm>
            <a:off x="6435634" y="5157634"/>
            <a:ext cx="511692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 sz="2000" dirty="0">
                <a:latin typeface="Arial"/>
                <a:cs typeface="Arial"/>
              </a:rPr>
              <a:t>Translator Pro – Infrastructure design</a:t>
            </a:r>
          </a:p>
          <a:p>
            <a:pPr algn="r"/>
            <a:r>
              <a:rPr lang="en-GB" sz="1200" dirty="0">
                <a:solidFill>
                  <a:srgbClr val="B8166E"/>
                </a:solidFill>
                <a:latin typeface="Arial"/>
                <a:cs typeface="Arial"/>
              </a:rPr>
              <a:t>November 2023</a:t>
            </a:r>
            <a:r>
              <a:rPr lang="en-GB" sz="2800" b="1" dirty="0">
                <a:latin typeface="Arial"/>
                <a:cs typeface="Arial"/>
              </a:rPr>
              <a:t> </a:t>
            </a:r>
          </a:p>
        </p:txBody>
      </p:sp>
      <p:pic>
        <p:nvPicPr>
          <p:cNvPr id="7" name="Picture 6" descr="A purple background with white letters&#10;&#10;Description automatically generated">
            <a:extLst>
              <a:ext uri="{FF2B5EF4-FFF2-40B4-BE49-F238E27FC236}">
                <a16:creationId xmlns:a16="http://schemas.microsoft.com/office/drawing/2014/main" id="{296C4117-87B0-24E9-D469-B3E718B8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7012"/>
            <a:ext cx="887896" cy="220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D88098-DC57-85A5-A222-9F1209811523}"/>
              </a:ext>
            </a:extLst>
          </p:cNvPr>
          <p:cNvSpPr/>
          <p:nvPr/>
        </p:nvSpPr>
        <p:spPr>
          <a:xfrm>
            <a:off x="887896" y="6637012"/>
            <a:ext cx="11304104" cy="220988"/>
          </a:xfrm>
          <a:prstGeom prst="rect">
            <a:avLst/>
          </a:prstGeom>
          <a:solidFill>
            <a:srgbClr val="B81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urple background with white letters&#10;&#10;Description automatically generated">
            <a:extLst>
              <a:ext uri="{FF2B5EF4-FFF2-40B4-BE49-F238E27FC236}">
                <a16:creationId xmlns:a16="http://schemas.microsoft.com/office/drawing/2014/main" id="{E0A5D763-DE41-C9AF-5FE9-3FA0D7C6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60" y="3628984"/>
            <a:ext cx="2902100" cy="722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5A000F-90D8-8A26-B98A-CDAD3B8B592A}"/>
              </a:ext>
            </a:extLst>
          </p:cNvPr>
          <p:cNvSpPr txBox="1"/>
          <p:nvPr/>
        </p:nvSpPr>
        <p:spPr>
          <a:xfrm>
            <a:off x="5449934" y="6375402"/>
            <a:ext cx="610262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 sz="1050">
                <a:latin typeface="Arial"/>
                <a:cs typeface="Arial"/>
              </a:rPr>
              <a:t>Written by Phil Glew-Deval, Head of Training and Specialist Development</a:t>
            </a:r>
          </a:p>
        </p:txBody>
      </p:sp>
    </p:spTree>
    <p:extLst>
      <p:ext uri="{BB962C8B-B14F-4D97-AF65-F5344CB8AC3E}">
        <p14:creationId xmlns:p14="http://schemas.microsoft.com/office/powerpoint/2010/main" val="39211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letters&#10;&#10;Description automatically generated">
            <a:extLst>
              <a:ext uri="{FF2B5EF4-FFF2-40B4-BE49-F238E27FC236}">
                <a16:creationId xmlns:a16="http://schemas.microsoft.com/office/drawing/2014/main" id="{30E71E51-EC31-6272-68F3-85A01D74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7012"/>
            <a:ext cx="887896" cy="2209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43453A-5736-41B7-4DD5-1CC7CB54957D}"/>
              </a:ext>
            </a:extLst>
          </p:cNvPr>
          <p:cNvSpPr/>
          <p:nvPr/>
        </p:nvSpPr>
        <p:spPr>
          <a:xfrm>
            <a:off x="887896" y="6637012"/>
            <a:ext cx="11304104" cy="220988"/>
          </a:xfrm>
          <a:prstGeom prst="rect">
            <a:avLst/>
          </a:prstGeom>
          <a:solidFill>
            <a:srgbClr val="B81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C0C35-7D3D-4C12-BA67-CBC39914824F}"/>
              </a:ext>
            </a:extLst>
          </p:cNvPr>
          <p:cNvSpPr txBox="1"/>
          <p:nvPr/>
        </p:nvSpPr>
        <p:spPr>
          <a:xfrm>
            <a:off x="160867" y="160867"/>
            <a:ext cx="79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Infrastructure map</a:t>
            </a:r>
            <a:endParaRPr lang="en-GB" sz="2800" dirty="0"/>
          </a:p>
        </p:txBody>
      </p:sp>
      <p:pic>
        <p:nvPicPr>
          <p:cNvPr id="7" name="Picture 12" descr="Power Platform New Icons 2020 | Summit Bajracharya">
            <a:extLst>
              <a:ext uri="{FF2B5EF4-FFF2-40B4-BE49-F238E27FC236}">
                <a16:creationId xmlns:a16="http://schemas.microsoft.com/office/drawing/2014/main" id="{095A3987-5E67-E9AF-22FF-B7C0B171E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1" y="2592832"/>
            <a:ext cx="1090164" cy="10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Power Platform | Alt til den data-ambitiøse organisation">
            <a:extLst>
              <a:ext uri="{FF2B5EF4-FFF2-40B4-BE49-F238E27FC236}">
                <a16:creationId xmlns:a16="http://schemas.microsoft.com/office/drawing/2014/main" id="{0D183AA9-F5E8-EBF1-94DA-BD44180D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54" y="2611614"/>
            <a:ext cx="995744" cy="9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Storage - Visual Studio Marketplace">
            <a:extLst>
              <a:ext uri="{FF2B5EF4-FFF2-40B4-BE49-F238E27FC236}">
                <a16:creationId xmlns:a16="http://schemas.microsoft.com/office/drawing/2014/main" id="{F536AC66-8BB6-EBF3-3B01-E595EB93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34" y="852421"/>
            <a:ext cx="1083734" cy="10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ranslator · GitHub">
            <a:extLst>
              <a:ext uri="{FF2B5EF4-FFF2-40B4-BE49-F238E27FC236}">
                <a16:creationId xmlns:a16="http://schemas.microsoft.com/office/drawing/2014/main" id="{7D5212EA-11F0-0984-4A36-70F78D69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69" y="787904"/>
            <a:ext cx="1151466" cy="115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AI Platform — Kobee King">
            <a:extLst>
              <a:ext uri="{FF2B5EF4-FFF2-40B4-BE49-F238E27FC236}">
                <a16:creationId xmlns:a16="http://schemas.microsoft.com/office/drawing/2014/main" id="{21DCB742-FAB3-5CE7-6D03-960E8FB0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3802893"/>
            <a:ext cx="1642534" cy="1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zure Storage - Visual Studio Marketplace">
            <a:extLst>
              <a:ext uri="{FF2B5EF4-FFF2-40B4-BE49-F238E27FC236}">
                <a16:creationId xmlns:a16="http://schemas.microsoft.com/office/drawing/2014/main" id="{F1740040-E8B7-7AE2-DE72-5C3D2B44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8" y="2568796"/>
            <a:ext cx="1083734" cy="10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2BB1F3-211B-21B7-9DFF-5B37E5E97AD1}"/>
              </a:ext>
            </a:extLst>
          </p:cNvPr>
          <p:cNvSpPr txBox="1"/>
          <p:nvPr/>
        </p:nvSpPr>
        <p:spPr>
          <a:xfrm>
            <a:off x="474134" y="3826929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Apps</a:t>
            </a:r>
          </a:p>
          <a:p>
            <a:pPr algn="ctr"/>
            <a:r>
              <a:rPr lang="en-US" sz="1400" dirty="0"/>
              <a:t>- Front-end UI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36E7B-E3CE-CE8F-99CF-3EADB0721A66}"/>
              </a:ext>
            </a:extLst>
          </p:cNvPr>
          <p:cNvSpPr txBox="1"/>
          <p:nvPr/>
        </p:nvSpPr>
        <p:spPr>
          <a:xfrm>
            <a:off x="2171701" y="190550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Blob Storage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0C547-E874-C730-579B-BF9CE19E832C}"/>
              </a:ext>
            </a:extLst>
          </p:cNvPr>
          <p:cNvSpPr txBox="1"/>
          <p:nvPr/>
        </p:nvSpPr>
        <p:spPr>
          <a:xfrm>
            <a:off x="4089401" y="370215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Automate - processing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B1070-58BE-47DE-1C81-CFFBCBE81507}"/>
              </a:ext>
            </a:extLst>
          </p:cNvPr>
          <p:cNvSpPr txBox="1"/>
          <p:nvPr/>
        </p:nvSpPr>
        <p:spPr>
          <a:xfrm>
            <a:off x="6223002" y="193367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AI Translator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D4C5F-7FFE-DF37-C132-EA817902B9C2}"/>
              </a:ext>
            </a:extLst>
          </p:cNvPr>
          <p:cNvSpPr txBox="1"/>
          <p:nvPr/>
        </p:nvSpPr>
        <p:spPr>
          <a:xfrm>
            <a:off x="6197601" y="514148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AI Speech service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26911-A7A1-ADD8-FE6B-CFCF69BA6CEF}"/>
              </a:ext>
            </a:extLst>
          </p:cNvPr>
          <p:cNvSpPr txBox="1"/>
          <p:nvPr/>
        </p:nvSpPr>
        <p:spPr>
          <a:xfrm>
            <a:off x="8462435" y="365896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Blob Storage</a:t>
            </a:r>
            <a:endParaRPr lang="en-GB" sz="14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E2B6F77-9B09-3601-91E2-2D94EFECECC2}"/>
              </a:ext>
            </a:extLst>
          </p:cNvPr>
          <p:cNvCxnSpPr>
            <a:cxnSpLocks/>
            <a:stCxn id="7" idx="3"/>
            <a:endCxn id="1032" idx="1"/>
          </p:cNvCxnSpPr>
          <p:nvPr/>
        </p:nvCxnSpPr>
        <p:spPr>
          <a:xfrm flipV="1">
            <a:off x="1769035" y="1394288"/>
            <a:ext cx="622799" cy="1743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4B9BD45-F817-765B-741A-33FBD55BBD66}"/>
              </a:ext>
            </a:extLst>
          </p:cNvPr>
          <p:cNvCxnSpPr>
            <a:stCxn id="1032" idx="3"/>
            <a:endCxn id="8" idx="1"/>
          </p:cNvCxnSpPr>
          <p:nvPr/>
        </p:nvCxnSpPr>
        <p:spPr>
          <a:xfrm>
            <a:off x="3475568" y="1394288"/>
            <a:ext cx="982386" cy="1715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16DAE0-5EE8-2C38-5215-348C58847CBC}"/>
              </a:ext>
            </a:extLst>
          </p:cNvPr>
          <p:cNvCxnSpPr>
            <a:stCxn id="8" idx="3"/>
            <a:endCxn id="1036" idx="1"/>
          </p:cNvCxnSpPr>
          <p:nvPr/>
        </p:nvCxnSpPr>
        <p:spPr>
          <a:xfrm flipV="1">
            <a:off x="5453698" y="1363637"/>
            <a:ext cx="955571" cy="1745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5C747E-958E-5C0D-D924-6F42777A08EB}"/>
              </a:ext>
            </a:extLst>
          </p:cNvPr>
          <p:cNvCxnSpPr>
            <a:stCxn id="8" idx="3"/>
            <a:endCxn id="1038" idx="1"/>
          </p:cNvCxnSpPr>
          <p:nvPr/>
        </p:nvCxnSpPr>
        <p:spPr>
          <a:xfrm>
            <a:off x="5453698" y="3109486"/>
            <a:ext cx="743903" cy="1514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818C409-BC83-DDF0-6D9A-87879DEF54D9}"/>
              </a:ext>
            </a:extLst>
          </p:cNvPr>
          <p:cNvCxnSpPr>
            <a:cxnSpLocks/>
            <a:stCxn id="1038" idx="3"/>
            <a:endCxn id="1040" idx="1"/>
          </p:cNvCxnSpPr>
          <p:nvPr/>
        </p:nvCxnSpPr>
        <p:spPr>
          <a:xfrm>
            <a:off x="7840135" y="4624160"/>
            <a:ext cx="854223" cy="483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B7C9BFA-7B97-FB73-71EB-CBD77EAEE04E}"/>
              </a:ext>
            </a:extLst>
          </p:cNvPr>
          <p:cNvCxnSpPr>
            <a:stCxn id="1036" idx="3"/>
            <a:endCxn id="10" idx="1"/>
          </p:cNvCxnSpPr>
          <p:nvPr/>
        </p:nvCxnSpPr>
        <p:spPr>
          <a:xfrm>
            <a:off x="7560735" y="1363637"/>
            <a:ext cx="1121833" cy="1747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Power BI Desktop Connecting to Dataverse - Hat Full of Data">
            <a:extLst>
              <a:ext uri="{FF2B5EF4-FFF2-40B4-BE49-F238E27FC236}">
                <a16:creationId xmlns:a16="http://schemas.microsoft.com/office/drawing/2014/main" id="{AF949D97-D1A9-1DC3-C3C0-1B4D33A5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58" y="4505298"/>
            <a:ext cx="1204594" cy="12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Power Platform New Icons 2020 | Summit Bajracharya">
            <a:extLst>
              <a:ext uri="{FF2B5EF4-FFF2-40B4-BE49-F238E27FC236}">
                <a16:creationId xmlns:a16="http://schemas.microsoft.com/office/drawing/2014/main" id="{A8E91571-2491-851C-D574-199439A4D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16" y="2568796"/>
            <a:ext cx="1090164" cy="10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A770ADB-B891-2D2E-E82E-887869853AB6}"/>
              </a:ext>
            </a:extLst>
          </p:cNvPr>
          <p:cNvCxnSpPr>
            <a:stCxn id="10" idx="3"/>
            <a:endCxn id="33" idx="1"/>
          </p:cNvCxnSpPr>
          <p:nvPr/>
        </p:nvCxnSpPr>
        <p:spPr>
          <a:xfrm>
            <a:off x="9766302" y="3110663"/>
            <a:ext cx="714414" cy="3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B8B35C2-CED3-AA9E-EDD4-DAE6E5FEF80F}"/>
              </a:ext>
            </a:extLst>
          </p:cNvPr>
          <p:cNvCxnSpPr>
            <a:cxnSpLocks/>
            <a:stCxn id="1040" idx="3"/>
            <a:endCxn id="39" idx="2"/>
          </p:cNvCxnSpPr>
          <p:nvPr/>
        </p:nvCxnSpPr>
        <p:spPr>
          <a:xfrm flipV="1">
            <a:off x="9898952" y="4153625"/>
            <a:ext cx="1126846" cy="953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10F086-A114-2119-DC86-501D24908DFC}"/>
              </a:ext>
            </a:extLst>
          </p:cNvPr>
          <p:cNvSpPr txBox="1"/>
          <p:nvPr/>
        </p:nvSpPr>
        <p:spPr>
          <a:xfrm>
            <a:off x="8534655" y="55595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Dataverse</a:t>
            </a:r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BC96F-C5D6-EF73-24AD-A3E0012FCB58}"/>
              </a:ext>
            </a:extLst>
          </p:cNvPr>
          <p:cNvSpPr txBox="1"/>
          <p:nvPr/>
        </p:nvSpPr>
        <p:spPr>
          <a:xfrm>
            <a:off x="10263798" y="363040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</a:t>
            </a:r>
            <a:r>
              <a:rPr lang="en-US" sz="1400"/>
              <a:t>Apps – results to user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422486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SwellVTI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Glew-Deval</dc:creator>
  <cp:lastModifiedBy>Phil Glew</cp:lastModifiedBy>
  <cp:revision>2</cp:revision>
  <dcterms:created xsi:type="dcterms:W3CDTF">2023-09-11T09:40:38Z</dcterms:created>
  <dcterms:modified xsi:type="dcterms:W3CDTF">2023-11-21T08:32:15Z</dcterms:modified>
</cp:coreProperties>
</file>