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2" r:id="rId4"/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  <p:sldId id="522" r:id="rId274"/>
    <p:sldId id="523" r:id="rId275"/>
  </p:sldIdLst>
  <p:sldSz cy="6994525" cx="12436475"/>
  <p:notesSz cx="6858000" cy="9144000"/>
  <p:embeddedFontLst>
    <p:embeddedFont>
      <p:font typeface="Quattrocento Sans"/>
      <p:regular r:id="rId276"/>
      <p:bold r:id="rId277"/>
      <p:italic r:id="rId278"/>
      <p:boldItalic r:id="rId2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slide" Target="slides/slide18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slide" Target="slides/slide187.xml"/><Relationship Id="rId43" Type="http://schemas.openxmlformats.org/officeDocument/2006/relationships/slide" Target="slides/slide36.xml"/><Relationship Id="rId193" Type="http://schemas.openxmlformats.org/officeDocument/2006/relationships/slide" Target="slides/slide186.xml"/><Relationship Id="rId46" Type="http://schemas.openxmlformats.org/officeDocument/2006/relationships/slide" Target="slides/slide39.xml"/><Relationship Id="rId192" Type="http://schemas.openxmlformats.org/officeDocument/2006/relationships/slide" Target="slides/slide185.xml"/><Relationship Id="rId45" Type="http://schemas.openxmlformats.org/officeDocument/2006/relationships/slide" Target="slides/slide38.xml"/><Relationship Id="rId191" Type="http://schemas.openxmlformats.org/officeDocument/2006/relationships/slide" Target="slides/slide184.xml"/><Relationship Id="rId48" Type="http://schemas.openxmlformats.org/officeDocument/2006/relationships/slide" Target="slides/slide41.xml"/><Relationship Id="rId187" Type="http://schemas.openxmlformats.org/officeDocument/2006/relationships/slide" Target="slides/slide180.xml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slide" Target="slides/slide182.xml"/><Relationship Id="rId188" Type="http://schemas.openxmlformats.org/officeDocument/2006/relationships/slide" Target="slides/slide18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98" Type="http://schemas.openxmlformats.org/officeDocument/2006/relationships/slide" Target="slides/slide191.xml"/><Relationship Id="rId14" Type="http://schemas.openxmlformats.org/officeDocument/2006/relationships/slide" Target="slides/slide7.xml"/><Relationship Id="rId197" Type="http://schemas.openxmlformats.org/officeDocument/2006/relationships/slide" Target="slides/slide190.xml"/><Relationship Id="rId17" Type="http://schemas.openxmlformats.org/officeDocument/2006/relationships/slide" Target="slides/slide10.xml"/><Relationship Id="rId196" Type="http://schemas.openxmlformats.org/officeDocument/2006/relationships/slide" Target="slides/slide189.xml"/><Relationship Id="rId16" Type="http://schemas.openxmlformats.org/officeDocument/2006/relationships/slide" Target="slides/slide9.xml"/><Relationship Id="rId195" Type="http://schemas.openxmlformats.org/officeDocument/2006/relationships/slide" Target="slides/slide188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99" Type="http://schemas.openxmlformats.org/officeDocument/2006/relationships/slide" Target="slides/slide192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271" Type="http://schemas.openxmlformats.org/officeDocument/2006/relationships/slide" Target="slides/slide264.xml"/><Relationship Id="rId87" Type="http://schemas.openxmlformats.org/officeDocument/2006/relationships/slide" Target="slides/slide80.xml"/><Relationship Id="rId270" Type="http://schemas.openxmlformats.org/officeDocument/2006/relationships/slide" Target="slides/slide263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1.xml"/><Relationship Id="rId269" Type="http://schemas.openxmlformats.org/officeDocument/2006/relationships/slide" Target="slides/slide262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264" Type="http://schemas.openxmlformats.org/officeDocument/2006/relationships/slide" Target="slides/slide257.xml"/><Relationship Id="rId142" Type="http://schemas.openxmlformats.org/officeDocument/2006/relationships/slide" Target="slides/slide135.xml"/><Relationship Id="rId263" Type="http://schemas.openxmlformats.org/officeDocument/2006/relationships/slide" Target="slides/slide256.xml"/><Relationship Id="rId141" Type="http://schemas.openxmlformats.org/officeDocument/2006/relationships/slide" Target="slides/slide134.xml"/><Relationship Id="rId262" Type="http://schemas.openxmlformats.org/officeDocument/2006/relationships/slide" Target="slides/slide255.xml"/><Relationship Id="rId140" Type="http://schemas.openxmlformats.org/officeDocument/2006/relationships/slide" Target="slides/slide133.xml"/><Relationship Id="rId261" Type="http://schemas.openxmlformats.org/officeDocument/2006/relationships/slide" Target="slides/slide25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0.xml"/><Relationship Id="rId268" Type="http://schemas.openxmlformats.org/officeDocument/2006/relationships/slide" Target="slides/slide261.xml"/><Relationship Id="rId6" Type="http://schemas.openxmlformats.org/officeDocument/2006/relationships/slideMaster" Target="slideMasters/slideMaster3.xml"/><Relationship Id="rId146" Type="http://schemas.openxmlformats.org/officeDocument/2006/relationships/slide" Target="slides/slide139.xml"/><Relationship Id="rId267" Type="http://schemas.openxmlformats.org/officeDocument/2006/relationships/slide" Target="slides/slide260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266" Type="http://schemas.openxmlformats.org/officeDocument/2006/relationships/slide" Target="slides/slide259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265" Type="http://schemas.openxmlformats.org/officeDocument/2006/relationships/slide" Target="slides/slide258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260" Type="http://schemas.openxmlformats.org/officeDocument/2006/relationships/slide" Target="slides/slide253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259" Type="http://schemas.openxmlformats.org/officeDocument/2006/relationships/slide" Target="slides/slide252.xml"/><Relationship Id="rId137" Type="http://schemas.openxmlformats.org/officeDocument/2006/relationships/slide" Target="slides/slide130.xml"/><Relationship Id="rId258" Type="http://schemas.openxmlformats.org/officeDocument/2006/relationships/slide" Target="slides/slide251.xml"/><Relationship Id="rId132" Type="http://schemas.openxmlformats.org/officeDocument/2006/relationships/slide" Target="slides/slide125.xml"/><Relationship Id="rId253" Type="http://schemas.openxmlformats.org/officeDocument/2006/relationships/slide" Target="slides/slide246.xml"/><Relationship Id="rId131" Type="http://schemas.openxmlformats.org/officeDocument/2006/relationships/slide" Target="slides/slide124.xml"/><Relationship Id="rId252" Type="http://schemas.openxmlformats.org/officeDocument/2006/relationships/slide" Target="slides/slide245.xml"/><Relationship Id="rId130" Type="http://schemas.openxmlformats.org/officeDocument/2006/relationships/slide" Target="slides/slide123.xml"/><Relationship Id="rId251" Type="http://schemas.openxmlformats.org/officeDocument/2006/relationships/slide" Target="slides/slide244.xml"/><Relationship Id="rId250" Type="http://schemas.openxmlformats.org/officeDocument/2006/relationships/slide" Target="slides/slide243.xml"/><Relationship Id="rId136" Type="http://schemas.openxmlformats.org/officeDocument/2006/relationships/slide" Target="slides/slide129.xml"/><Relationship Id="rId257" Type="http://schemas.openxmlformats.org/officeDocument/2006/relationships/slide" Target="slides/slide250.xml"/><Relationship Id="rId135" Type="http://schemas.openxmlformats.org/officeDocument/2006/relationships/slide" Target="slides/slide128.xml"/><Relationship Id="rId256" Type="http://schemas.openxmlformats.org/officeDocument/2006/relationships/slide" Target="slides/slide249.xml"/><Relationship Id="rId134" Type="http://schemas.openxmlformats.org/officeDocument/2006/relationships/slide" Target="slides/slide127.xml"/><Relationship Id="rId255" Type="http://schemas.openxmlformats.org/officeDocument/2006/relationships/slide" Target="slides/slide248.xml"/><Relationship Id="rId133" Type="http://schemas.openxmlformats.org/officeDocument/2006/relationships/slide" Target="slides/slide126.xml"/><Relationship Id="rId254" Type="http://schemas.openxmlformats.org/officeDocument/2006/relationships/slide" Target="slides/slide247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275" Type="http://schemas.openxmlformats.org/officeDocument/2006/relationships/slide" Target="slides/slide268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274" Type="http://schemas.openxmlformats.org/officeDocument/2006/relationships/slide" Target="slides/slide267.xml"/><Relationship Id="rId152" Type="http://schemas.openxmlformats.org/officeDocument/2006/relationships/slide" Target="slides/slide145.xml"/><Relationship Id="rId273" Type="http://schemas.openxmlformats.org/officeDocument/2006/relationships/slide" Target="slides/slide266.xml"/><Relationship Id="rId151" Type="http://schemas.openxmlformats.org/officeDocument/2006/relationships/slide" Target="slides/slide144.xml"/><Relationship Id="rId272" Type="http://schemas.openxmlformats.org/officeDocument/2006/relationships/slide" Target="slides/slide265.xml"/><Relationship Id="rId158" Type="http://schemas.openxmlformats.org/officeDocument/2006/relationships/slide" Target="slides/slide151.xml"/><Relationship Id="rId279" Type="http://schemas.openxmlformats.org/officeDocument/2006/relationships/font" Target="fonts/QuattrocentoSans-boldItalic.fntdata"/><Relationship Id="rId157" Type="http://schemas.openxmlformats.org/officeDocument/2006/relationships/slide" Target="slides/slide150.xml"/><Relationship Id="rId278" Type="http://schemas.openxmlformats.org/officeDocument/2006/relationships/font" Target="fonts/QuattrocentoSans-italic.fntdata"/><Relationship Id="rId156" Type="http://schemas.openxmlformats.org/officeDocument/2006/relationships/slide" Target="slides/slide149.xml"/><Relationship Id="rId277" Type="http://schemas.openxmlformats.org/officeDocument/2006/relationships/font" Target="fonts/QuattrocentoSans-bold.fntdata"/><Relationship Id="rId155" Type="http://schemas.openxmlformats.org/officeDocument/2006/relationships/slide" Target="slides/slide148.xml"/><Relationship Id="rId276" Type="http://schemas.openxmlformats.org/officeDocument/2006/relationships/font" Target="fonts/QuattrocentoSans-regular.fntdata"/><Relationship Id="rId107" Type="http://schemas.openxmlformats.org/officeDocument/2006/relationships/slide" Target="slides/slide100.xml"/><Relationship Id="rId228" Type="http://schemas.openxmlformats.org/officeDocument/2006/relationships/slide" Target="slides/slide221.xml"/><Relationship Id="rId106" Type="http://schemas.openxmlformats.org/officeDocument/2006/relationships/slide" Target="slides/slide99.xml"/><Relationship Id="rId227" Type="http://schemas.openxmlformats.org/officeDocument/2006/relationships/slide" Target="slides/slide220.xml"/><Relationship Id="rId105" Type="http://schemas.openxmlformats.org/officeDocument/2006/relationships/slide" Target="slides/slide98.xml"/><Relationship Id="rId226" Type="http://schemas.openxmlformats.org/officeDocument/2006/relationships/slide" Target="slides/slide219.xml"/><Relationship Id="rId104" Type="http://schemas.openxmlformats.org/officeDocument/2006/relationships/slide" Target="slides/slide97.xml"/><Relationship Id="rId225" Type="http://schemas.openxmlformats.org/officeDocument/2006/relationships/slide" Target="slides/slide218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229" Type="http://schemas.openxmlformats.org/officeDocument/2006/relationships/slide" Target="slides/slide222.xml"/><Relationship Id="rId220" Type="http://schemas.openxmlformats.org/officeDocument/2006/relationships/slide" Target="slides/slide213.xml"/><Relationship Id="rId103" Type="http://schemas.openxmlformats.org/officeDocument/2006/relationships/slide" Target="slides/slide96.xml"/><Relationship Id="rId224" Type="http://schemas.openxmlformats.org/officeDocument/2006/relationships/slide" Target="slides/slide217.xml"/><Relationship Id="rId102" Type="http://schemas.openxmlformats.org/officeDocument/2006/relationships/slide" Target="slides/slide95.xml"/><Relationship Id="rId223" Type="http://schemas.openxmlformats.org/officeDocument/2006/relationships/slide" Target="slides/slide216.xml"/><Relationship Id="rId101" Type="http://schemas.openxmlformats.org/officeDocument/2006/relationships/slide" Target="slides/slide94.xml"/><Relationship Id="rId222" Type="http://schemas.openxmlformats.org/officeDocument/2006/relationships/slide" Target="slides/slide215.xml"/><Relationship Id="rId100" Type="http://schemas.openxmlformats.org/officeDocument/2006/relationships/slide" Target="slides/slide93.xml"/><Relationship Id="rId221" Type="http://schemas.openxmlformats.org/officeDocument/2006/relationships/slide" Target="slides/slide214.xml"/><Relationship Id="rId217" Type="http://schemas.openxmlformats.org/officeDocument/2006/relationships/slide" Target="slides/slide210.xml"/><Relationship Id="rId216" Type="http://schemas.openxmlformats.org/officeDocument/2006/relationships/slide" Target="slides/slide209.xml"/><Relationship Id="rId215" Type="http://schemas.openxmlformats.org/officeDocument/2006/relationships/slide" Target="slides/slide208.xml"/><Relationship Id="rId214" Type="http://schemas.openxmlformats.org/officeDocument/2006/relationships/slide" Target="slides/slide207.xml"/><Relationship Id="rId219" Type="http://schemas.openxmlformats.org/officeDocument/2006/relationships/slide" Target="slides/slide212.xml"/><Relationship Id="rId218" Type="http://schemas.openxmlformats.org/officeDocument/2006/relationships/slide" Target="slides/slide211.xml"/><Relationship Id="rId213" Type="http://schemas.openxmlformats.org/officeDocument/2006/relationships/slide" Target="slides/slide206.xml"/><Relationship Id="rId212" Type="http://schemas.openxmlformats.org/officeDocument/2006/relationships/slide" Target="slides/slide205.xml"/><Relationship Id="rId211" Type="http://schemas.openxmlformats.org/officeDocument/2006/relationships/slide" Target="slides/slide204.xml"/><Relationship Id="rId210" Type="http://schemas.openxmlformats.org/officeDocument/2006/relationships/slide" Target="slides/slide20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249" Type="http://schemas.openxmlformats.org/officeDocument/2006/relationships/slide" Target="slides/slide242.xml"/><Relationship Id="rId127" Type="http://schemas.openxmlformats.org/officeDocument/2006/relationships/slide" Target="slides/slide120.xml"/><Relationship Id="rId248" Type="http://schemas.openxmlformats.org/officeDocument/2006/relationships/slide" Target="slides/slide241.xml"/><Relationship Id="rId126" Type="http://schemas.openxmlformats.org/officeDocument/2006/relationships/slide" Target="slides/slide119.xml"/><Relationship Id="rId247" Type="http://schemas.openxmlformats.org/officeDocument/2006/relationships/slide" Target="slides/slide240.xml"/><Relationship Id="rId121" Type="http://schemas.openxmlformats.org/officeDocument/2006/relationships/slide" Target="slides/slide114.xml"/><Relationship Id="rId242" Type="http://schemas.openxmlformats.org/officeDocument/2006/relationships/slide" Target="slides/slide235.xml"/><Relationship Id="rId120" Type="http://schemas.openxmlformats.org/officeDocument/2006/relationships/slide" Target="slides/slide113.xml"/><Relationship Id="rId241" Type="http://schemas.openxmlformats.org/officeDocument/2006/relationships/slide" Target="slides/slide234.xml"/><Relationship Id="rId240" Type="http://schemas.openxmlformats.org/officeDocument/2006/relationships/slide" Target="slides/slide233.xml"/><Relationship Id="rId125" Type="http://schemas.openxmlformats.org/officeDocument/2006/relationships/slide" Target="slides/slide118.xml"/><Relationship Id="rId246" Type="http://schemas.openxmlformats.org/officeDocument/2006/relationships/slide" Target="slides/slide239.xml"/><Relationship Id="rId124" Type="http://schemas.openxmlformats.org/officeDocument/2006/relationships/slide" Target="slides/slide117.xml"/><Relationship Id="rId245" Type="http://schemas.openxmlformats.org/officeDocument/2006/relationships/slide" Target="slides/slide238.xml"/><Relationship Id="rId123" Type="http://schemas.openxmlformats.org/officeDocument/2006/relationships/slide" Target="slides/slide116.xml"/><Relationship Id="rId244" Type="http://schemas.openxmlformats.org/officeDocument/2006/relationships/slide" Target="slides/slide237.xml"/><Relationship Id="rId122" Type="http://schemas.openxmlformats.org/officeDocument/2006/relationships/slide" Target="slides/slide115.xml"/><Relationship Id="rId243" Type="http://schemas.openxmlformats.org/officeDocument/2006/relationships/slide" Target="slides/slide236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239" Type="http://schemas.openxmlformats.org/officeDocument/2006/relationships/slide" Target="slides/slide232.xml"/><Relationship Id="rId117" Type="http://schemas.openxmlformats.org/officeDocument/2006/relationships/slide" Target="slides/slide110.xml"/><Relationship Id="rId238" Type="http://schemas.openxmlformats.org/officeDocument/2006/relationships/slide" Target="slides/slide231.xml"/><Relationship Id="rId116" Type="http://schemas.openxmlformats.org/officeDocument/2006/relationships/slide" Target="slides/slide109.xml"/><Relationship Id="rId237" Type="http://schemas.openxmlformats.org/officeDocument/2006/relationships/slide" Target="slides/slide230.xml"/><Relationship Id="rId115" Type="http://schemas.openxmlformats.org/officeDocument/2006/relationships/slide" Target="slides/slide108.xml"/><Relationship Id="rId236" Type="http://schemas.openxmlformats.org/officeDocument/2006/relationships/slide" Target="slides/slide229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231" Type="http://schemas.openxmlformats.org/officeDocument/2006/relationships/slide" Target="slides/slide224.xml"/><Relationship Id="rId230" Type="http://schemas.openxmlformats.org/officeDocument/2006/relationships/slide" Target="slides/slide223.xml"/><Relationship Id="rId114" Type="http://schemas.openxmlformats.org/officeDocument/2006/relationships/slide" Target="slides/slide107.xml"/><Relationship Id="rId235" Type="http://schemas.openxmlformats.org/officeDocument/2006/relationships/slide" Target="slides/slide228.xml"/><Relationship Id="rId113" Type="http://schemas.openxmlformats.org/officeDocument/2006/relationships/slide" Target="slides/slide106.xml"/><Relationship Id="rId234" Type="http://schemas.openxmlformats.org/officeDocument/2006/relationships/slide" Target="slides/slide227.xml"/><Relationship Id="rId112" Type="http://schemas.openxmlformats.org/officeDocument/2006/relationships/slide" Target="slides/slide105.xml"/><Relationship Id="rId233" Type="http://schemas.openxmlformats.org/officeDocument/2006/relationships/slide" Target="slides/slide226.xml"/><Relationship Id="rId111" Type="http://schemas.openxmlformats.org/officeDocument/2006/relationships/slide" Target="slides/slide104.xml"/><Relationship Id="rId232" Type="http://schemas.openxmlformats.org/officeDocument/2006/relationships/slide" Target="slides/slide225.xml"/><Relationship Id="rId206" Type="http://schemas.openxmlformats.org/officeDocument/2006/relationships/slide" Target="slides/slide199.xml"/><Relationship Id="rId205" Type="http://schemas.openxmlformats.org/officeDocument/2006/relationships/slide" Target="slides/slide198.xml"/><Relationship Id="rId204" Type="http://schemas.openxmlformats.org/officeDocument/2006/relationships/slide" Target="slides/slide197.xml"/><Relationship Id="rId203" Type="http://schemas.openxmlformats.org/officeDocument/2006/relationships/slide" Target="slides/slide196.xml"/><Relationship Id="rId209" Type="http://schemas.openxmlformats.org/officeDocument/2006/relationships/slide" Target="slides/slide202.xml"/><Relationship Id="rId208" Type="http://schemas.openxmlformats.org/officeDocument/2006/relationships/slide" Target="slides/slide201.xml"/><Relationship Id="rId207" Type="http://schemas.openxmlformats.org/officeDocument/2006/relationships/slide" Target="slides/slide200.xml"/><Relationship Id="rId202" Type="http://schemas.openxmlformats.org/officeDocument/2006/relationships/slide" Target="slides/slide195.xml"/><Relationship Id="rId201" Type="http://schemas.openxmlformats.org/officeDocument/2006/relationships/slide" Target="slides/slide194.xml"/><Relationship Id="rId200" Type="http://schemas.openxmlformats.org/officeDocument/2006/relationships/slide" Target="slides/slide19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3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ce1508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ce150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0ce150895_0_0:notes"/>
          <p:cNvSpPr txBox="1"/>
          <p:nvPr>
            <p:ph idx="12" type="sldNum"/>
          </p:nvPr>
        </p:nvSpPr>
        <p:spPr>
          <a:xfrm>
            <a:off x="5909309" y="8685213"/>
            <a:ext cx="9471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43b49f808b_0_203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43b49f808b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1" name="Shape 3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g43b49f808b_0_213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3" name="Google Shape;3563;g43b49f808b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43b49f808b_0_220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43b49f808b_0_2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0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1" name="Google Shape;4091;g43b49f808b_0_266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2" name="Google Shape;4092;g43b49f808b_0_2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2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g43b49f808b_0_278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4" name="Google Shape;4214;g43b49f808b_0_2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5" name="Shape 4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" name="Google Shape;4696;g43b49f808b_0_32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7" name="Google Shape;4697;g43b49f808b_0_3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8" name="Shape 5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9" name="Google Shape;5179;g43b49f808b_0_375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0" name="Google Shape;5180;g43b49f808b_0_3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1" name="Shape 5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" name="Google Shape;5662;g43b49f808b_0_423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3" name="Google Shape;5663;g43b49f808b_0_4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4" name="Shape 6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Google Shape;6145;g43b49f808b_0_471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6" name="Google Shape;6146;g43b49f808b_0_4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7" name="Shape 6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8" name="Google Shape;6628;g43b49f808b_0_519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9" name="Google Shape;6629;g43b49f808b_0_5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0" name="Shape 7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1" name="Google Shape;7111;g43b49f808b_0_567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2" name="Google Shape;7112;g43b49f808b_0_5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3" name="Shape 7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4" name="Google Shape;7594;g43b49f808b_0_787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5" name="Google Shape;7595;g43b49f808b_0_7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8" name="Shape 7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9" name="Google Shape;7599;g43b49f808b_0_787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0" name="Google Shape;7600;g43b49f808b_0_7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0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g43b49f808b_0_790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g43b49f808b_0_7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3" name="Shape 7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4" name="Google Shape;7664;g43b49f808b_0_793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5" name="Google Shape;7665;g43b49f808b_0_7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6" name="Shape 7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7" name="Google Shape;7697;g43b49f808b_0_797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8" name="Google Shape;7698;g43b49f808b_0_7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9" name="Shape 7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0" name="Google Shape;7730;g43b49f808b_0_800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1" name="Google Shape;7731;g43b49f808b_0_8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7" name="Shape 7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8" name="Google Shape;7738;g43b49f808b_0_80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9" name="Google Shape;7739;g43b49f808b_0_8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5" name="Shape 7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6" name="Google Shape;7746;g43b49f808b_0_801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7" name="Google Shape;7747;g43b49f808b_0_8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4" name="Shape 7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5" name="Google Shape;7755;g43b49f808b_0_802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6" name="Google Shape;7756;g43b49f808b_0_8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4" name="Shape 7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5" name="Google Shape;7765;g43b49f808b_0_803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6" name="Google Shape;7766;g43b49f808b_0_8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0" name="Shape 7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1" name="Google Shape;7801;g43b49f808b_0_806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2" name="Google Shape;7802;g43b49f808b_0_8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7" name="Shape 7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8" name="Google Shape;7838;g43b49f808b_0_810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9" name="Google Shape;7839;g43b49f808b_0_8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5" name="Shape 7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6" name="Google Shape;7876;g43b49f808b_0_814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7" name="Google Shape;7877;g43b49f808b_0_8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3" name="Shape 7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" name="Google Shape;7884;g43b49f808b_0_814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5" name="Google Shape;7885;g43b49f808b_0_8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1" name="Shape 7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2" name="Google Shape;7892;g43b49f808b_0_815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3" name="Google Shape;7893;g43b49f808b_0_8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1" name="Shape 7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2" name="Google Shape;7902;g43b49f808b_0_816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3" name="Google Shape;7903;g43b49f808b_0_8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1" name="Shape 7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2" name="Google Shape;7912;g43b49f808b_0_817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3" name="Google Shape;7913;g43b49f808b_0_8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2" name="Shape 7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3" name="Google Shape;7923;g43b49f808b_0_81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4" name="Google Shape;7924;g43b49f808b_0_8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3" name="Shape 7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4" name="Google Shape;7934;g43b49f808b_0_819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5" name="Google Shape;7935;g43b49f808b_0_8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4" name="Shape 7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5" name="Google Shape;7945;g43b49f808b_0_820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6" name="Google Shape;7946;g43b49f808b_0_8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5" name="Shape 7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" name="Google Shape;7956;g43b49f808b_0_821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7" name="Google Shape;7957;g43b49f808b_0_8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5" name="Shape 7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" name="Google Shape;7966;g43b49f808b_0_822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7" name="Google Shape;7967;g43b49f808b_0_8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5" name="Shape 7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" name="Google Shape;7976;g43b49f808b_0_823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7" name="Google Shape;7977;g43b49f808b_0_8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6" name="Shape 7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" name="Google Shape;7987;g43b49f808b_0_824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8" name="Google Shape;7988;g43b49f808b_0_8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7" name="Shape 7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8" name="Google Shape;7998;g43b49f808b_0_825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9" name="Google Shape;7999;g43b49f808b_0_8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8" name="Shape 8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9" name="Google Shape;8009;g43b49f808b_0_826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0" name="Google Shape;8010;g43b49f808b_0_8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9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43b49f808b_0_827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43b49f808b_0_8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8" name="Shape 8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9" name="Google Shape;8029;g43b49f808b_0_827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0" name="Google Shape;8030;g43b49f808b_0_8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8" name="Shape 8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9" name="Google Shape;8039;g43b49f808b_0_828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0" name="Google Shape;8040;g43b49f808b_0_8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9" name="Shape 8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0" name="Google Shape;8050;g43b49f808b_0_829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1" name="Google Shape;8051;g43b49f808b_0_8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1" name="Shape 8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2" name="Google Shape;8062;g43b49f808b_0_83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3" name="Google Shape;8063;g43b49f808b_0_8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2" name="Shape 8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3" name="Google Shape;8073;g43b49f808b_0_831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4" name="Google Shape;8074;g43b49f808b_0_8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4" name="Shape 8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5" name="Google Shape;8085;g43b49f808b_0_833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6" name="Google Shape;8086;g43b49f808b_0_8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3" name="Shape 8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4" name="Google Shape;8094;g43b49f808b_0_833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5" name="Google Shape;8095;g43b49f808b_0_8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4" name="Shape 8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5" name="Google Shape;8105;g43b49f808b_0_834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6" name="Google Shape;8106;g43b49f808b_0_8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6" name="Shape 8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7" name="Google Shape;8117;g43b49f808b_0_835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8" name="Google Shape;8118;g43b49f808b_0_8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7" name="Shape 8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8" name="Google Shape;8128;g43b49f808b_0_83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9" name="Google Shape;8129;g43b49f808b_0_8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9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" name="Google Shape;8140;g43b49f808b_0_838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1" name="Google Shape;8141;g43b49f808b_0_8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8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9" name="Google Shape;8149;g43b49f808b_0_838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0" name="Google Shape;8150;g43b49f808b_0_8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1" name="Shape 8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2" name="Google Shape;8182;g43b49f808b_0_842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3" name="Google Shape;8183;g43b49f808b_0_8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7" name="Shape 8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8" name="Google Shape;8228;g43b49f808b_0_846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9" name="Google Shape;8229;g43b49f808b_0_8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0" name="Shape 8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1" name="Google Shape;8261;g43b49f808b_0_849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2" name="Google Shape;8262;g43b49f808b_0_8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3" name="Shape 8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" name="Google Shape;8294;g43b49f808b_0_853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5" name="Google Shape;8295;g43b49f808b_0_8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6" name="Shape 8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7" name="Google Shape;8327;g43b49f808b_0_937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8" name="Google Shape;8328;g43b49f808b_0_9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5" name="Shape 8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Google Shape;8336;g43b49f808b_0_85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7" name="Google Shape;8337;g43b49f808b_0_8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5" name="Shape 8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6" name="Google Shape;8346;g43b49f808b_0_857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7" name="Google Shape;8347;g43b49f808b_0_8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6" name="Shape 8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7" name="Google Shape;8357;g43b49f808b_0_858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8" name="Google Shape;8358;g43b49f808b_0_8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8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g43b49f808b_0_859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0" name="Google Shape;8370;g43b49f808b_0_8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2" name="Shape 8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3" name="Google Shape;8383;g43b49f808b_0_861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4" name="Google Shape;8384;g43b49f808b_0_8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6" name="Shape 8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" name="Google Shape;8397;g43b49f808b_0_862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8" name="Google Shape;8398;g43b49f808b_0_8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0" name="Shape 8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1" name="Google Shape;8411;g43b49f808b_0_863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2" name="Google Shape;8412;g43b49f808b_0_8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7" name="Shape 8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8" name="Google Shape;8428;g43b49f808b_0_865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9" name="Google Shape;8429;g43b49f808b_0_8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5" name="Shape 8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Google Shape;8446;g43b49f808b_0_867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7" name="Google Shape;8447;g43b49f808b_0_8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5" name="Shape 8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6" name="Google Shape;8466;g43b49f808b_0_869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7" name="Google Shape;8467;g43b49f808b_0_8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4" name="Shape 8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5" name="Google Shape;8485;g43b49f808b_0_870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6" name="Google Shape;8486;g43b49f808b_0_8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5" name="Shape 8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6" name="Google Shape;8506;g43b49f808b_0_872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7" name="Google Shape;8507;g43b49f808b_0_8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6" name="Shape 8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7" name="Google Shape;8527;g43b49f808b_0_874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8" name="Google Shape;8528;g43b49f808b_0_8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47" name="Shape 8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8" name="Google Shape;8548;g43b49f808b_0_876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9" name="Google Shape;8549;g43b49f808b_0_8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7" name="Shape 8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8" name="Google Shape;8568;g43b49f808b_0_878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9" name="Google Shape;8569;g43b49f808b_0_8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0" name="Shape 8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" name="Google Shape;8591;g43b49f808b_0_88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2" name="Google Shape;8592;g43b49f808b_0_8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7" name="Shape 8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8" name="Google Shape;8618;g43b49f808b_0_883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9" name="Google Shape;8619;g43b49f808b_0_8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1" name="Shape 8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" name="Google Shape;8652;g43b49f808b_0_886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3" name="Google Shape;8653;g43b49f808b_0_8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1" name="Shape 8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2" name="Google Shape;8702;g43b49f808b_0_891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3" name="Google Shape;8703;g43b49f808b_0_8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4" name="Shape 8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" name="Google Shape;8775;g43b49f808b_0_898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6" name="Google Shape;8776;g43b49f808b_0_8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2" name="Shape 8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3" name="Google Shape;8853;g43b49f808b_0_906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4" name="Google Shape;8854;g43b49f808b_0_9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1" name="Shape 8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2" name="Google Shape;8932;g43b49f808b_0_914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3" name="Google Shape;8933;g43b49f808b_0_9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7" name="Shape 8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8" name="Google Shape;8938;g43b49f808b_0_914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9" name="Google Shape;8939;g43b49f808b_0_9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5" name="Shape 8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6" name="Google Shape;8946;g43b49f808b_0_915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7" name="Google Shape;8947;g43b49f808b_0_9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5" name="Shape 8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6" name="Google Shape;8956;g43b49f808b_0_916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7" name="Google Shape;8957;g43b49f808b_0_9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5" name="Shape 8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6" name="Google Shape;8966;g43b49f808b_0_917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7" name="Google Shape;8967;g43b49f808b_0_9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5" name="Shape 8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6" name="Google Shape;8976;g43b49f808b_0_91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7" name="Google Shape;8977;g43b49f808b_0_9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5" name="Shape 8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6" name="Google Shape;8986;g43b49f808b_0_919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7" name="Google Shape;8987;g43b49f808b_0_9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5" name="Shape 8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6" name="Google Shape;8996;g43b49f808b_0_920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7" name="Google Shape;8997;g43b49f808b_0_9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6" name="Shape 9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7" name="Google Shape;9007;g43b49f808b_0_921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8" name="Google Shape;9008;g43b49f808b_0_9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2" name="Shape 9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3" name="Google Shape;9013;g43b49f808b_0_921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4" name="Google Shape;9014;g43b49f808b_0_9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8" name="Shape 9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9" name="Google Shape;9019;g43b49f808b_0_922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0" name="Google Shape;9020;g43b49f808b_0_9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24" name="Shape 9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5" name="Google Shape;9025;g43b49f808b_0_922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6" name="Google Shape;9026;g43b49f808b_0_9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0" name="Shape 9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" name="Google Shape;9031;g43b49f808b_0_923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2" name="Google Shape;9032;g43b49f808b_0_9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6" name="Shape 9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7" name="Google Shape;9037;g43b49f808b_0_923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8" name="Google Shape;9038;g43b49f808b_0_9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3" name="Shape 9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4" name="Google Shape;9044;g43b49f808b_0_924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5" name="Google Shape;9045;g43b49f808b_0_9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1" name="Shape 9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" name="Google Shape;9052;g43b49f808b_0_924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3" name="Google Shape;9053;g43b49f808b_0_9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58" name="Shape 9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9" name="Google Shape;9059;g43b49f808b_0_925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0" name="Google Shape;9060;g43b49f808b_0_9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8" name="Shape 9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9" name="Google Shape;9069;g43b49f808b_0_926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0" name="Google Shape;9070;g43b49f808b_0_9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4" name="Shape 9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5" name="Google Shape;9075;g43b49f808b_0_92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6" name="Google Shape;9076;g43b49f808b_0_9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0" name="Shape 9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1" name="Google Shape;9081;g43b49f808b_0_927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2" name="Google Shape;9082;g43b49f808b_0_9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86" name="Shape 9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7" name="Google Shape;9087;g43b49f808b_0_927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8" name="Google Shape;9088;g43b49f808b_0_9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2" name="Shape 9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" name="Google Shape;9093;g43b49f808b_0_928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4" name="Google Shape;9094;g43b49f808b_0_9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8" name="Shape 9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9" name="Google Shape;9099;g43b49f808b_0_928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0" name="Google Shape;9100;g43b49f808b_0_9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4" name="Shape 9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5" name="Google Shape;9105;g43b49f808b_0_929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6" name="Google Shape;9106;g43b49f808b_0_9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0" name="Shape 9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1" name="Google Shape;9111;g43b49f808b_0_929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2" name="Google Shape;9112;g43b49f808b_0_9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6" name="Shape 9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7" name="Google Shape;9117;g43b49f808b_0_930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8" name="Google Shape;9118;g43b49f808b_0_9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2" name="Shape 9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" name="Google Shape;9123;g43b49f808b_0_93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4" name="Google Shape;9124;g43b49f808b_0_9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8" name="Shape 9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9" name="Google Shape;9129;g43b49f808b_0_931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0" name="Google Shape;9130;g43b49f808b_0_9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5" name="Shape 9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6" name="Google Shape;9136;g43b49f808b_0_616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7" name="Google Shape;9137;g43b49f808b_0_6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8" name="Shape 9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9" name="Google Shape;9159;g43b49f808b_0_61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0" name="Google Shape;9160;g43b49f808b_0_6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6" name="Shape 9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7" name="Google Shape;9187;g43b49f808b_0_621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8" name="Google Shape;9188;g43b49f808b_0_6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9" name="Shape 9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Google Shape;9220;g43b49f808b_0_624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1" name="Google Shape;9221;g43b49f808b_0_6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4" name="Shape 9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5" name="Google Shape;9255;g43b49f808b_0_627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6" name="Google Shape;9256;g43b49f808b_0_6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7" name="Shape 9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8" name="Google Shape;9268;g43b49f808b_0_628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9" name="Google Shape;9269;g43b49f808b_0_6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3" name="Shape 9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4" name="Google Shape;9284;g43b49f808b_0_630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5" name="Google Shape;9285;g43b49f808b_0_6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2" name="Shape 9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3" name="Google Shape;9303;g43b49f808b_0_632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4" name="Google Shape;9304;g43b49f808b_0_6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1" name="Shape 9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2" name="Google Shape;9322;g43b49f808b_0_633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3" name="Google Shape;9323;g43b49f808b_0_6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4" name="Shape 9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5" name="Google Shape;9335;g43b49f808b_0_938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6" name="Google Shape;9336;g43b49f808b_0_9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9" name="Shape 9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0" name="Google Shape;9340;g43b49f808b_0_635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1" name="Google Shape;9341;g43b49f808b_0_6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3" name="Shape 9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4" name="Google Shape;9354;g43b49f808b_0_636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5" name="Google Shape;9355;g43b49f808b_0_6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8" name="Shape 9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" name="Google Shape;9369;g43b49f808b_0_637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0" name="Google Shape;9370;g43b49f808b_0_6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5" name="Shape 9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6" name="Google Shape;9386;g43b49f808b_0_639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7" name="Google Shape;9387;g43b49f808b_0_6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3" name="Shape 9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4" name="Google Shape;9404;g43b49f808b_0_645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5" name="Google Shape;9405;g43b49f808b_0_6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23" name="Shape 9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4" name="Google Shape;9424;g44f2f8c1c8_0_3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5" name="Google Shape;9425;g44f2f8c1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6" name="Shape 9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7" name="Google Shape;9447;g44f2f8c1c8_0_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8" name="Google Shape;9448;g44f2f8c1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0" name="Shape 9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1" name="Google Shape;9471;g43b49f808b_0_647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2" name="Google Shape;9472;g43b49f808b_0_6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0" name="Shape 9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1" name="Google Shape;9491;g43b49f808b_0_649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2" name="Google Shape;9492;g43b49f808b_0_6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1" name="Shape 9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" name="Google Shape;9512;g43b49f808b_0_651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3" name="Google Shape;9513;g43b49f808b_0_6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32" name="Shape 9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" name="Google Shape;9533;g43b49f808b_0_653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4" name="Google Shape;9534;g43b49f808b_0_6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4" name="Shape 9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5" name="Google Shape;9555;g43b49f808b_0_655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6" name="Google Shape;9556;g43b49f808b_0_6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7" name="Shape 9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8" name="Google Shape;9578;g43b49f808b_0_657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9" name="Google Shape;9579;g43b49f808b_0_6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1" name="Shape 9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2" name="Google Shape;9602;g43b49f808b_0_660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3" name="Google Shape;9603;g43b49f808b_0_6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6" name="Shape 9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" name="Google Shape;9627;g43b49f808b_0_662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8" name="Google Shape;9628;g43b49f808b_0_6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7" name="Shape 9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8" name="Google Shape;9658;g44f2f8c1c8_0_5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9" name="Google Shape;9659;g44f2f8c1c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88" name="Shape 9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9" name="Google Shape;9689;g43b49f808b_0_668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0" name="Google Shape;9690;g43b49f808b_0_6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29" name="Shape 9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0" name="Google Shape;9730;g44f2f8c1c8_0_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1" name="Google Shape;9731;g44f2f8c1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2" name="Shape 9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3" name="Google Shape;9773;g44f2f8c1c8_0_1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4" name="Google Shape;9774;g44f2f8c1c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7" name="Shape 9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8" name="Google Shape;9818;g44f2f8c1c8_0_12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9" name="Google Shape;9819;g44f2f8c1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4" name="Shape 9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5" name="Google Shape;9865;g44f2f8c1c8_0_25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6" name="Google Shape;9866;g44f2f8c1c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3" name="Shape 9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4" name="Google Shape;9914;g44f2f8c1c8_0_30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5" name="Google Shape;9915;g44f2f8c1c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4" name="Shape 9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5" name="Google Shape;9965;g44f2f8c1c8_0_35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6" name="Google Shape;9966;g44f2f8c1c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7" name="Shape 10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8" name="Google Shape;10018;g44f2f8c1c8_0_4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9" name="Google Shape;10019;g44f2f8c1c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2" name="Shape 10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3" name="Google Shape;10073;g43b49f808b_0_706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4" name="Google Shape;10074;g43b49f808b_0_7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0" name="Shape 10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1" name="Google Shape;10091;g43b49f808b_0_707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2" name="Google Shape;10092;g43b49f808b_0_7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12" name="Shape 10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3" name="Google Shape;10113;g43b49f808b_0_709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4" name="Google Shape;10114;g43b49f808b_0_7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5" name="Shape 10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6" name="Google Shape;10136;g43b49f808b_0_712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7" name="Google Shape;10137;g43b49f808b_0_7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0" name="Shape 10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1" name="Google Shape;10161;g43b49f808b_0_714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2" name="Google Shape;10162;g43b49f808b_0_7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86" name="Shape 10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7" name="Google Shape;10187;g43b49f808b_0_71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8" name="Google Shape;10188;g43b49f808b_0_7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6" name="Shape 10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7" name="Google Shape;10217;g43b49f808b_0_719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8" name="Google Shape;10218;g43b49f808b_0_7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7" name="Shape 10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Google Shape;10248;g43b49f808b_0_722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9" name="Google Shape;10249;g43b49f808b_0_7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80" name="Shape 10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" name="Google Shape;10281;g43b49f808b_0_726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2" name="Google Shape;10282;g43b49f808b_0_7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4" name="Shape 10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5" name="Google Shape;10305;g43b49f808b_0_72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6" name="Google Shape;10306;g43b49f808b_0_7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1" name="Shape 10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" name="Google Shape;10332;g43b49f808b_0_73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3" name="Google Shape;10333;g43b49f808b_0_7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58" name="Shape 10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9" name="Google Shape;10359;g43b49f808b_0_733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0" name="Google Shape;10360;g43b49f808b_0_7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87" name="Shape 10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8" name="Google Shape;10388;g43b49f808b_0_736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9" name="Google Shape;10389;g43b49f808b_0_7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1" name="Shape 10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2" name="Google Shape;10412;g43b49f808b_0_738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3" name="Google Shape;10413;g43b49f808b_0_7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6" name="Shape 10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7" name="Google Shape;10437;g43b49f808b_0_741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8" name="Google Shape;10438;g43b49f808b_0_7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3" name="Shape 10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4" name="Google Shape;10464;g43b49f808b_0_743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5" name="Google Shape;10465;g43b49f808b_0_7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72" name="Shape 10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3" name="Google Shape;10673;g43b49f808b_0_764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4" name="Google Shape;10674;g43b49f808b_0_7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94" name="Shape 10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5" name="Google Shape;10795;g43b49f8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796" name="Google Shape;10796;g43b49f80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60" name="Shape 10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1" name="Google Shape;1086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862" name="Google Shape;10862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6" name="Shape 10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" name="Google Shape;10957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58" name="Google Shape;10958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2" name="Shape 10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3" name="Google Shape;10963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64" name="Google Shape;10964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8" name="Shape 10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9" name="Google Shape;1096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70" name="Google Shape;10970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4" name="Shape 10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5" name="Google Shape;1097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76" name="Google Shape;10976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5" name="Shape 10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6" name="Google Shape;1098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87" name="Google Shape;10987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96" name="Shape 10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" name="Google Shape;1099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98" name="Google Shape;10998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7" name="Shape 1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" name="Google Shape;11008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09" name="Google Shape;11009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13" name="Shape 1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4" name="Google Shape;11014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15" name="Google Shape;11015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4" name="Shape 1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5" name="Google Shape;1102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26" name="Google Shape;11026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0" name="Shape 1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1" name="Google Shape;1103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32" name="Google Shape;11032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6" name="Shape 1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7" name="Google Shape;1103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38" name="Google Shape;11038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42" name="Shape 1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3" name="Google Shape;11043;g450aae00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4" name="Google Shape;11044;g450aae0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45" name="Google Shape;11045;g450aae005f_0_0:notes"/>
          <p:cNvSpPr txBox="1"/>
          <p:nvPr>
            <p:ph idx="12" type="sldNum"/>
          </p:nvPr>
        </p:nvSpPr>
        <p:spPr>
          <a:xfrm>
            <a:off x="5909309" y="8685213"/>
            <a:ext cx="9471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43b49f808b_0_782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43b49f808b_0_7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43b49f808b_0_6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43b49f80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43b49f808b_0_7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43b49f80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43b49f808b_0_9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43b49f808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43b49f808b_0_11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43b49f808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43b49f808b_0_13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43b49f808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43b49f808b_0_16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43b49f80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43b49f808b_0_18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43b49f808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43b49f808b_0_20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43b49f808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43b49f808b_0_22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43b49f808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43b49f808b_0_25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43b49f808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43b49f808b_0_27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43b49f80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43b49f808b_0_46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43b49f808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43b49f808b_0_52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43b49f808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43b49f808b_0_56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43b49f808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43b49f808b_0_60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43b49f808b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43b49f808b_0_64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43b49f808b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43b49f808b_0_68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43b49f808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43b49f808b_0_74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43b49f808b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43b49f808b_0_81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43b49f808b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43b49f808b_0_87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43b49f808b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43b49f808b_0_94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43b49f808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43b49f808b_0_100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43b49f808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43b49f808b_0_107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43b49f808b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g43b49f808b_0_113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3" name="Google Shape;2553;g43b49f808b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43b49f808b_0_117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43b49f808b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43b49f808b_0_121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43b49f808b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43b49f808b_0_125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43b49f808b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43b49f808b_0_159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1" name="Google Shape;3011;g43b49f808b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43b49f808b_0_165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43b49f808b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ccent 4">
  <p:cSld name="Section Title Accent 4">
    <p:bg>
      <p:bgPr>
        <a:solidFill>
          <a:schemeClr val="accent4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 slide">
  <p:cSld name="Demo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274639" y="1209973"/>
            <a:ext cx="10056812" cy="2744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274638" y="3954463"/>
            <a:ext cx="100584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 slide">
  <p:cSld name="Video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274639" y="1209973"/>
            <a:ext cx="10056812" cy="3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ccent 1">
  <p:cSld name="Section Title Accent 1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ccent 2">
  <p:cSld name="Section Title Accent 2">
    <p:bg>
      <p:bgPr>
        <a:solidFill>
          <a:schemeClr val="accen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ccent 3">
  <p:cSld name="Section Title Accent 3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0-50 Right Photo Layout">
  <p:cSld name="50-50 Right Photo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274639" y="1241426"/>
            <a:ext cx="5486399" cy="2012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b="0" i="0" sz="6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/>
          <p:nvPr>
            <p:ph idx="2" type="pic"/>
          </p:nvPr>
        </p:nvSpPr>
        <p:spPr>
          <a:xfrm>
            <a:off x="6219825" y="0"/>
            <a:ext cx="6216650" cy="699258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146300" spcFirstLastPara="1" rIns="146300" wrap="square" tIns="548625"/>
          <a:lstStyle>
            <a:lvl1pPr lvl="0" marR="0" rtl="0" algn="ct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ccent 1">
  <p:cSld name="Blank Accent 1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ccent 2">
  <p:cSld name="Blank Accent 2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ccent 3">
  <p:cSld name="Blank Accent 3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ccent 4">
  <p:cSld name="Blank Accent 4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Non-bulleted text">
  <p:cSld name="Title &amp; Non-bulleted 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74638" y="1212850"/>
            <a:ext cx="11887200" cy="2025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eloper Code Layout">
  <p:cSld name="Developer Code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1"/>
          <p:cNvSpPr/>
          <p:nvPr/>
        </p:nvSpPr>
        <p:spPr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625" lIns="46625" spcFirstLastPara="1" rIns="46625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274638" y="1221157"/>
            <a:ext cx="11887199" cy="1995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Pts val="297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logo slide">
  <p:cSld name="Closing logo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/>
        </p:nvSpPr>
        <p:spPr>
          <a:xfrm>
            <a:off x="274638" y="6294476"/>
            <a:ext cx="11887199" cy="403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</a:t>
            </a:r>
            <a:endParaRPr/>
          </a:p>
        </p:txBody>
      </p:sp>
      <p:pic>
        <p:nvPicPr>
          <p:cNvPr id="72" name="Google Shape;7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9232" y="3145040"/>
            <a:ext cx="3291840" cy="705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Notes slide Layout">
  <p:cSld name="Black Notes slide Layout"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274638" y="1212850"/>
            <a:ext cx="11887200" cy="2443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43434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11480" lvl="1" marL="914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8619" lvl="2" marL="1371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6576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2" type="body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b" bIns="77725" lIns="155450" spcFirstLastPara="1" rIns="155450" wrap="square" tIns="77725"/>
          <a:lstStyle>
            <a:lvl1pPr indent="-228600" lvl="0" marL="457200" marR="0" rtl="0" algn="r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333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ctrTitle"/>
          </p:nvPr>
        </p:nvSpPr>
        <p:spPr>
          <a:xfrm>
            <a:off x="423945" y="1012530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83" name="Google Shape;83;p25"/>
          <p:cNvSpPr txBox="1"/>
          <p:nvPr>
            <p:ph idx="1" type="subTitle"/>
          </p:nvPr>
        </p:nvSpPr>
        <p:spPr>
          <a:xfrm>
            <a:off x="423934" y="3854060"/>
            <a:ext cx="11588700" cy="10779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423934" y="2924890"/>
            <a:ext cx="11588700" cy="11448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>
            <a:off x="423934" y="1567224"/>
            <a:ext cx="5440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8"/>
          <p:cNvSpPr txBox="1"/>
          <p:nvPr>
            <p:ph idx="2" type="body"/>
          </p:nvPr>
        </p:nvSpPr>
        <p:spPr>
          <a:xfrm>
            <a:off x="6572400" y="1567224"/>
            <a:ext cx="5440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423934" y="755547"/>
            <a:ext cx="3819000" cy="10278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423934" y="1889684"/>
            <a:ext cx="3819000" cy="43236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title"/>
          </p:nvPr>
        </p:nvSpPr>
        <p:spPr>
          <a:xfrm>
            <a:off x="666774" y="612148"/>
            <a:ext cx="8660700" cy="55629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Non-bulleted text">
  <p:cSld name="Two Column Non-bullete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74639" y="1212849"/>
            <a:ext cx="5486399" cy="1914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8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6675439" y="1212849"/>
            <a:ext cx="5486399" cy="1914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8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/>
          <p:nvPr/>
        </p:nvSpPr>
        <p:spPr>
          <a:xfrm>
            <a:off x="6218238" y="34"/>
            <a:ext cx="6218100" cy="699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2"/>
          <p:cNvSpPr txBox="1"/>
          <p:nvPr>
            <p:ph type="title"/>
          </p:nvPr>
        </p:nvSpPr>
        <p:spPr>
          <a:xfrm>
            <a:off x="361098" y="1676966"/>
            <a:ext cx="5501700" cy="20157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10" name="Google Shape;110;p32"/>
          <p:cNvSpPr txBox="1"/>
          <p:nvPr>
            <p:ph idx="1" type="subTitle"/>
          </p:nvPr>
        </p:nvSpPr>
        <p:spPr>
          <a:xfrm>
            <a:off x="361098" y="3811836"/>
            <a:ext cx="5501700" cy="16797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11" name="Google Shape;111;p32"/>
          <p:cNvSpPr txBox="1"/>
          <p:nvPr>
            <p:ph idx="2" type="body"/>
          </p:nvPr>
        </p:nvSpPr>
        <p:spPr>
          <a:xfrm>
            <a:off x="6718063" y="984823"/>
            <a:ext cx="5218500" cy="50250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200"/>
              </a:spcBef>
              <a:spcAft>
                <a:spcPts val="22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>
            <p:ph idx="1" type="body"/>
          </p:nvPr>
        </p:nvSpPr>
        <p:spPr>
          <a:xfrm>
            <a:off x="423934" y="5753060"/>
            <a:ext cx="8158800" cy="8229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33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hasCustomPrompt="1" type="title"/>
          </p:nvPr>
        </p:nvSpPr>
        <p:spPr>
          <a:xfrm>
            <a:off x="423934" y="1504193"/>
            <a:ext cx="11588700" cy="26700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>
            <a:r>
              <a:t>xx%</a:t>
            </a:r>
          </a:p>
        </p:txBody>
      </p:sp>
      <p:sp>
        <p:nvSpPr>
          <p:cNvPr id="118" name="Google Shape;118;p34"/>
          <p:cNvSpPr txBox="1"/>
          <p:nvPr>
            <p:ph idx="1" type="body"/>
          </p:nvPr>
        </p:nvSpPr>
        <p:spPr>
          <a:xfrm>
            <a:off x="423934" y="4286637"/>
            <a:ext cx="11588700" cy="176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/>
          <p:nvPr>
            <p:ph type="ctrTitle"/>
          </p:nvPr>
        </p:nvSpPr>
        <p:spPr>
          <a:xfrm>
            <a:off x="423945" y="1012530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28" name="Google Shape;128;p37"/>
          <p:cNvSpPr txBox="1"/>
          <p:nvPr>
            <p:ph idx="1" type="subTitle"/>
          </p:nvPr>
        </p:nvSpPr>
        <p:spPr>
          <a:xfrm>
            <a:off x="423934" y="3854060"/>
            <a:ext cx="11588700" cy="10779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9" name="Google Shape;129;p37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/>
          <p:nvPr>
            <p:ph type="title"/>
          </p:nvPr>
        </p:nvSpPr>
        <p:spPr>
          <a:xfrm>
            <a:off x="423934" y="2924890"/>
            <a:ext cx="11588700" cy="11448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438150" lvl="0" marL="457200" rtl="0">
              <a:spcBef>
                <a:spcPts val="0"/>
              </a:spcBef>
              <a:spcAft>
                <a:spcPts val="0"/>
              </a:spcAft>
              <a:buSzPts val="3300"/>
              <a:buChar char="●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200"/>
              </a:spcBef>
              <a:spcAft>
                <a:spcPts val="2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" type="body"/>
          </p:nvPr>
        </p:nvSpPr>
        <p:spPr>
          <a:xfrm>
            <a:off x="423934" y="1567224"/>
            <a:ext cx="5440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200"/>
              </a:spcBef>
              <a:spcAft>
                <a:spcPts val="2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2" type="body"/>
          </p:nvPr>
        </p:nvSpPr>
        <p:spPr>
          <a:xfrm>
            <a:off x="6572400" y="1567224"/>
            <a:ext cx="5440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200"/>
              </a:spcBef>
              <a:spcAft>
                <a:spcPts val="2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/>
          <p:nvPr>
            <p:ph type="title"/>
          </p:nvPr>
        </p:nvSpPr>
        <p:spPr>
          <a:xfrm>
            <a:off x="423934" y="755547"/>
            <a:ext cx="3819000" cy="10278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47" name="Google Shape;147;p42"/>
          <p:cNvSpPr txBox="1"/>
          <p:nvPr>
            <p:ph idx="1" type="body"/>
          </p:nvPr>
        </p:nvSpPr>
        <p:spPr>
          <a:xfrm>
            <a:off x="423934" y="1889684"/>
            <a:ext cx="3819000" cy="43236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42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lkin No tile">
  <p:cSld name="Walkin No ti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293688" y="2308555"/>
            <a:ext cx="11887200" cy="361945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Learning, Analytics &amp; Data Science Conference</a:t>
            </a:r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57" y="489050"/>
            <a:ext cx="1552931" cy="33266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293688" y="5776606"/>
            <a:ext cx="10195024" cy="9325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December 7 – 8, 2015  •  MSCC</a:t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3"/>
          <p:cNvSpPr txBox="1"/>
          <p:nvPr>
            <p:ph type="title"/>
          </p:nvPr>
        </p:nvSpPr>
        <p:spPr>
          <a:xfrm>
            <a:off x="666774" y="612148"/>
            <a:ext cx="8660700" cy="55629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51" name="Google Shape;151;p43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"/>
          <p:cNvSpPr/>
          <p:nvPr/>
        </p:nvSpPr>
        <p:spPr>
          <a:xfrm>
            <a:off x="6218238" y="-170"/>
            <a:ext cx="6218100" cy="699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4"/>
          <p:cNvSpPr txBox="1"/>
          <p:nvPr>
            <p:ph type="title"/>
          </p:nvPr>
        </p:nvSpPr>
        <p:spPr>
          <a:xfrm>
            <a:off x="361098" y="1676966"/>
            <a:ext cx="5501700" cy="20157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55" name="Google Shape;155;p44"/>
          <p:cNvSpPr txBox="1"/>
          <p:nvPr>
            <p:ph idx="1" type="subTitle"/>
          </p:nvPr>
        </p:nvSpPr>
        <p:spPr>
          <a:xfrm>
            <a:off x="361098" y="3811836"/>
            <a:ext cx="5501700" cy="16797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56" name="Google Shape;156;p44"/>
          <p:cNvSpPr txBox="1"/>
          <p:nvPr>
            <p:ph idx="2" type="body"/>
          </p:nvPr>
        </p:nvSpPr>
        <p:spPr>
          <a:xfrm>
            <a:off x="6718063" y="984653"/>
            <a:ext cx="5218500" cy="50250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/>
          <a:lstStyle>
            <a:lvl1pPr indent="-438150" lvl="0" marL="457200" rtl="0">
              <a:spcBef>
                <a:spcPts val="0"/>
              </a:spcBef>
              <a:spcAft>
                <a:spcPts val="0"/>
              </a:spcAft>
              <a:buClr>
                <a:srgbClr val="4C837A"/>
              </a:buClr>
              <a:buSzPts val="3300"/>
              <a:buChar char="●"/>
              <a:defRPr>
                <a:solidFill>
                  <a:srgbClr val="4C837A"/>
                </a:solidFill>
              </a:defRPr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○"/>
              <a:defRPr>
                <a:solidFill>
                  <a:srgbClr val="4C837A"/>
                </a:solidFill>
              </a:defRPr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■"/>
              <a:defRPr>
                <a:solidFill>
                  <a:srgbClr val="4C837A"/>
                </a:solidFill>
              </a:defRPr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●"/>
              <a:defRPr>
                <a:solidFill>
                  <a:srgbClr val="4C837A"/>
                </a:solidFill>
              </a:defRPr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○"/>
              <a:defRPr>
                <a:solidFill>
                  <a:srgbClr val="4C837A"/>
                </a:solidFill>
              </a:defRPr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■"/>
              <a:defRPr>
                <a:solidFill>
                  <a:srgbClr val="4C837A"/>
                </a:solidFill>
              </a:defRPr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●"/>
              <a:defRPr>
                <a:solidFill>
                  <a:srgbClr val="4C837A"/>
                </a:solidFill>
              </a:defRPr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○"/>
              <a:defRPr>
                <a:solidFill>
                  <a:srgbClr val="4C837A"/>
                </a:solidFill>
              </a:defRPr>
            </a:lvl8pPr>
            <a:lvl9pPr indent="-381000" lvl="8" marL="4114800" rtl="0">
              <a:spcBef>
                <a:spcPts val="2200"/>
              </a:spcBef>
              <a:spcAft>
                <a:spcPts val="2200"/>
              </a:spcAft>
              <a:buClr>
                <a:srgbClr val="4C837A"/>
              </a:buClr>
              <a:buSzPts val="2400"/>
              <a:buChar char="■"/>
              <a:defRPr>
                <a:solidFill>
                  <a:srgbClr val="4C837A"/>
                </a:solidFill>
              </a:defRPr>
            </a:lvl9pPr>
          </a:lstStyle>
          <a:p/>
        </p:txBody>
      </p:sp>
      <p:sp>
        <p:nvSpPr>
          <p:cNvPr id="157" name="Google Shape;157;p44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5"/>
          <p:cNvSpPr txBox="1"/>
          <p:nvPr>
            <p:ph idx="1" type="body"/>
          </p:nvPr>
        </p:nvSpPr>
        <p:spPr>
          <a:xfrm>
            <a:off x="423934" y="5753060"/>
            <a:ext cx="8158800" cy="8229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</a:lstStyle>
          <a:p/>
        </p:txBody>
      </p:sp>
      <p:sp>
        <p:nvSpPr>
          <p:cNvPr id="160" name="Google Shape;160;p45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/>
          <p:nvPr>
            <p:ph hasCustomPrompt="1" type="title"/>
          </p:nvPr>
        </p:nvSpPr>
        <p:spPr>
          <a:xfrm>
            <a:off x="423934" y="1504193"/>
            <a:ext cx="11588700" cy="26700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>
            <a:r>
              <a:t>xx%</a:t>
            </a:r>
          </a:p>
        </p:txBody>
      </p:sp>
      <p:sp>
        <p:nvSpPr>
          <p:cNvPr id="163" name="Google Shape;163;p46"/>
          <p:cNvSpPr txBox="1"/>
          <p:nvPr>
            <p:ph idx="1" type="body"/>
          </p:nvPr>
        </p:nvSpPr>
        <p:spPr>
          <a:xfrm>
            <a:off x="423934" y="4286637"/>
            <a:ext cx="11588700" cy="176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/>
          <a:lstStyle>
            <a:lvl1pPr indent="-438150" lvl="0" marL="457200" rtl="0" algn="ctr">
              <a:spcBef>
                <a:spcPts val="0"/>
              </a:spcBef>
              <a:spcAft>
                <a:spcPts val="0"/>
              </a:spcAft>
              <a:buSzPts val="3300"/>
              <a:buChar char="●"/>
              <a:defRPr/>
            </a:lvl1pPr>
            <a:lvl2pPr indent="-381000" lvl="1" marL="914400" rtl="0" algn="ctr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2200"/>
              </a:spcBef>
              <a:spcAft>
                <a:spcPts val="2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64" name="Google Shape;164;p46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Photo_Animated">
  <p:cSld name="Title Slide Photo_Animat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74637" y="1211263"/>
            <a:ext cx="8229601" cy="3657600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32" y="6182440"/>
            <a:ext cx="1552931" cy="33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822" y="0"/>
            <a:ext cx="4846900" cy="69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274702" y="1211263"/>
            <a:ext cx="822953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  <a:defRPr b="0" i="0" sz="5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73050" y="3040063"/>
            <a:ext cx="823118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25" lIns="146300" spcFirstLastPara="1" rIns="146300" wrap="square" tIns="1097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Photo_Static">
  <p:cSld name="Title Slide Photo_Static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74637" y="1211263"/>
            <a:ext cx="8229601" cy="3657600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32" y="6182440"/>
            <a:ext cx="1552931" cy="33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822" y="0"/>
            <a:ext cx="4846900" cy="69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274702" y="1211263"/>
            <a:ext cx="822953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  <a:defRPr b="0" i="0" sz="5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73050" y="3040063"/>
            <a:ext cx="823118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25" lIns="146300" spcFirstLastPara="1" rIns="146300" wrap="square" tIns="109725"/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body"/>
          </p:nvPr>
        </p:nvSpPr>
        <p:spPr>
          <a:xfrm>
            <a:off x="274638" y="1212850"/>
            <a:ext cx="118872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 Bullet text">
  <p:cSld name="Two Column Bullet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639" y="1212849"/>
            <a:ext cx="5486399" cy="2425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411480" lvl="0" marL="457200" marR="0" rtl="0" algn="l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675439" y="1212849"/>
            <a:ext cx="5486399" cy="2425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411480" lvl="0" marL="457200" marR="0" rtl="0" algn="l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/>
          <a:lstStyle>
            <a:lvl1pPr indent="-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9393898" y="3050513"/>
            <a:ext cx="6995160" cy="8941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 algn="r">
              <a:buNone/>
              <a:defRPr sz="1400">
                <a:solidFill>
                  <a:schemeClr val="lt2"/>
                </a:solidFill>
              </a:defRPr>
            </a:lvl1pPr>
            <a:lvl2pPr lvl="1" rtl="0" algn="r"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buNone/>
              <a:defRPr sz="14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4253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837A"/>
              </a:buClr>
              <a:buSzPts val="4900"/>
              <a:buNone/>
              <a:defRPr b="1" sz="4900">
                <a:solidFill>
                  <a:srgbClr val="4C83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/>
          <a:lstStyle>
            <a:lvl1pPr indent="-438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DDBF"/>
              </a:buClr>
              <a:buSzPts val="3300"/>
              <a:buChar char="●"/>
              <a:defRPr b="1" sz="3300">
                <a:solidFill>
                  <a:srgbClr val="E1DDBF"/>
                </a:solidFill>
              </a:defRPr>
            </a:lvl1pPr>
            <a:lvl2pPr indent="-381000" lvl="1" marL="9144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○"/>
              <a:defRPr b="1" sz="2400">
                <a:solidFill>
                  <a:srgbClr val="E1DDBF"/>
                </a:solidFill>
              </a:defRPr>
            </a:lvl2pPr>
            <a:lvl3pPr indent="-381000" lvl="2" marL="13716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■"/>
              <a:defRPr b="1" sz="2400">
                <a:solidFill>
                  <a:srgbClr val="E1DDBF"/>
                </a:solidFill>
              </a:defRPr>
            </a:lvl3pPr>
            <a:lvl4pPr indent="-381000" lvl="3" marL="18288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●"/>
              <a:defRPr b="1" sz="2400">
                <a:solidFill>
                  <a:srgbClr val="E1DDBF"/>
                </a:solidFill>
              </a:defRPr>
            </a:lvl4pPr>
            <a:lvl5pPr indent="-381000" lvl="4" marL="22860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○"/>
              <a:defRPr b="1" sz="2400">
                <a:solidFill>
                  <a:srgbClr val="E1DDBF"/>
                </a:solidFill>
              </a:defRPr>
            </a:lvl5pPr>
            <a:lvl6pPr indent="-381000" lvl="5" marL="27432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■"/>
              <a:defRPr b="1" sz="2400">
                <a:solidFill>
                  <a:srgbClr val="E1DDBF"/>
                </a:solidFill>
              </a:defRPr>
            </a:lvl6pPr>
            <a:lvl7pPr indent="-381000" lvl="6" marL="32004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●"/>
              <a:defRPr b="1" sz="2400">
                <a:solidFill>
                  <a:srgbClr val="E1DDBF"/>
                </a:solidFill>
              </a:defRPr>
            </a:lvl7pPr>
            <a:lvl8pPr indent="-381000" lvl="7" marL="36576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○"/>
              <a:defRPr b="1" sz="2400">
                <a:solidFill>
                  <a:srgbClr val="E1DDBF"/>
                </a:solidFill>
              </a:defRPr>
            </a:lvl8pPr>
            <a:lvl9pPr indent="-381000" lvl="8" marL="4114800" rtl="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rgbClr val="E1DDBF"/>
              </a:buClr>
              <a:buSzPts val="2400"/>
              <a:buChar char="■"/>
              <a:defRPr b="1" sz="2400">
                <a:solidFill>
                  <a:srgbClr val="E1DDBF"/>
                </a:solidFill>
              </a:defRPr>
            </a:lvl9pPr>
          </a:lstStyle>
          <a:p/>
        </p:txBody>
      </p:sp>
      <p:sp>
        <p:nvSpPr>
          <p:cNvPr id="125" name="Google Shape;125;p36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 algn="r"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7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71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71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7.xm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1.xm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5.xml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6.xml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7.xml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4.xm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70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21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7.xml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12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72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74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4.xml"/><Relationship Id="rId3" Type="http://schemas.openxmlformats.org/officeDocument/2006/relationships/image" Target="../media/image73.png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0" Type="http://schemas.openxmlformats.org/officeDocument/2006/relationships/hyperlink" Target="http://deeplearning.net/software_lin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7.xml"/><Relationship Id="rId3" Type="http://schemas.openxmlformats.org/officeDocument/2006/relationships/hyperlink" Target="http://caffe.berkeleyvision.org/" TargetMode="External"/><Relationship Id="rId4" Type="http://schemas.openxmlformats.org/officeDocument/2006/relationships/hyperlink" Target="https://github.com/Microsoft/CNTK" TargetMode="External"/><Relationship Id="rId9" Type="http://schemas.openxmlformats.org/officeDocument/2006/relationships/hyperlink" Target="https://pytorch.org/" TargetMode="External"/><Relationship Id="rId5" Type="http://schemas.openxmlformats.org/officeDocument/2006/relationships/hyperlink" Target="https://en.wikipedia.org/wiki/Deeplearning4j" TargetMode="External"/><Relationship Id="rId6" Type="http://schemas.openxmlformats.org/officeDocument/2006/relationships/hyperlink" Target="http://www.tensorflow.org/" TargetMode="External"/><Relationship Id="rId7" Type="http://schemas.openxmlformats.org/officeDocument/2006/relationships/hyperlink" Target="https://en.wikipedia.org/wiki/Theano_(software)" TargetMode="External"/><Relationship Id="rId8" Type="http://schemas.openxmlformats.org/officeDocument/2006/relationships/hyperlink" Target="https://en.wikipedia.org/wiki/Torch_(machine_learning)" TargetMode="Externa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8.xml"/><Relationship Id="rId3" Type="http://schemas.openxmlformats.org/officeDocument/2006/relationships/image" Target="../media/image78.png"/><Relationship Id="rId4" Type="http://schemas.openxmlformats.org/officeDocument/2006/relationships/image" Target="../media/image76.png"/><Relationship Id="rId5" Type="http://schemas.openxmlformats.org/officeDocument/2006/relationships/image" Target="../media/image79.png"/><Relationship Id="rId6" Type="http://schemas.openxmlformats.org/officeDocument/2006/relationships/image" Target="../media/image77.png"/><Relationship Id="rId7" Type="http://schemas.openxmlformats.org/officeDocument/2006/relationships/image" Target="../media/image75.png"/><Relationship Id="rId8" Type="http://schemas.openxmlformats.org/officeDocument/2006/relationships/image" Target="../media/image8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hyperlink" Target="http://web.eecs.umich.edu/~honglak/icml09-ConvolutionalDeepBeliefNetworks.pdf" TargetMode="External"/><Relationship Id="rId5" Type="http://schemas.openxmlformats.org/officeDocument/2006/relationships/hyperlink" Target="http://web.eecs.umich.edu/~honglak/icml09-ConvolutionalDeepBeliefNetworks.pdf" TargetMode="External"/><Relationship Id="rId6" Type="http://schemas.openxmlformats.org/officeDocument/2006/relationships/hyperlink" Target="http://web.eecs.umich.edu/~honglak/icml09-ConvolutionalDeepBeliefNetworks.pdf" TargetMode="External"/><Relationship Id="rId7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42.png"/><Relationship Id="rId7" Type="http://schemas.openxmlformats.org/officeDocument/2006/relationships/image" Target="../media/image33.png"/><Relationship Id="rId8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5" Type="http://schemas.openxmlformats.org/officeDocument/2006/relationships/image" Target="../media/image21.png"/><Relationship Id="rId6" Type="http://schemas.openxmlformats.org/officeDocument/2006/relationships/image" Target="../media/image44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rxiv.org/pdf/1312.5602v1.pdf" TargetMode="External"/><Relationship Id="rId4" Type="http://schemas.openxmlformats.org/officeDocument/2006/relationships/hyperlink" Target="http://arxiv.org/pdf/1312.5602v1.pdf" TargetMode="External"/><Relationship Id="rId5" Type="http://schemas.openxmlformats.org/officeDocument/2006/relationships/hyperlink" Target="http://arxiv.org/pdf/1312.5602v1.pdf" TargetMode="External"/><Relationship Id="rId6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21.png"/><Relationship Id="rId5" Type="http://schemas.openxmlformats.org/officeDocument/2006/relationships/image" Target="../media/image44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Relationship Id="rId6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Relationship Id="rId4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4.png"/><Relationship Id="rId4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61.png"/><Relationship Id="rId8" Type="http://schemas.openxmlformats.org/officeDocument/2006/relationships/image" Target="../media/image6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hyperlink" Target="http://www.umiacs.umd.edu/~yzyang/paper/YouCookMani_CameraReady.pdf" TargetMode="External"/><Relationship Id="rId5" Type="http://schemas.openxmlformats.org/officeDocument/2006/relationships/hyperlink" Target="http://www.umiacs.umd.edu/~yzyang/paper/YouCookMani_CameraReady.pdf" TargetMode="External"/><Relationship Id="rId6" Type="http://schemas.openxmlformats.org/officeDocument/2006/relationships/hyperlink" Target="http://www.umiacs.umd.edu/~yzyang/paper/YouCookMani_CameraReady.pdf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5" Type="http://schemas.openxmlformats.org/officeDocument/2006/relationships/image" Target="../media/image44.png"/><Relationship Id="rId6" Type="http://schemas.openxmlformats.org/officeDocument/2006/relationships/image" Target="../media/image49.png"/><Relationship Id="rId7" Type="http://schemas.openxmlformats.org/officeDocument/2006/relationships/image" Target="../media/image61.png"/><Relationship Id="rId8" Type="http://schemas.openxmlformats.org/officeDocument/2006/relationships/image" Target="../media/image6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1.png"/><Relationship Id="rId4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7.png"/><Relationship Id="rId4" Type="http://schemas.openxmlformats.org/officeDocument/2006/relationships/image" Target="../media/image4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9.png"/><Relationship Id="rId4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Relationship Id="rId5" Type="http://schemas.openxmlformats.org/officeDocument/2006/relationships/image" Target="../media/image56.png"/><Relationship Id="rId6" Type="http://schemas.openxmlformats.org/officeDocument/2006/relationships/image" Target="../media/image47.png"/><Relationship Id="rId7" Type="http://schemas.openxmlformats.org/officeDocument/2006/relationships/image" Target="../media/image44.png"/><Relationship Id="rId8" Type="http://schemas.openxmlformats.org/officeDocument/2006/relationships/image" Target="../media/image4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Relationship Id="rId4" Type="http://schemas.openxmlformats.org/officeDocument/2006/relationships/image" Target="../media/image50.png"/><Relationship Id="rId5" Type="http://schemas.openxmlformats.org/officeDocument/2006/relationships/image" Target="../media/image61.png"/><Relationship Id="rId6" Type="http://schemas.openxmlformats.org/officeDocument/2006/relationships/image" Target="../media/image6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3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58.png"/><Relationship Id="rId8" Type="http://schemas.openxmlformats.org/officeDocument/2006/relationships/image" Target="../media/image2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"/>
          <p:cNvSpPr txBox="1"/>
          <p:nvPr>
            <p:ph type="title"/>
          </p:nvPr>
        </p:nvSpPr>
        <p:spPr>
          <a:xfrm>
            <a:off x="274638" y="2125662"/>
            <a:ext cx="11887200" cy="1182000"/>
          </a:xfrm>
          <a:prstGeom prst="rect">
            <a:avLst/>
          </a:prstGeom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13" y="148432"/>
            <a:ext cx="6697675" cy="66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13" y="2049460"/>
            <a:ext cx="3474146" cy="33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595" y="2049461"/>
            <a:ext cx="3506441" cy="3399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computers see</a:t>
            </a:r>
            <a:endParaRPr/>
          </a:p>
        </p:txBody>
      </p:sp>
      <p:sp>
        <p:nvSpPr>
          <p:cNvPr id="266" name="Google Shape;266;p57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sp>
        <p:nvSpPr>
          <p:cNvPr id="267" name="Google Shape;267;p57"/>
          <p:cNvSpPr txBox="1"/>
          <p:nvPr/>
        </p:nvSpPr>
        <p:spPr>
          <a:xfrm>
            <a:off x="5210509" y="677862"/>
            <a:ext cx="1541128" cy="30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147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147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147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2" name="Google Shape;3462;p147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147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64" name="Google Shape;3464;p147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147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147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147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8" name="Google Shape;3468;p147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9" name="Google Shape;3469;p147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0" name="Google Shape;3470;p147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1" name="Google Shape;3471;p147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2" name="Google Shape;3472;p147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147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147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147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6" name="Google Shape;3476;p147"/>
          <p:cNvCxnSpPr>
            <a:stCxn id="3464" idx="6"/>
            <a:endCxn id="3472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7" name="Google Shape;3477;p147"/>
          <p:cNvCxnSpPr>
            <a:stCxn id="3465" idx="6"/>
            <a:endCxn id="3472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8" name="Google Shape;3478;p147"/>
          <p:cNvCxnSpPr>
            <a:endCxn id="3475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9" name="Google Shape;3479;p147"/>
          <p:cNvCxnSpPr>
            <a:stCxn id="3467" idx="6"/>
            <a:endCxn id="3475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0" name="Google Shape;3480;p147"/>
          <p:cNvCxnSpPr>
            <a:endCxn id="3473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1" name="Google Shape;3481;p147"/>
          <p:cNvCxnSpPr>
            <a:stCxn id="3467" idx="6"/>
            <a:endCxn id="3474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2" name="Google Shape;3482;p147"/>
          <p:cNvCxnSpPr>
            <a:stCxn id="3466" idx="6"/>
            <a:endCxn id="3474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3" name="Google Shape;3483;p147"/>
          <p:cNvCxnSpPr>
            <a:stCxn id="3465" idx="6"/>
            <a:endCxn id="3473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4" name="Google Shape;3484;p147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147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147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147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8" name="Google Shape;3488;p147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9" name="Google Shape;3489;p147"/>
          <p:cNvCxnSpPr>
            <a:stCxn id="3475" idx="6"/>
            <a:endCxn id="3484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0" name="Google Shape;3490;p147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1" name="Google Shape;3491;p147"/>
          <p:cNvCxnSpPr>
            <a:endCxn id="3487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2" name="Google Shape;3492;p147"/>
          <p:cNvCxnSpPr>
            <a:stCxn id="3473" idx="6"/>
            <a:endCxn id="3485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3" name="Google Shape;3493;p147"/>
          <p:cNvCxnSpPr>
            <a:endCxn id="3486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4" name="Google Shape;3494;p147"/>
          <p:cNvCxnSpPr>
            <a:stCxn id="3474" idx="6"/>
            <a:endCxn id="3486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5" name="Google Shape;3495;p147"/>
          <p:cNvCxnSpPr>
            <a:stCxn id="3474" idx="6"/>
            <a:endCxn id="3485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6" name="Google Shape;3496;p147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147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147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147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0" name="Google Shape;3500;p147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1" name="Google Shape;3501;p147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147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147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4" name="Google Shape;3504;p147"/>
          <p:cNvCxnSpPr>
            <a:stCxn id="3496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5" name="Google Shape;3505;p147"/>
          <p:cNvCxnSpPr>
            <a:stCxn id="3499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6" name="Google Shape;3506;p147"/>
          <p:cNvCxnSpPr>
            <a:stCxn id="3497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7" name="Google Shape;3507;p147"/>
          <p:cNvCxnSpPr>
            <a:stCxn id="3498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8" name="Google Shape;3508;p147"/>
          <p:cNvCxnSpPr>
            <a:stCxn id="3500" idx="2"/>
            <a:endCxn id="3485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9" name="Google Shape;3509;p147"/>
          <p:cNvCxnSpPr/>
          <p:nvPr/>
        </p:nvCxnSpPr>
        <p:spPr>
          <a:xfrm rot="10800000">
            <a:off x="6890117" y="4199638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0" name="Google Shape;3510;p147"/>
          <p:cNvCxnSpPr>
            <a:stCxn id="3501" idx="2"/>
            <a:endCxn id="3486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1" name="Google Shape;3511;p147"/>
          <p:cNvCxnSpPr>
            <a:stCxn id="3502" idx="2"/>
            <a:endCxn id="3486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12" name="Google Shape;3512;p147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3513" name="Google Shape;3513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14" name="Google Shape;3514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15" name="Google Shape;3515;p147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3516" name="Google Shape;3516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17" name="Google Shape;3517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18" name="Google Shape;3518;p147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3519" name="Google Shape;3519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20" name="Google Shape;3520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21" name="Google Shape;3521;p147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3522" name="Google Shape;3522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23" name="Google Shape;3523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24" name="Google Shape;3524;p147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3525" name="Google Shape;3525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26" name="Google Shape;3526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27" name="Google Shape;3527;p147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3528" name="Google Shape;3528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29" name="Google Shape;3529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30" name="Google Shape;3530;p147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3531" name="Google Shape;3531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32" name="Google Shape;3532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33" name="Google Shape;3533;p147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3534" name="Google Shape;3534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35" name="Google Shape;3535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36" name="Google Shape;3536;p147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3537" name="Google Shape;3537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8" name="Google Shape;3538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9" name="Google Shape;3539;p147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3540" name="Google Shape;3540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1" name="Google Shape;3541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42" name="Google Shape;3542;p147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3543" name="Google Shape;3543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4" name="Google Shape;3544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45" name="Google Shape;3545;p147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3546" name="Google Shape;3546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7" name="Google Shape;3547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48" name="Google Shape;3548;p147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3549" name="Google Shape;3549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0" name="Google Shape;3550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1" name="Google Shape;3551;p147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3552" name="Google Shape;3552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3" name="Google Shape;3553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4" name="Google Shape;3554;p147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3555" name="Google Shape;3555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6" name="Google Shape;3556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7" name="Google Shape;3557;p147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3558" name="Google Shape;3558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9" name="Google Shape;3559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60" name="Google Shape;3560;p14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 with a variation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p14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Rectified linear units (ReLUs)</a:t>
            </a:r>
            <a:endParaRPr/>
          </a:p>
        </p:txBody>
      </p:sp>
      <p:cxnSp>
        <p:nvCxnSpPr>
          <p:cNvPr id="3566" name="Google Shape;3566;p148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7" name="Google Shape;3567;p148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8" name="Google Shape;3568;p148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9" name="Google Shape;3569;p148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0" name="Google Shape;3570;p148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1" name="Google Shape;3571;p148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2" name="Google Shape;3572;p148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3" name="Google Shape;3573;p148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4" name="Google Shape;3574;p148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5" name="Google Shape;3575;p148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6" name="Google Shape;3576;p148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7" name="Google Shape;3577;p148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8" name="Google Shape;3578;p148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9" name="Google Shape;3579;p148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0" name="Google Shape;3580;p148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1" name="Google Shape;3581;p148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2" name="Google Shape;3582;p148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3" name="Google Shape;3583;p148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4" name="Google Shape;3584;p148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5" name="Google Shape;3585;p148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6" name="Google Shape;3586;p148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7" name="Google Shape;3587;p148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8" name="Google Shape;3588;p148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9" name="Google Shape;3589;p148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0" name="Google Shape;3590;p148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1" name="Google Shape;3591;p148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2" name="Google Shape;3592;p148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3" name="Google Shape;3593;p148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4" name="Google Shape;3594;p148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5" name="Google Shape;3595;p148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6" name="Google Shape;3596;p148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7" name="Google Shape;3597;p148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8" name="Google Shape;3598;p148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9" name="Google Shape;3599;p148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0" name="Google Shape;3600;p148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1" name="Google Shape;3601;p148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2" name="Google Shape;3602;p148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3" name="Google Shape;3603;p148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4" name="Google Shape;3604;p148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05" name="Google Shape;3605;p148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06" name="Google Shape;3606;p148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07" name="Google Shape;3607;p148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08" name="Google Shape;3608;p148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09" name="Google Shape;3609;p148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10" name="Google Shape;3610;p148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11" name="Google Shape;3611;p148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12" name="Google Shape;3612;p148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13" name="Google Shape;3613;p148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14" name="Google Shape;3614;p148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15" name="Google Shape;3615;p148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3616" name="Google Shape;3616;p148"/>
          <p:cNvCxnSpPr/>
          <p:nvPr/>
        </p:nvCxnSpPr>
        <p:spPr>
          <a:xfrm rot="10800000">
            <a:off x="2695563" y="3595480"/>
            <a:ext cx="308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7" name="Google Shape;3617;p148"/>
          <p:cNvCxnSpPr/>
          <p:nvPr/>
        </p:nvCxnSpPr>
        <p:spPr>
          <a:xfrm flipH="1" rot="10800000">
            <a:off x="5773223" y="1374880"/>
            <a:ext cx="1719000" cy="222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8" name="Google Shape;3618;p148"/>
          <p:cNvSpPr/>
          <p:nvPr/>
        </p:nvSpPr>
        <p:spPr>
          <a:xfrm>
            <a:off x="8188740" y="8252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9" name="Google Shape;3619;p148"/>
          <p:cNvGrpSpPr/>
          <p:nvPr/>
        </p:nvGrpSpPr>
        <p:grpSpPr>
          <a:xfrm>
            <a:off x="8295117" y="965571"/>
            <a:ext cx="221960" cy="109296"/>
            <a:chOff x="620300" y="896408"/>
            <a:chExt cx="572799" cy="297000"/>
          </a:xfrm>
        </p:grpSpPr>
        <p:cxnSp>
          <p:nvCxnSpPr>
            <p:cNvPr id="3620" name="Google Shape;3620;p1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1" name="Google Shape;3621;p1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2" name="Google Shape;3622;p148"/>
          <p:cNvSpPr txBox="1"/>
          <p:nvPr/>
        </p:nvSpPr>
        <p:spPr>
          <a:xfrm>
            <a:off x="423934" y="4462979"/>
            <a:ext cx="3897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If your number is positive, keep it.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Otherwise you get a zero.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149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8" name="Google Shape;3628;p149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9" name="Google Shape;3629;p149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0" name="Google Shape;3630;p149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1" name="Google Shape;3631;p149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32" name="Google Shape;3632;p149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3" name="Google Shape;3633;p149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4" name="Google Shape;3634;p149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5" name="Google Shape;3635;p149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6" name="Google Shape;3636;p149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7" name="Google Shape;3637;p149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8" name="Google Shape;3638;p149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9" name="Google Shape;3639;p149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40" name="Google Shape;3640;p149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3641" name="Google Shape;3641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6" name="Google Shape;3646;p149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3647" name="Google Shape;3647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2" name="Google Shape;3652;p149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3653" name="Google Shape;3653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654" name="Google Shape;3654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63" name="Google Shape;3663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4" name="Google Shape;3664;p149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3665" name="Google Shape;3665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666" name="Google Shape;3666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75" name="Google Shape;3675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6" name="Google Shape;3676;p149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3677" name="Google Shape;3677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678" name="Google Shape;3678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7" name="Google Shape;3687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8" name="Google Shape;3688;p149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3689" name="Google Shape;3689;p149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690" name="Google Shape;3690;p149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149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149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149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149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5" name="Google Shape;3695;p149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696" name="Google Shape;3696;p1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697" name="Google Shape;3697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8" name="Google Shape;3698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9" name="Google Shape;3699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700" name="Google Shape;3700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1" name="Google Shape;3701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2" name="Google Shape;3702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3" name="Google Shape;3703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4" name="Google Shape;3704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5" name="Google Shape;3705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06" name="Google Shape;3706;p1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7" name="Google Shape;3707;p149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708" name="Google Shape;3708;p1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709" name="Google Shape;3709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0" name="Google Shape;3710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1" name="Google Shape;3711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2" name="Google Shape;3712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3" name="Google Shape;3713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4" name="Google Shape;3714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5" name="Google Shape;3715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6" name="Google Shape;3716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7" name="Google Shape;3717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18" name="Google Shape;3718;p1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9" name="Google Shape;3719;p149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720" name="Google Shape;3720;p1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721" name="Google Shape;3721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2" name="Google Shape;3722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3" name="Google Shape;3723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724" name="Google Shape;3724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5" name="Google Shape;3725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6" name="Google Shape;3726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7" name="Google Shape;3727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8" name="Google Shape;3728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9" name="Google Shape;3729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30" name="Google Shape;3730;p1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1" name="Google Shape;3731;p149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3732" name="Google Shape;3732;p149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733" name="Google Shape;3733;p149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149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149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149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149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8" name="Google Shape;3738;p149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739" name="Google Shape;3739;p1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740" name="Google Shape;3740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1" name="Google Shape;3741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3" name="Google Shape;3743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4" name="Google Shape;3744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6" name="Google Shape;3746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7" name="Google Shape;3747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8" name="Google Shape;3748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49" name="Google Shape;3749;p1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0" name="Google Shape;3750;p149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3751" name="Google Shape;3751;p1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752" name="Google Shape;3752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3" name="Google Shape;3753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4" name="Google Shape;3754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5" name="Google Shape;3755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6" name="Google Shape;3756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7" name="Google Shape;3757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8" name="Google Shape;3758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9" name="Google Shape;3759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0" name="Google Shape;3760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61" name="Google Shape;3761;p1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2" name="Google Shape;3762;p149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3763" name="Google Shape;3763;p1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764" name="Google Shape;3764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5" name="Google Shape;3765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6" name="Google Shape;3766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767" name="Google Shape;3767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8" name="Google Shape;3768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9" name="Google Shape;3769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0" name="Google Shape;3770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1" name="Google Shape;3771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73" name="Google Shape;3773;p1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4" name="Google Shape;3774;p149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3775" name="Google Shape;3775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776" name="Google Shape;3776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779" name="Google Shape;3779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5" name="Google Shape;3785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6" name="Google Shape;3786;p149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3787" name="Google Shape;3787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788" name="Google Shape;3788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791" name="Google Shape;3791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97" name="Google Shape;3797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8" name="Google Shape;3798;p149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3799" name="Google Shape;3799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800" name="Google Shape;3800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803" name="Google Shape;3803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09" name="Google Shape;3809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0" name="Google Shape;3810;p149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1" name="Google Shape;3811;p149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2" name="Google Shape;3812;p149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3" name="Google Shape;3813;p149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4" name="Google Shape;3814;p149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3815" name="Google Shape;3815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17" name="Google Shape;3817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0" name="Google Shape;3820;p149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3821" name="Google Shape;3821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822" name="Google Shape;3822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825" name="Google Shape;3825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1" name="Google Shape;3831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2" name="Google Shape;3832;p149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3833" name="Google Shape;3833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8" name="Google Shape;3838;p149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3839" name="Google Shape;3839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4" name="Google Shape;3844;p149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3845" name="Google Shape;3845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0" name="Google Shape;3850;p149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3851" name="Google Shape;3851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52" name="Google Shape;3852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1" name="Google Shape;3861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2" name="Google Shape;3862;p149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3863" name="Google Shape;3863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64" name="Google Shape;3864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3" name="Google Shape;3873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4" name="Google Shape;3874;p149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3875" name="Google Shape;3875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76" name="Google Shape;3876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85" name="Google Shape;3885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6" name="Google Shape;3886;p149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3887" name="Google Shape;3887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88" name="Google Shape;3888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97" name="Google Shape;3897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8" name="Google Shape;3898;p149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3899" name="Google Shape;3899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00" name="Google Shape;3900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903" name="Google Shape;3903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09" name="Google Shape;3909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0" name="Google Shape;3910;p149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3911" name="Google Shape;3911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12" name="Google Shape;3912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915" name="Google Shape;3915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1" name="Google Shape;3921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2" name="Google Shape;3922;p149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3923" name="Google Shape;3923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24" name="Google Shape;3924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927" name="Google Shape;3927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3" name="Google Shape;3933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34" name="Google Shape;3934;p149"/>
          <p:cNvCxnSpPr>
            <a:stCxn id="3632" idx="6"/>
            <a:endCxn id="3810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5" name="Google Shape;3935;p149"/>
          <p:cNvCxnSpPr>
            <a:stCxn id="3633" idx="6"/>
            <a:endCxn id="3810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6" name="Google Shape;3936;p149"/>
          <p:cNvCxnSpPr>
            <a:endCxn id="3813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7" name="Google Shape;3937;p149"/>
          <p:cNvCxnSpPr>
            <a:stCxn id="3635" idx="6"/>
            <a:endCxn id="3813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8" name="Google Shape;3938;p149"/>
          <p:cNvCxnSpPr>
            <a:endCxn id="3811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9" name="Google Shape;3939;p149"/>
          <p:cNvCxnSpPr>
            <a:stCxn id="3635" idx="6"/>
            <a:endCxn id="3812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0" name="Google Shape;3940;p149"/>
          <p:cNvCxnSpPr>
            <a:stCxn id="3634" idx="6"/>
            <a:endCxn id="3812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1" name="Google Shape;3941;p149"/>
          <p:cNvCxnSpPr>
            <a:stCxn id="3633" idx="6"/>
            <a:endCxn id="3811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2" name="Google Shape;3942;p149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3" name="Google Shape;3943;p149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4" name="Google Shape;3944;p149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149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6" name="Google Shape;3946;p149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3947" name="Google Shape;3947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949" name="Google Shape;3949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2" name="Google Shape;3952;p149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3953" name="Google Shape;3953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8" name="Google Shape;3958;p149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3959" name="Google Shape;3959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4" name="Google Shape;3964;p149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3965" name="Google Shape;3965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70" name="Google Shape;3970;p149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1" name="Google Shape;3971;p149"/>
          <p:cNvCxnSpPr>
            <a:stCxn id="3813" idx="6"/>
            <a:endCxn id="3942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2" name="Google Shape;3972;p149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3" name="Google Shape;3973;p149"/>
          <p:cNvCxnSpPr>
            <a:endCxn id="3945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4" name="Google Shape;3974;p149"/>
          <p:cNvCxnSpPr>
            <a:stCxn id="3811" idx="6"/>
            <a:endCxn id="3943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5" name="Google Shape;3975;p149"/>
          <p:cNvCxnSpPr>
            <a:endCxn id="3944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6" name="Google Shape;3976;p149"/>
          <p:cNvCxnSpPr>
            <a:stCxn id="3812" idx="6"/>
            <a:endCxn id="3944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7" name="Google Shape;3977;p149"/>
          <p:cNvCxnSpPr>
            <a:stCxn id="3812" idx="6"/>
            <a:endCxn id="3943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8" name="Google Shape;3978;p149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9" name="Google Shape;3979;p149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0" name="Google Shape;3980;p149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1" name="Google Shape;3981;p149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2" name="Google Shape;3982;p149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3983" name="Google Shape;3983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985" name="Google Shape;3985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8" name="Google Shape;3988;p149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3989" name="Google Shape;3989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4" name="Google Shape;3994;p149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3995" name="Google Shape;3995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0" name="Google Shape;4000;p149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4001" name="Google Shape;4001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6" name="Google Shape;4006;p149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7" name="Google Shape;4007;p149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149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149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0" name="Google Shape;4010;p149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4011" name="Google Shape;4011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013" name="Google Shape;4013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6" name="Google Shape;4016;p149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4017" name="Google Shape;4017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2" name="Google Shape;4022;p149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4023" name="Google Shape;4023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8" name="Google Shape;4028;p149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4029" name="Google Shape;4029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34" name="Google Shape;4034;p149"/>
          <p:cNvCxnSpPr>
            <a:stCxn id="3978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5" name="Google Shape;4035;p149"/>
          <p:cNvCxnSpPr>
            <a:stCxn id="3981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149"/>
          <p:cNvCxnSpPr>
            <a:stCxn id="3979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149"/>
          <p:cNvCxnSpPr>
            <a:stCxn id="3980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8" name="Google Shape;4038;p149"/>
          <p:cNvCxnSpPr>
            <a:stCxn id="4006" idx="2"/>
            <a:endCxn id="3943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149"/>
          <p:cNvCxnSpPr>
            <a:stCxn id="4009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0" name="Google Shape;4040;p149"/>
          <p:cNvCxnSpPr>
            <a:stCxn id="4007" idx="2"/>
            <a:endCxn id="3944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149"/>
          <p:cNvCxnSpPr>
            <a:stCxn id="4008" idx="2"/>
            <a:endCxn id="3944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42" name="Google Shape;4042;p149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4043" name="Google Shape;4043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44" name="Google Shape;4044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45" name="Google Shape;4045;p149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4046" name="Google Shape;4046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47" name="Google Shape;4047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48" name="Google Shape;4048;p149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4049" name="Google Shape;4049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50" name="Google Shape;4050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51" name="Google Shape;4051;p149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4052" name="Google Shape;4052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53" name="Google Shape;4053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54" name="Google Shape;4054;p149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4055" name="Google Shape;4055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56" name="Google Shape;4056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57" name="Google Shape;4057;p149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4058" name="Google Shape;4058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59" name="Google Shape;4059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60" name="Google Shape;4060;p149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4061" name="Google Shape;4061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62" name="Google Shape;4062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63" name="Google Shape;4063;p149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4064" name="Google Shape;4064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65" name="Google Shape;4065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66" name="Google Shape;4066;p149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4067" name="Google Shape;4067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8" name="Google Shape;4068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69" name="Google Shape;4069;p149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4070" name="Google Shape;4070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1" name="Google Shape;4071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72" name="Google Shape;4072;p149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4073" name="Google Shape;4073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4" name="Google Shape;4074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75" name="Google Shape;4075;p149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4076" name="Google Shape;4076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7" name="Google Shape;4077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78" name="Google Shape;4078;p149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4079" name="Google Shape;4079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0" name="Google Shape;4080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1" name="Google Shape;4081;p149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4082" name="Google Shape;4082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3" name="Google Shape;4083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4" name="Google Shape;4084;p149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4085" name="Google Shape;4085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6" name="Google Shape;4086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7" name="Google Shape;4087;p149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4088" name="Google Shape;4088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9" name="Google Shape;4089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093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p150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5" name="Google Shape;4095;p150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6" name="Google Shape;4096;p150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7" name="Google Shape;4097;p150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8" name="Google Shape;4098;p150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099" name="Google Shape;4099;p150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0" name="Google Shape;4100;p150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1" name="Google Shape;4101;p150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2" name="Google Shape;4102;p150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03" name="Google Shape;4103;p150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4" name="Google Shape;4104;p150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5" name="Google Shape;4105;p150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6" name="Google Shape;4106;p150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7" name="Google Shape;4107;p150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8" name="Google Shape;4108;p150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9" name="Google Shape;4109;p150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0" name="Google Shape;4110;p150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11" name="Google Shape;4111;p150"/>
          <p:cNvCxnSpPr>
            <a:stCxn id="4099" idx="6"/>
            <a:endCxn id="4107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2" name="Google Shape;4112;p150"/>
          <p:cNvCxnSpPr>
            <a:stCxn id="4100" idx="6"/>
            <a:endCxn id="4107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3" name="Google Shape;4113;p150"/>
          <p:cNvCxnSpPr>
            <a:endCxn id="4110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4" name="Google Shape;4114;p150"/>
          <p:cNvCxnSpPr>
            <a:stCxn id="4102" idx="6"/>
            <a:endCxn id="4110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5" name="Google Shape;4115;p150"/>
          <p:cNvCxnSpPr>
            <a:endCxn id="4108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6" name="Google Shape;4116;p150"/>
          <p:cNvCxnSpPr>
            <a:stCxn id="4102" idx="6"/>
            <a:endCxn id="4109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7" name="Google Shape;4117;p150"/>
          <p:cNvCxnSpPr>
            <a:stCxn id="4101" idx="6"/>
            <a:endCxn id="4109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8" name="Google Shape;4118;p150"/>
          <p:cNvCxnSpPr>
            <a:stCxn id="4100" idx="6"/>
            <a:endCxn id="4108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9" name="Google Shape;4119;p150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0" name="Google Shape;4120;p150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1" name="Google Shape;4121;p150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2" name="Google Shape;4122;p150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3" name="Google Shape;4123;p150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4" name="Google Shape;4124;p150"/>
          <p:cNvCxnSpPr>
            <a:stCxn id="4110" idx="6"/>
            <a:endCxn id="4119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5" name="Google Shape;4125;p150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6" name="Google Shape;4126;p150"/>
          <p:cNvCxnSpPr>
            <a:endCxn id="4122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7" name="Google Shape;4127;p150"/>
          <p:cNvCxnSpPr>
            <a:stCxn id="4108" idx="6"/>
            <a:endCxn id="4120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8" name="Google Shape;4128;p150"/>
          <p:cNvCxnSpPr>
            <a:endCxn id="4121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9" name="Google Shape;4129;p150"/>
          <p:cNvCxnSpPr>
            <a:stCxn id="4109" idx="6"/>
            <a:endCxn id="4121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0" name="Google Shape;4130;p150"/>
          <p:cNvCxnSpPr>
            <a:stCxn id="4109" idx="6"/>
            <a:endCxn id="4120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1" name="Google Shape;4131;p150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2" name="Google Shape;4132;p150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3" name="Google Shape;4133;p150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Google Shape;4134;p150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5" name="Google Shape;4135;p150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150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150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150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9" name="Google Shape;4139;p150"/>
          <p:cNvCxnSpPr>
            <a:stCxn id="4131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0" name="Google Shape;4140;p150"/>
          <p:cNvCxnSpPr>
            <a:stCxn id="4134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1" name="Google Shape;4141;p150"/>
          <p:cNvCxnSpPr>
            <a:stCxn id="4132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2" name="Google Shape;4142;p150"/>
          <p:cNvCxnSpPr>
            <a:stCxn id="4133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3" name="Google Shape;4143;p150"/>
          <p:cNvCxnSpPr>
            <a:stCxn id="4135" idx="2"/>
            <a:endCxn id="4120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4" name="Google Shape;4144;p150"/>
          <p:cNvCxnSpPr/>
          <p:nvPr/>
        </p:nvCxnSpPr>
        <p:spPr>
          <a:xfrm rot="10800000">
            <a:off x="6890117" y="4199638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5" name="Google Shape;4145;p150"/>
          <p:cNvCxnSpPr>
            <a:stCxn id="4136" idx="2"/>
            <a:endCxn id="4121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6" name="Google Shape;4146;p150"/>
          <p:cNvCxnSpPr>
            <a:stCxn id="4137" idx="2"/>
            <a:endCxn id="4121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47" name="Google Shape;4147;p150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4148" name="Google Shape;4148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49" name="Google Shape;4149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50" name="Google Shape;4150;p150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4151" name="Google Shape;4151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52" name="Google Shape;4152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53" name="Google Shape;4153;p150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4154" name="Google Shape;4154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55" name="Google Shape;4155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56" name="Google Shape;4156;p150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4157" name="Google Shape;4157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58" name="Google Shape;4158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59" name="Google Shape;4159;p150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4160" name="Google Shape;4160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61" name="Google Shape;4161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62" name="Google Shape;4162;p150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4163" name="Google Shape;4163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64" name="Google Shape;4164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65" name="Google Shape;4165;p150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4166" name="Google Shape;4166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67" name="Google Shape;4167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68" name="Google Shape;4168;p150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4169" name="Google Shape;4169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70" name="Google Shape;4170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71" name="Google Shape;4171;p150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4172" name="Google Shape;4172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3" name="Google Shape;4173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4" name="Google Shape;4174;p150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4175" name="Google Shape;4175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6" name="Google Shape;4176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77" name="Google Shape;4177;p150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4178" name="Google Shape;4178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9" name="Google Shape;4179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0" name="Google Shape;4180;p150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4181" name="Google Shape;4181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2" name="Google Shape;4182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3" name="Google Shape;4183;p150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4184" name="Google Shape;4184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5" name="Google Shape;4185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6" name="Google Shape;4186;p150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4187" name="Google Shape;4187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8" name="Google Shape;4188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9" name="Google Shape;4189;p150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4190" name="Google Shape;4190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1" name="Google Shape;4191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92" name="Google Shape;4192;p150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4193" name="Google Shape;4193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4" name="Google Shape;4194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5" name="Google Shape;4195;p15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an output layer</a:t>
            </a:r>
            <a:endParaRPr/>
          </a:p>
        </p:txBody>
      </p:sp>
      <p:sp>
        <p:nvSpPr>
          <p:cNvPr id="4196" name="Google Shape;4196;p150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7" name="Google Shape;4197;p150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8" name="Google Shape;4198;p150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9" name="Google Shape;4199;p150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0" name="Google Shape;4200;p150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201" name="Google Shape;4201;p150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202" name="Google Shape;4202;p150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203" name="Google Shape;4203;p150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4204" name="Google Shape;4204;p150"/>
          <p:cNvCxnSpPr>
            <a:stCxn id="4196" idx="2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5" name="Google Shape;4205;p150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6" name="Google Shape;4206;p150"/>
          <p:cNvCxnSpPr>
            <a:stCxn id="4197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7" name="Google Shape;4207;p150"/>
          <p:cNvCxnSpPr>
            <a:endCxn id="4197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8" name="Google Shape;4208;p150"/>
          <p:cNvCxnSpPr>
            <a:endCxn id="4198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9" name="Google Shape;4209;p150"/>
          <p:cNvCxnSpPr>
            <a:endCxn id="4198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0" name="Google Shape;4210;p150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1" name="Google Shape;4211;p150"/>
          <p:cNvCxnSpPr>
            <a:endCxn id="4199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215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p15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7" name="Google Shape;4217;p15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8" name="Google Shape;4218;p15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9" name="Google Shape;4219;p15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0" name="Google Shape;4220;p15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21" name="Google Shape;4221;p15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2" name="Google Shape;4222;p15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15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4" name="Google Shape;4224;p15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5" name="Google Shape;4225;p151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6" name="Google Shape;4226;p151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7" name="Google Shape;4227;p151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8" name="Google Shape;4228;p151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29" name="Google Shape;4229;p151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4230" name="Google Shape;4230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5" name="Google Shape;4235;p151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4236" name="Google Shape;4236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1" name="Google Shape;4241;p151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4242" name="Google Shape;4242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243" name="Google Shape;4243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52" name="Google Shape;4252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3" name="Google Shape;4253;p151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4254" name="Google Shape;4254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255" name="Google Shape;4255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64" name="Google Shape;4264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5" name="Google Shape;4265;p151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4266" name="Google Shape;4266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267" name="Google Shape;4267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76" name="Google Shape;4276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7" name="Google Shape;4277;p151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4278" name="Google Shape;4278;p151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4279" name="Google Shape;4279;p15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15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15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15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15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84" name="Google Shape;4284;p151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4285" name="Google Shape;4285;p1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286" name="Google Shape;4286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7" name="Google Shape;4287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8" name="Google Shape;4288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289" name="Google Shape;4289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0" name="Google Shape;4290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1" name="Google Shape;4291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2" name="Google Shape;4292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3" name="Google Shape;4293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4" name="Google Shape;4294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5" name="Google Shape;4295;p1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6" name="Google Shape;4296;p151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4297" name="Google Shape;4297;p1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298" name="Google Shape;4298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9" name="Google Shape;4299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0" name="Google Shape;4300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1" name="Google Shape;4301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2" name="Google Shape;4302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3" name="Google Shape;4303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4" name="Google Shape;4304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5" name="Google Shape;4305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6" name="Google Shape;4306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07" name="Google Shape;4307;p1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8" name="Google Shape;4308;p151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4309" name="Google Shape;4309;p1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10" name="Google Shape;4310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1" name="Google Shape;4311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2" name="Google Shape;4312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313" name="Google Shape;4313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4" name="Google Shape;4314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5" name="Google Shape;4315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6" name="Google Shape;4316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7" name="Google Shape;4317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8" name="Google Shape;4318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19" name="Google Shape;4319;p1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20" name="Google Shape;4320;p151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4321" name="Google Shape;4321;p151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4322" name="Google Shape;4322;p15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3" name="Google Shape;4323;p15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4" name="Google Shape;4324;p15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15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15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7" name="Google Shape;4327;p151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4328" name="Google Shape;4328;p1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29" name="Google Shape;4329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0" name="Google Shape;4330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1" name="Google Shape;4331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2" name="Google Shape;4332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3" name="Google Shape;4333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4" name="Google Shape;4334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5" name="Google Shape;4335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6" name="Google Shape;4336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7" name="Google Shape;4337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38" name="Google Shape;4338;p1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9" name="Google Shape;4339;p151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340" name="Google Shape;4340;p1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41" name="Google Shape;4341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2" name="Google Shape;4342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3" name="Google Shape;4343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4" name="Google Shape;4344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5" name="Google Shape;4345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6" name="Google Shape;4346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7" name="Google Shape;4347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8" name="Google Shape;4348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9" name="Google Shape;4349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50" name="Google Shape;4350;p1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1" name="Google Shape;4351;p151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352" name="Google Shape;4352;p1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53" name="Google Shape;4353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4" name="Google Shape;4354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5" name="Google Shape;4355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356" name="Google Shape;4356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7" name="Google Shape;4357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8" name="Google Shape;4358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9" name="Google Shape;4359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0" name="Google Shape;4360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1" name="Google Shape;4361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62" name="Google Shape;4362;p1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63" name="Google Shape;4363;p151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4364" name="Google Shape;4364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365" name="Google Shape;4365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368" name="Google Shape;4368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4" name="Google Shape;4374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5" name="Google Shape;4375;p151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4376" name="Google Shape;4376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377" name="Google Shape;4377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380" name="Google Shape;4380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4" name="Google Shape;4384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6" name="Google Shape;4386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7" name="Google Shape;4387;p151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4388" name="Google Shape;4388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389" name="Google Shape;4389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392" name="Google Shape;4392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98" name="Google Shape;4398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9" name="Google Shape;4399;p151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0" name="Google Shape;4400;p151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1" name="Google Shape;4401;p151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2" name="Google Shape;4402;p151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3" name="Google Shape;4403;p151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4404" name="Google Shape;4404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406" name="Google Shape;4406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9" name="Google Shape;4409;p151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4410" name="Google Shape;4410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11" name="Google Shape;4411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414" name="Google Shape;4414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0" name="Google Shape;4420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1" name="Google Shape;4421;p151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4422" name="Google Shape;4422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7" name="Google Shape;4427;p151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4428" name="Google Shape;4428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3" name="Google Shape;4433;p151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4434" name="Google Shape;4434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9" name="Google Shape;4439;p151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4440" name="Google Shape;4440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41" name="Google Shape;4441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9" name="Google Shape;4449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0" name="Google Shape;4450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1" name="Google Shape;4451;p151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4452" name="Google Shape;4452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53" name="Google Shape;4453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4" name="Google Shape;4454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5" name="Google Shape;4455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8" name="Google Shape;4458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9" name="Google Shape;4459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0" name="Google Shape;4460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2" name="Google Shape;4462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3" name="Google Shape;4463;p151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4464" name="Google Shape;4464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65" name="Google Shape;4465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0" name="Google Shape;4470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3" name="Google Shape;4473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4" name="Google Shape;4474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5" name="Google Shape;4475;p151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4476" name="Google Shape;4476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77" name="Google Shape;4477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0" name="Google Shape;4480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1" name="Google Shape;4481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2" name="Google Shape;4482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86" name="Google Shape;4486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7" name="Google Shape;4487;p151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4488" name="Google Shape;4488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89" name="Google Shape;4489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492" name="Google Shape;4492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98" name="Google Shape;4498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9" name="Google Shape;4499;p151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4500" name="Google Shape;4500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01" name="Google Shape;4501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504" name="Google Shape;4504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0" name="Google Shape;4510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1" name="Google Shape;4511;p151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4512" name="Google Shape;4512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13" name="Google Shape;4513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516" name="Google Shape;4516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22" name="Google Shape;4522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23" name="Google Shape;4523;p151"/>
          <p:cNvCxnSpPr>
            <a:stCxn id="4221" idx="6"/>
            <a:endCxn id="4399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4" name="Google Shape;4524;p151"/>
          <p:cNvCxnSpPr>
            <a:stCxn id="4222" idx="6"/>
            <a:endCxn id="4399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5" name="Google Shape;4525;p151"/>
          <p:cNvCxnSpPr>
            <a:endCxn id="4402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6" name="Google Shape;4526;p151"/>
          <p:cNvCxnSpPr>
            <a:stCxn id="4224" idx="6"/>
            <a:endCxn id="4402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7" name="Google Shape;4527;p151"/>
          <p:cNvCxnSpPr>
            <a:endCxn id="4400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8" name="Google Shape;4528;p151"/>
          <p:cNvCxnSpPr>
            <a:stCxn id="4224" idx="6"/>
            <a:endCxn id="4401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9" name="Google Shape;4529;p151"/>
          <p:cNvCxnSpPr>
            <a:stCxn id="4223" idx="6"/>
            <a:endCxn id="4401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0" name="Google Shape;4530;p151"/>
          <p:cNvCxnSpPr>
            <a:stCxn id="4222" idx="6"/>
            <a:endCxn id="4400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1" name="Google Shape;4531;p151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2" name="Google Shape;4532;p151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3" name="Google Shape;4533;p151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4" name="Google Shape;4534;p151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5" name="Google Shape;4535;p151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4536" name="Google Shape;4536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538" name="Google Shape;4538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1" name="Google Shape;4541;p151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4542" name="Google Shape;4542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7" name="Google Shape;4547;p151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4548" name="Google Shape;4548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3" name="Google Shape;4553;p151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4554" name="Google Shape;4554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59" name="Google Shape;4559;p151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0" name="Google Shape;4560;p151"/>
          <p:cNvCxnSpPr>
            <a:stCxn id="4402" idx="6"/>
            <a:endCxn id="4531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1" name="Google Shape;4561;p151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2" name="Google Shape;4562;p151"/>
          <p:cNvCxnSpPr>
            <a:endCxn id="4534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3" name="Google Shape;4563;p151"/>
          <p:cNvCxnSpPr>
            <a:stCxn id="4400" idx="6"/>
            <a:endCxn id="4532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4" name="Google Shape;4564;p151"/>
          <p:cNvCxnSpPr>
            <a:endCxn id="4533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5" name="Google Shape;4565;p151"/>
          <p:cNvCxnSpPr>
            <a:stCxn id="4401" idx="6"/>
            <a:endCxn id="4533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6" name="Google Shape;4566;p151"/>
          <p:cNvCxnSpPr>
            <a:stCxn id="4401" idx="6"/>
            <a:endCxn id="4532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7" name="Google Shape;4567;p151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8" name="Google Shape;4568;p151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9" name="Google Shape;4569;p151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0" name="Google Shape;4570;p151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1" name="Google Shape;4571;p151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4572" name="Google Shape;4572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574" name="Google Shape;4574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7" name="Google Shape;4577;p151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4578" name="Google Shape;4578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3" name="Google Shape;4583;p151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4584" name="Google Shape;4584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9" name="Google Shape;4589;p151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4590" name="Google Shape;4590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5" name="Google Shape;4595;p151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6" name="Google Shape;4596;p151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7" name="Google Shape;4597;p151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8" name="Google Shape;4598;p151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9" name="Google Shape;4599;p151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4600" name="Google Shape;4600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602" name="Google Shape;4602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5" name="Google Shape;4605;p151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4606" name="Google Shape;4606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1" name="Google Shape;4611;p151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4612" name="Google Shape;4612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7" name="Google Shape;4617;p151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4618" name="Google Shape;4618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3" name="Google Shape;4623;p151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4" name="Google Shape;4624;p151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5" name="Google Shape;4625;p151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6" name="Google Shape;4626;p151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7" name="Google Shape;4627;p151"/>
          <p:cNvCxnSpPr>
            <a:stCxn id="4567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8" name="Google Shape;4628;p151"/>
          <p:cNvCxnSpPr>
            <a:stCxn id="4570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9" name="Google Shape;4629;p151"/>
          <p:cNvCxnSpPr>
            <a:stCxn id="4568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0" name="Google Shape;4630;p151"/>
          <p:cNvCxnSpPr>
            <a:stCxn id="4569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1" name="Google Shape;4631;p151"/>
          <p:cNvCxnSpPr>
            <a:stCxn id="4595" idx="2"/>
            <a:endCxn id="4532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2" name="Google Shape;4632;p151"/>
          <p:cNvCxnSpPr>
            <a:stCxn id="4598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3" name="Google Shape;4633;p151"/>
          <p:cNvCxnSpPr>
            <a:stCxn id="4596" idx="2"/>
            <a:endCxn id="4533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4" name="Google Shape;4634;p151"/>
          <p:cNvCxnSpPr>
            <a:stCxn id="4597" idx="2"/>
            <a:endCxn id="4533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5" name="Google Shape;4635;p151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636" name="Google Shape;4636;p151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637" name="Google Shape;4637;p151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638" name="Google Shape;4638;p151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4639" name="Google Shape;4639;p151"/>
          <p:cNvCxnSpPr>
            <a:stCxn id="4623" idx="2"/>
            <a:endCxn id="4567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0" name="Google Shape;4640;p151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1" name="Google Shape;4641;p151"/>
          <p:cNvCxnSpPr>
            <a:stCxn id="4624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2" name="Google Shape;4642;p151"/>
          <p:cNvCxnSpPr>
            <a:endCxn id="4624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3" name="Google Shape;4643;p151"/>
          <p:cNvCxnSpPr>
            <a:endCxn id="4625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4" name="Google Shape;4644;p151"/>
          <p:cNvCxnSpPr>
            <a:endCxn id="4625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5" name="Google Shape;4645;p151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6" name="Google Shape;4646;p151"/>
          <p:cNvCxnSpPr>
            <a:endCxn id="4626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47" name="Google Shape;4647;p151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4648" name="Google Shape;4648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49" name="Google Shape;4649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50" name="Google Shape;4650;p151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4651" name="Google Shape;4651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52" name="Google Shape;4652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53" name="Google Shape;4653;p151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4654" name="Google Shape;4654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55" name="Google Shape;4655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56" name="Google Shape;4656;p151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4657" name="Google Shape;4657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58" name="Google Shape;4658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59" name="Google Shape;4659;p151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4660" name="Google Shape;4660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61" name="Google Shape;4661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62" name="Google Shape;4662;p151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4663" name="Google Shape;4663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64" name="Google Shape;4664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65" name="Google Shape;4665;p151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4666" name="Google Shape;4666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67" name="Google Shape;4667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68" name="Google Shape;4668;p151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4669" name="Google Shape;4669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70" name="Google Shape;4670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71" name="Google Shape;4671;p151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4672" name="Google Shape;4672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3" name="Google Shape;4673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74" name="Google Shape;4674;p151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4675" name="Google Shape;4675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6" name="Google Shape;4676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77" name="Google Shape;4677;p151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4678" name="Google Shape;4678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9" name="Google Shape;4679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80" name="Google Shape;4680;p151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4681" name="Google Shape;4681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2" name="Google Shape;4682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83" name="Google Shape;4683;p151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4684" name="Google Shape;4684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5" name="Google Shape;4685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86" name="Google Shape;4686;p151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4687" name="Google Shape;4687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8" name="Google Shape;4688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89" name="Google Shape;4689;p151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4690" name="Google Shape;4690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1" name="Google Shape;4691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92" name="Google Shape;4692;p151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4693" name="Google Shape;4693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4" name="Google Shape;4694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4698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p15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0" name="Google Shape;4700;p15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1" name="Google Shape;4701;p15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2" name="Google Shape;4702;p15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3" name="Google Shape;4703;p15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704" name="Google Shape;4704;p15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5" name="Google Shape;4705;p15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6" name="Google Shape;4706;p15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7" name="Google Shape;4707;p15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8" name="Google Shape;4708;p152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9" name="Google Shape;4709;p152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0" name="Google Shape;4710;p152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1" name="Google Shape;4711;p152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12" name="Google Shape;4712;p152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4713" name="Google Shape;4713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8" name="Google Shape;4718;p152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4719" name="Google Shape;4719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4" name="Google Shape;4724;p152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4725" name="Google Shape;4725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26" name="Google Shape;4726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7" name="Google Shape;4727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8" name="Google Shape;4728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0" name="Google Shape;4730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3" name="Google Shape;4733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35" name="Google Shape;4735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6" name="Google Shape;4736;p152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4737" name="Google Shape;4737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38" name="Google Shape;4738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4" name="Google Shape;4744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5" name="Google Shape;4745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47" name="Google Shape;4747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8" name="Google Shape;4748;p152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4749" name="Google Shape;4749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50" name="Google Shape;4750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1" name="Google Shape;4751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2" name="Google Shape;4752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59" name="Google Shape;4759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0" name="Google Shape;4760;p152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4761" name="Google Shape;4761;p152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4762" name="Google Shape;4762;p152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3" name="Google Shape;4763;p152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4" name="Google Shape;4764;p152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5" name="Google Shape;4765;p152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6" name="Google Shape;4766;p152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7" name="Google Shape;4767;p152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4768" name="Google Shape;4768;p1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769" name="Google Shape;4769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0" name="Google Shape;4770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1" name="Google Shape;4771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772" name="Google Shape;4772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3" name="Google Shape;4773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4" name="Google Shape;4774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5" name="Google Shape;4775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6" name="Google Shape;4776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7" name="Google Shape;4777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78" name="Google Shape;4778;p1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9" name="Google Shape;4779;p152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4780" name="Google Shape;4780;p1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781" name="Google Shape;4781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2" name="Google Shape;4782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3" name="Google Shape;4783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4" name="Google Shape;4784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5" name="Google Shape;4785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6" name="Google Shape;4786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7" name="Google Shape;4787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8" name="Google Shape;4788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9" name="Google Shape;4789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90" name="Google Shape;4790;p1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1" name="Google Shape;4791;p152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4792" name="Google Shape;4792;p1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793" name="Google Shape;4793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4" name="Google Shape;4794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5" name="Google Shape;4795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796" name="Google Shape;4796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7" name="Google Shape;4797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8" name="Google Shape;4798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9" name="Google Shape;4799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0" name="Google Shape;4800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1" name="Google Shape;4801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02" name="Google Shape;4802;p1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3" name="Google Shape;4803;p152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4804" name="Google Shape;4804;p152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4805" name="Google Shape;4805;p152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6" name="Google Shape;4806;p152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7" name="Google Shape;4807;p152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8" name="Google Shape;4808;p152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9" name="Google Shape;4809;p152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0" name="Google Shape;4810;p152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4811" name="Google Shape;4811;p1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12" name="Google Shape;4812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3" name="Google Shape;4813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4" name="Google Shape;4814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5" name="Google Shape;4815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6" name="Google Shape;4816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7" name="Google Shape;4817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8" name="Google Shape;4818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9" name="Google Shape;4819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0" name="Google Shape;4820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21" name="Google Shape;4821;p1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2" name="Google Shape;4822;p152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823" name="Google Shape;4823;p1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24" name="Google Shape;4824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5" name="Google Shape;4825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6" name="Google Shape;4826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7" name="Google Shape;4827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8" name="Google Shape;4828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9" name="Google Shape;4829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0" name="Google Shape;4830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1" name="Google Shape;4831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2" name="Google Shape;4832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33" name="Google Shape;4833;p1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4" name="Google Shape;4834;p152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835" name="Google Shape;4835;p1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36" name="Google Shape;4836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7" name="Google Shape;4837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8" name="Google Shape;4838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839" name="Google Shape;4839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0" name="Google Shape;4840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1" name="Google Shape;4841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2" name="Google Shape;4842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3" name="Google Shape;4843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4" name="Google Shape;4844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45" name="Google Shape;4845;p1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6" name="Google Shape;4846;p152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4847" name="Google Shape;4847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848" name="Google Shape;4848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9" name="Google Shape;4849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0" name="Google Shape;4850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851" name="Google Shape;4851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2" name="Google Shape;4852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3" name="Google Shape;4853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4" name="Google Shape;4854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5" name="Google Shape;4855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6" name="Google Shape;4856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57" name="Google Shape;4857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8" name="Google Shape;4858;p152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4859" name="Google Shape;4859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860" name="Google Shape;4860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1" name="Google Shape;4861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2" name="Google Shape;4862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863" name="Google Shape;4863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4" name="Google Shape;4864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5" name="Google Shape;4865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6" name="Google Shape;4866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7" name="Google Shape;4867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8" name="Google Shape;4868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69" name="Google Shape;4869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0" name="Google Shape;4870;p152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4871" name="Google Shape;4871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872" name="Google Shape;4872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3" name="Google Shape;4873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4" name="Google Shape;4874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875" name="Google Shape;4875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6" name="Google Shape;4876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7" name="Google Shape;4877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8" name="Google Shape;4878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9" name="Google Shape;4879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0" name="Google Shape;4880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1" name="Google Shape;4881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2" name="Google Shape;4882;p152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3" name="Google Shape;4883;p152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4" name="Google Shape;4884;p152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5" name="Google Shape;4885;p152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6" name="Google Shape;4886;p152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4887" name="Google Shape;4887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889" name="Google Shape;4889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2" name="Google Shape;4892;p152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4893" name="Google Shape;4893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894" name="Google Shape;4894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5" name="Google Shape;4895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6" name="Google Shape;4896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897" name="Google Shape;4897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8" name="Google Shape;4898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9" name="Google Shape;4899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0" name="Google Shape;4900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1" name="Google Shape;4901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2" name="Google Shape;4902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3" name="Google Shape;4903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4" name="Google Shape;4904;p152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4905" name="Google Shape;4905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0" name="Google Shape;4910;p152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4911" name="Google Shape;4911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6" name="Google Shape;4916;p152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4917" name="Google Shape;4917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2" name="Google Shape;4922;p152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4923" name="Google Shape;4923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24" name="Google Shape;4924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5" name="Google Shape;4925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6" name="Google Shape;4926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7" name="Google Shape;4927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8" name="Google Shape;4928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9" name="Google Shape;4929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0" name="Google Shape;4930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1" name="Google Shape;4931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2" name="Google Shape;4932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3" name="Google Shape;4933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4" name="Google Shape;4934;p152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4935" name="Google Shape;4935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36" name="Google Shape;4936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7" name="Google Shape;4937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8" name="Google Shape;4938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9" name="Google Shape;4939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0" name="Google Shape;4940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1" name="Google Shape;4941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2" name="Google Shape;4942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3" name="Google Shape;4943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4" name="Google Shape;4944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5" name="Google Shape;4945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6" name="Google Shape;4946;p152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4947" name="Google Shape;4947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48" name="Google Shape;4948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2" name="Google Shape;4952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3" name="Google Shape;4953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4" name="Google Shape;4954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5" name="Google Shape;4955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6" name="Google Shape;4956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57" name="Google Shape;4957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8" name="Google Shape;4958;p152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4959" name="Google Shape;4959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60" name="Google Shape;4960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1" name="Google Shape;4961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2" name="Google Shape;4962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3" name="Google Shape;4963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4" name="Google Shape;4964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5" name="Google Shape;4965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7" name="Google Shape;4967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8" name="Google Shape;4968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69" name="Google Shape;4969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0" name="Google Shape;4970;p152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4971" name="Google Shape;4971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72" name="Google Shape;4972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3" name="Google Shape;4973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975" name="Google Shape;4975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1" name="Google Shape;4981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2" name="Google Shape;4982;p152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4983" name="Google Shape;4983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84" name="Google Shape;4984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5" name="Google Shape;4985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6" name="Google Shape;4986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987" name="Google Shape;4987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3" name="Google Shape;4993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4" name="Google Shape;4994;p152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4995" name="Google Shape;4995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96" name="Google Shape;4996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999" name="Google Shape;4999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4" name="Google Shape;5004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5" name="Google Shape;5005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06" name="Google Shape;5006;p152"/>
          <p:cNvCxnSpPr>
            <a:stCxn id="4704" idx="6"/>
            <a:endCxn id="4882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7" name="Google Shape;5007;p152"/>
          <p:cNvCxnSpPr>
            <a:stCxn id="4705" idx="6"/>
            <a:endCxn id="4882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8" name="Google Shape;5008;p152"/>
          <p:cNvCxnSpPr>
            <a:endCxn id="4885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9" name="Google Shape;5009;p152"/>
          <p:cNvCxnSpPr>
            <a:stCxn id="4707" idx="6"/>
            <a:endCxn id="4885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0" name="Google Shape;5010;p152"/>
          <p:cNvCxnSpPr>
            <a:endCxn id="4883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1" name="Google Shape;5011;p152"/>
          <p:cNvCxnSpPr>
            <a:stCxn id="4707" idx="6"/>
            <a:endCxn id="4884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2" name="Google Shape;5012;p152"/>
          <p:cNvCxnSpPr>
            <a:stCxn id="4706" idx="6"/>
            <a:endCxn id="4884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3" name="Google Shape;5013;p152"/>
          <p:cNvCxnSpPr>
            <a:stCxn id="4705" idx="6"/>
            <a:endCxn id="4883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4" name="Google Shape;5014;p152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5" name="Google Shape;5015;p152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6" name="Google Shape;5016;p152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7" name="Google Shape;5017;p152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8" name="Google Shape;5018;p152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5019" name="Google Shape;5019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021" name="Google Shape;5021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4" name="Google Shape;5024;p152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5025" name="Google Shape;5025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0" name="Google Shape;5030;p152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5031" name="Google Shape;5031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6" name="Google Shape;5036;p152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5037" name="Google Shape;5037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42" name="Google Shape;5042;p152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3" name="Google Shape;5043;p152"/>
          <p:cNvCxnSpPr>
            <a:stCxn id="4885" idx="6"/>
            <a:endCxn id="5014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4" name="Google Shape;5044;p152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5" name="Google Shape;5045;p152"/>
          <p:cNvCxnSpPr>
            <a:endCxn id="5017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6" name="Google Shape;5046;p152"/>
          <p:cNvCxnSpPr>
            <a:stCxn id="4883" idx="6"/>
            <a:endCxn id="5015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7" name="Google Shape;5047;p152"/>
          <p:cNvCxnSpPr>
            <a:endCxn id="5016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8" name="Google Shape;5048;p152"/>
          <p:cNvCxnSpPr>
            <a:stCxn id="4884" idx="6"/>
            <a:endCxn id="5016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9" name="Google Shape;5049;p152"/>
          <p:cNvCxnSpPr>
            <a:stCxn id="4884" idx="6"/>
            <a:endCxn id="5015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0" name="Google Shape;5050;p152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1" name="Google Shape;5051;p152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2" name="Google Shape;5052;p152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3" name="Google Shape;5053;p152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4" name="Google Shape;5054;p152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5055" name="Google Shape;5055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057" name="Google Shape;5057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0" name="Google Shape;5060;p152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5061" name="Google Shape;5061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6" name="Google Shape;5066;p152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5067" name="Google Shape;5067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2" name="Google Shape;5072;p152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5073" name="Google Shape;5073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8" name="Google Shape;5078;p152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9" name="Google Shape;5079;p152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0" name="Google Shape;5080;p152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1" name="Google Shape;5081;p152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2" name="Google Shape;5082;p152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5083" name="Google Shape;5083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085" name="Google Shape;5085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8" name="Google Shape;5088;p152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5089" name="Google Shape;5089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4" name="Google Shape;5094;p152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5095" name="Google Shape;5095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0" name="Google Shape;5100;p152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5101" name="Google Shape;5101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6" name="Google Shape;5106;p152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7" name="Google Shape;5107;p152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8" name="Google Shape;5108;p152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9" name="Google Shape;5109;p152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0" name="Google Shape;5110;p152"/>
          <p:cNvCxnSpPr>
            <a:stCxn id="5050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1" name="Google Shape;5111;p152"/>
          <p:cNvCxnSpPr>
            <a:stCxn id="5053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2" name="Google Shape;5112;p152"/>
          <p:cNvCxnSpPr>
            <a:stCxn id="5051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3" name="Google Shape;5113;p152"/>
          <p:cNvCxnSpPr>
            <a:stCxn id="5052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4" name="Google Shape;5114;p152"/>
          <p:cNvCxnSpPr>
            <a:stCxn id="5078" idx="2"/>
            <a:endCxn id="5015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5" name="Google Shape;5115;p152"/>
          <p:cNvCxnSpPr>
            <a:stCxn id="5081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6" name="Google Shape;5116;p152"/>
          <p:cNvCxnSpPr>
            <a:stCxn id="5079" idx="2"/>
            <a:endCxn id="5016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7" name="Google Shape;5117;p152"/>
          <p:cNvCxnSpPr>
            <a:stCxn id="5080" idx="2"/>
            <a:endCxn id="5016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8" name="Google Shape;5118;p152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119" name="Google Shape;5119;p152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120" name="Google Shape;5120;p152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121" name="Google Shape;5121;p152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5122" name="Google Shape;5122;p152"/>
          <p:cNvCxnSpPr>
            <a:stCxn id="5106" idx="2"/>
            <a:endCxn id="5050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3" name="Google Shape;5123;p152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4" name="Google Shape;5124;p152"/>
          <p:cNvCxnSpPr>
            <a:stCxn id="5107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5" name="Google Shape;5125;p152"/>
          <p:cNvCxnSpPr>
            <a:endCxn id="5107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6" name="Google Shape;5126;p152"/>
          <p:cNvCxnSpPr>
            <a:endCxn id="5108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7" name="Google Shape;5127;p152"/>
          <p:cNvCxnSpPr>
            <a:endCxn id="5108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8" name="Google Shape;5128;p152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9" name="Google Shape;5129;p152"/>
          <p:cNvCxnSpPr>
            <a:endCxn id="5109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30" name="Google Shape;5130;p152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5131" name="Google Shape;5131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32" name="Google Shape;5132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33" name="Google Shape;5133;p152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5134" name="Google Shape;5134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35" name="Google Shape;5135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36" name="Google Shape;5136;p152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5137" name="Google Shape;5137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38" name="Google Shape;5138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39" name="Google Shape;5139;p152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5140" name="Google Shape;5140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41" name="Google Shape;5141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42" name="Google Shape;5142;p152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5143" name="Google Shape;5143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44" name="Google Shape;5144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45" name="Google Shape;5145;p152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5146" name="Google Shape;5146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47" name="Google Shape;5147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48" name="Google Shape;5148;p152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5149" name="Google Shape;5149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50" name="Google Shape;5150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51" name="Google Shape;5151;p152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5152" name="Google Shape;5152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53" name="Google Shape;5153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54" name="Google Shape;5154;p152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5155" name="Google Shape;5155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6" name="Google Shape;5156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57" name="Google Shape;5157;p152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5158" name="Google Shape;5158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9" name="Google Shape;5159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60" name="Google Shape;5160;p152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5161" name="Google Shape;5161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2" name="Google Shape;5162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63" name="Google Shape;5163;p152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5164" name="Google Shape;5164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5" name="Google Shape;5165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66" name="Google Shape;5166;p152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5167" name="Google Shape;5167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8" name="Google Shape;5168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69" name="Google Shape;5169;p152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5170" name="Google Shape;5170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1" name="Google Shape;5171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2" name="Google Shape;5172;p152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5173" name="Google Shape;5173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4" name="Google Shape;5174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5" name="Google Shape;5175;p152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5176" name="Google Shape;5176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7" name="Google Shape;5177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181" name="Shape 5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" name="Google Shape;5182;p153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3" name="Google Shape;5183;p153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4" name="Google Shape;5184;p153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5" name="Google Shape;5185;p153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6" name="Google Shape;5186;p153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187" name="Google Shape;5187;p153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8" name="Google Shape;5188;p153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9" name="Google Shape;5189;p153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0" name="Google Shape;5190;p153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1" name="Google Shape;5191;p153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2" name="Google Shape;5192;p153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3" name="Google Shape;5193;p153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4" name="Google Shape;5194;p153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195" name="Google Shape;5195;p153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5196" name="Google Shape;5196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1" name="Google Shape;5201;p153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5202" name="Google Shape;5202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7" name="Google Shape;5207;p153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5208" name="Google Shape;5208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09" name="Google Shape;5209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0" name="Google Shape;5210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1" name="Google Shape;5211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2" name="Google Shape;5212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3" name="Google Shape;5213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4" name="Google Shape;5214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5" name="Google Shape;5215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6" name="Google Shape;5216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7" name="Google Shape;5217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18" name="Google Shape;5218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9" name="Google Shape;5219;p153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5220" name="Google Shape;5220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21" name="Google Shape;5221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2" name="Google Shape;5222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3" name="Google Shape;5223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4" name="Google Shape;5224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5" name="Google Shape;5225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6" name="Google Shape;5226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7" name="Google Shape;5227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8" name="Google Shape;5228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9" name="Google Shape;5229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30" name="Google Shape;5230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1" name="Google Shape;5231;p153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5232" name="Google Shape;5232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33" name="Google Shape;5233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4" name="Google Shape;5234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5" name="Google Shape;5235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6" name="Google Shape;5236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7" name="Google Shape;5237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8" name="Google Shape;5238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9" name="Google Shape;5239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0" name="Google Shape;5240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1" name="Google Shape;5241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42" name="Google Shape;5242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3" name="Google Shape;5243;p153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5244" name="Google Shape;5244;p153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5245" name="Google Shape;5245;p15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6" name="Google Shape;5246;p15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7" name="Google Shape;5247;p15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8" name="Google Shape;5248;p15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9" name="Google Shape;5249;p15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50" name="Google Shape;5250;p153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5251" name="Google Shape;5251;p1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252" name="Google Shape;5252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3" name="Google Shape;5253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4" name="Google Shape;5254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255" name="Google Shape;5255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6" name="Google Shape;5256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7" name="Google Shape;5257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8" name="Google Shape;5258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9" name="Google Shape;5259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0" name="Google Shape;5260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61" name="Google Shape;5261;p1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2" name="Google Shape;5262;p153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5263" name="Google Shape;5263;p1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264" name="Google Shape;5264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5" name="Google Shape;5265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6" name="Google Shape;5266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7" name="Google Shape;5267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8" name="Google Shape;5268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9" name="Google Shape;5269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0" name="Google Shape;5270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1" name="Google Shape;5271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2" name="Google Shape;5272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73" name="Google Shape;5273;p1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4" name="Google Shape;5274;p153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5275" name="Google Shape;5275;p1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276" name="Google Shape;5276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7" name="Google Shape;5277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8" name="Google Shape;5278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279" name="Google Shape;5279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0" name="Google Shape;5280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1" name="Google Shape;5281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2" name="Google Shape;5282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3" name="Google Shape;5283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4" name="Google Shape;5284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85" name="Google Shape;5285;p1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6" name="Google Shape;5286;p153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5287" name="Google Shape;5287;p153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5288" name="Google Shape;5288;p15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9" name="Google Shape;5289;p15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0" name="Google Shape;5290;p15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1" name="Google Shape;5291;p15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2" name="Google Shape;5292;p15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3" name="Google Shape;5293;p153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5294" name="Google Shape;5294;p1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295" name="Google Shape;5295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6" name="Google Shape;5296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7" name="Google Shape;5297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8" name="Google Shape;5298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9" name="Google Shape;5299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0" name="Google Shape;5300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1" name="Google Shape;5301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2" name="Google Shape;5302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3" name="Google Shape;5303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04" name="Google Shape;5304;p1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5" name="Google Shape;5305;p153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5306" name="Google Shape;5306;p1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07" name="Google Shape;5307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8" name="Google Shape;5308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9" name="Google Shape;5309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0" name="Google Shape;5310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1" name="Google Shape;5311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2" name="Google Shape;5312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3" name="Google Shape;5313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4" name="Google Shape;5314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5" name="Google Shape;5315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16" name="Google Shape;5316;p1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7" name="Google Shape;5317;p153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5318" name="Google Shape;5318;p1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19" name="Google Shape;5319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0" name="Google Shape;5320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1" name="Google Shape;5321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322" name="Google Shape;5322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3" name="Google Shape;5323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4" name="Google Shape;5324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5" name="Google Shape;5325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6" name="Google Shape;5326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7" name="Google Shape;5327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28" name="Google Shape;5328;p1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29" name="Google Shape;5329;p153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5330" name="Google Shape;5330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31" name="Google Shape;5331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2" name="Google Shape;5332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3" name="Google Shape;5333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334" name="Google Shape;5334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5" name="Google Shape;5335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6" name="Google Shape;5336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7" name="Google Shape;5337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8" name="Google Shape;5338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9" name="Google Shape;5339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40" name="Google Shape;5340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1" name="Google Shape;5341;p153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5342" name="Google Shape;5342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43" name="Google Shape;5343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4" name="Google Shape;5344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5" name="Google Shape;5345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346" name="Google Shape;5346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7" name="Google Shape;5347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8" name="Google Shape;5348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9" name="Google Shape;5349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0" name="Google Shape;5350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1" name="Google Shape;5351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52" name="Google Shape;5352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3" name="Google Shape;5353;p153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5354" name="Google Shape;5354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55" name="Google Shape;5355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6" name="Google Shape;5356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7" name="Google Shape;5357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358" name="Google Shape;5358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9" name="Google Shape;5359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0" name="Google Shape;5360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1" name="Google Shape;5361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2" name="Google Shape;5362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3" name="Google Shape;5363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64" name="Google Shape;5364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5" name="Google Shape;5365;p153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6" name="Google Shape;5366;p153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7" name="Google Shape;5367;p153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8" name="Google Shape;5368;p153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9" name="Google Shape;5369;p153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5370" name="Google Shape;5370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372" name="Google Shape;5372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5" name="Google Shape;5375;p153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5376" name="Google Shape;5376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77" name="Google Shape;5377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8" name="Google Shape;5378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9" name="Google Shape;5379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380" name="Google Shape;5380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1" name="Google Shape;5381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2" name="Google Shape;5382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3" name="Google Shape;5383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4" name="Google Shape;5384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5" name="Google Shape;5385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6" name="Google Shape;5386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7" name="Google Shape;5387;p153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5388" name="Google Shape;5388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9" name="Google Shape;5389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1" name="Google Shape;5391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2" name="Google Shape;5392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3" name="Google Shape;5393;p153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5394" name="Google Shape;5394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5" name="Google Shape;5395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7" name="Google Shape;5397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8" name="Google Shape;5398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9" name="Google Shape;5399;p153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5400" name="Google Shape;5400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5" name="Google Shape;5405;p153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5406" name="Google Shape;5406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07" name="Google Shape;5407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9" name="Google Shape;5409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0" name="Google Shape;5410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1" name="Google Shape;5411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3" name="Google Shape;5413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4" name="Google Shape;5414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5" name="Google Shape;5415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6" name="Google Shape;5416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7" name="Google Shape;5417;p153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5418" name="Google Shape;5418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19" name="Google Shape;5419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0" name="Google Shape;5420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1" name="Google Shape;5421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2" name="Google Shape;5422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3" name="Google Shape;5423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4" name="Google Shape;5424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5" name="Google Shape;5425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6" name="Google Shape;5426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7" name="Google Shape;5427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28" name="Google Shape;5428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9" name="Google Shape;5429;p153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5430" name="Google Shape;5430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31" name="Google Shape;5431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2" name="Google Shape;5432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3" name="Google Shape;5433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4" name="Google Shape;5434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5" name="Google Shape;5435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6" name="Google Shape;5436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7" name="Google Shape;5437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8" name="Google Shape;5438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9" name="Google Shape;5439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40" name="Google Shape;5440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1" name="Google Shape;5441;p153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5442" name="Google Shape;5442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43" name="Google Shape;5443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4" name="Google Shape;5444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5" name="Google Shape;5445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6" name="Google Shape;5446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7" name="Google Shape;5447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8" name="Google Shape;5448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9" name="Google Shape;5449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0" name="Google Shape;5450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1" name="Google Shape;5451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2" name="Google Shape;5452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3" name="Google Shape;5453;p153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5454" name="Google Shape;5454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55" name="Google Shape;5455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6" name="Google Shape;5456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458" name="Google Shape;5458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9" name="Google Shape;5459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0" name="Google Shape;5460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4" name="Google Shape;5464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5" name="Google Shape;5465;p153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5466" name="Google Shape;5466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67" name="Google Shape;5467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8" name="Google Shape;5468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470" name="Google Shape;5470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1" name="Google Shape;5471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2" name="Google Shape;5472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6" name="Google Shape;5476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7" name="Google Shape;5477;p153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5478" name="Google Shape;5478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79" name="Google Shape;5479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0" name="Google Shape;5480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482" name="Google Shape;5482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3" name="Google Shape;5483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4" name="Google Shape;5484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7" name="Google Shape;5487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8" name="Google Shape;5488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89" name="Google Shape;5489;p153"/>
          <p:cNvCxnSpPr>
            <a:stCxn id="5187" idx="6"/>
            <a:endCxn id="5365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0" name="Google Shape;5490;p153"/>
          <p:cNvCxnSpPr>
            <a:stCxn id="5188" idx="6"/>
            <a:endCxn id="5365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1" name="Google Shape;5491;p153"/>
          <p:cNvCxnSpPr>
            <a:endCxn id="5368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2" name="Google Shape;5492;p153"/>
          <p:cNvCxnSpPr>
            <a:stCxn id="5190" idx="6"/>
            <a:endCxn id="5368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3" name="Google Shape;5493;p153"/>
          <p:cNvCxnSpPr>
            <a:endCxn id="5366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4" name="Google Shape;5494;p153"/>
          <p:cNvCxnSpPr>
            <a:stCxn id="5190" idx="6"/>
            <a:endCxn id="5367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5" name="Google Shape;5495;p153"/>
          <p:cNvCxnSpPr>
            <a:stCxn id="5189" idx="6"/>
            <a:endCxn id="5367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6" name="Google Shape;5496;p153"/>
          <p:cNvCxnSpPr>
            <a:stCxn id="5188" idx="6"/>
            <a:endCxn id="5366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7" name="Google Shape;5497;p153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8" name="Google Shape;5498;p153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9" name="Google Shape;5499;p153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0" name="Google Shape;5500;p153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1" name="Google Shape;5501;p153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5502" name="Google Shape;5502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3" name="Google Shape;5503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504" name="Google Shape;5504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5" name="Google Shape;5505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6" name="Google Shape;5506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7" name="Google Shape;5507;p153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5508" name="Google Shape;5508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9" name="Google Shape;5509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0" name="Google Shape;5510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1" name="Google Shape;5511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3" name="Google Shape;5513;p153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5514" name="Google Shape;5514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5" name="Google Shape;5515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6" name="Google Shape;5516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7" name="Google Shape;5517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8" name="Google Shape;5518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9" name="Google Shape;5519;p153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5520" name="Google Shape;5520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3" name="Google Shape;5523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4" name="Google Shape;5524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25" name="Google Shape;5525;p153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6" name="Google Shape;5526;p153"/>
          <p:cNvCxnSpPr>
            <a:stCxn id="5368" idx="6"/>
            <a:endCxn id="5497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7" name="Google Shape;5527;p153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8" name="Google Shape;5528;p153"/>
          <p:cNvCxnSpPr>
            <a:endCxn id="5500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9" name="Google Shape;5529;p153"/>
          <p:cNvCxnSpPr>
            <a:stCxn id="5366" idx="6"/>
            <a:endCxn id="5498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0" name="Google Shape;5530;p153"/>
          <p:cNvCxnSpPr>
            <a:endCxn id="5499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1" name="Google Shape;5531;p153"/>
          <p:cNvCxnSpPr>
            <a:stCxn id="5367" idx="6"/>
            <a:endCxn id="5499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2" name="Google Shape;5532;p153"/>
          <p:cNvCxnSpPr>
            <a:stCxn id="5367" idx="6"/>
            <a:endCxn id="5498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3" name="Google Shape;5533;p153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4" name="Google Shape;5534;p153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5" name="Google Shape;5535;p153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6" name="Google Shape;5536;p153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7" name="Google Shape;5537;p153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5538" name="Google Shape;5538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540" name="Google Shape;5540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3" name="Google Shape;5543;p153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5544" name="Google Shape;5544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9" name="Google Shape;5549;p153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5550" name="Google Shape;5550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1" name="Google Shape;5551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5" name="Google Shape;5555;p153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5556" name="Google Shape;5556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7" name="Google Shape;5557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1" name="Google Shape;5561;p153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2" name="Google Shape;5562;p153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3" name="Google Shape;5563;p153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4" name="Google Shape;5564;p153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5" name="Google Shape;5565;p153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5566" name="Google Shape;5566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568" name="Google Shape;5568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1" name="Google Shape;5571;p153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5572" name="Google Shape;5572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5" name="Google Shape;5575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6" name="Google Shape;5576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7" name="Google Shape;5577;p153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5578" name="Google Shape;5578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9" name="Google Shape;5579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3" name="Google Shape;5583;p153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5584" name="Google Shape;5584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9" name="Google Shape;5589;p153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0" name="Google Shape;5590;p153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1" name="Google Shape;5591;p153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2" name="Google Shape;5592;p153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93" name="Google Shape;5593;p153"/>
          <p:cNvCxnSpPr>
            <a:stCxn id="5533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4" name="Google Shape;5594;p153"/>
          <p:cNvCxnSpPr>
            <a:stCxn id="5536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5" name="Google Shape;5595;p153"/>
          <p:cNvCxnSpPr>
            <a:stCxn id="5534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6" name="Google Shape;5596;p153"/>
          <p:cNvCxnSpPr>
            <a:stCxn id="5535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7" name="Google Shape;5597;p153"/>
          <p:cNvCxnSpPr>
            <a:stCxn id="5561" idx="2"/>
            <a:endCxn id="5498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8" name="Google Shape;5598;p153"/>
          <p:cNvCxnSpPr>
            <a:stCxn id="5564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9" name="Google Shape;5599;p153"/>
          <p:cNvCxnSpPr>
            <a:stCxn id="5562" idx="2"/>
            <a:endCxn id="5499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0" name="Google Shape;5600;p153"/>
          <p:cNvCxnSpPr>
            <a:stCxn id="5563" idx="2"/>
            <a:endCxn id="5499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1" name="Google Shape;5601;p153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602" name="Google Shape;5602;p153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603" name="Google Shape;5603;p153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604" name="Google Shape;5604;p153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5605" name="Google Shape;5605;p153"/>
          <p:cNvCxnSpPr>
            <a:stCxn id="5589" idx="2"/>
            <a:endCxn id="5533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6" name="Google Shape;5606;p153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7" name="Google Shape;5607;p153"/>
          <p:cNvCxnSpPr>
            <a:stCxn id="5590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8" name="Google Shape;5608;p153"/>
          <p:cNvCxnSpPr>
            <a:endCxn id="5590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9" name="Google Shape;5609;p153"/>
          <p:cNvCxnSpPr>
            <a:endCxn id="5591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0" name="Google Shape;5610;p153"/>
          <p:cNvCxnSpPr>
            <a:endCxn id="5591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1" name="Google Shape;5611;p153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2" name="Google Shape;5612;p153"/>
          <p:cNvCxnSpPr>
            <a:endCxn id="5592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13" name="Google Shape;5613;p153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5614" name="Google Shape;5614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15" name="Google Shape;5615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16" name="Google Shape;5616;p153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5617" name="Google Shape;5617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18" name="Google Shape;5618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19" name="Google Shape;5619;p153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5620" name="Google Shape;5620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21" name="Google Shape;5621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22" name="Google Shape;5622;p153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5623" name="Google Shape;5623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24" name="Google Shape;5624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25" name="Google Shape;5625;p153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5626" name="Google Shape;5626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27" name="Google Shape;5627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28" name="Google Shape;5628;p153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5629" name="Google Shape;5629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30" name="Google Shape;5630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31" name="Google Shape;5631;p153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5632" name="Google Shape;5632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33" name="Google Shape;5633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34" name="Google Shape;5634;p153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5635" name="Google Shape;5635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36" name="Google Shape;5636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37" name="Google Shape;5637;p153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5638" name="Google Shape;5638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9" name="Google Shape;5639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0" name="Google Shape;5640;p153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5641" name="Google Shape;5641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2" name="Google Shape;5642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3" name="Google Shape;5643;p153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5644" name="Google Shape;5644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5" name="Google Shape;5645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6" name="Google Shape;5646;p153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5647" name="Google Shape;5647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8" name="Google Shape;5648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9" name="Google Shape;5649;p153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5650" name="Google Shape;5650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1" name="Google Shape;5651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52" name="Google Shape;5652;p153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5653" name="Google Shape;5653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4" name="Google Shape;5654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55" name="Google Shape;5655;p153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5656" name="Google Shape;5656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7" name="Google Shape;5657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58" name="Google Shape;5658;p153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5659" name="Google Shape;5659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0" name="Google Shape;5660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5664" name="Shape 5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5" name="Google Shape;5665;p154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6" name="Google Shape;5666;p154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7" name="Google Shape;5667;p154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8" name="Google Shape;5668;p154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9" name="Google Shape;5669;p154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670" name="Google Shape;5670;p154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1" name="Google Shape;5671;p154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2" name="Google Shape;5672;p154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3" name="Google Shape;5673;p154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4" name="Google Shape;5674;p154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5" name="Google Shape;5675;p154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6" name="Google Shape;5676;p154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7" name="Google Shape;5677;p154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78" name="Google Shape;5678;p154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5679" name="Google Shape;5679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0" name="Google Shape;5680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1" name="Google Shape;5681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2" name="Google Shape;5682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3" name="Google Shape;5683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4" name="Google Shape;5684;p154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5685" name="Google Shape;5685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6" name="Google Shape;5686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7" name="Google Shape;5687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8" name="Google Shape;5688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9" name="Google Shape;5689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0" name="Google Shape;5690;p154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5691" name="Google Shape;5691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692" name="Google Shape;5692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3" name="Google Shape;5693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4" name="Google Shape;5694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5" name="Google Shape;5695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6" name="Google Shape;5696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7" name="Google Shape;5697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8" name="Google Shape;5698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9" name="Google Shape;5699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0" name="Google Shape;5700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1" name="Google Shape;5701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2" name="Google Shape;5702;p154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5703" name="Google Shape;5703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04" name="Google Shape;5704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5" name="Google Shape;5705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6" name="Google Shape;5706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7" name="Google Shape;5707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8" name="Google Shape;5708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9" name="Google Shape;5709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0" name="Google Shape;5710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1" name="Google Shape;5711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2" name="Google Shape;5712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13" name="Google Shape;5713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4" name="Google Shape;5714;p154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5715" name="Google Shape;5715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16" name="Google Shape;5716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7" name="Google Shape;5717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8" name="Google Shape;5718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9" name="Google Shape;5719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0" name="Google Shape;5720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1" name="Google Shape;5721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2" name="Google Shape;5722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3" name="Google Shape;5723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4" name="Google Shape;5724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25" name="Google Shape;5725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6" name="Google Shape;5726;p154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5727" name="Google Shape;5727;p154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5728" name="Google Shape;5728;p15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9" name="Google Shape;5729;p15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0" name="Google Shape;5730;p15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1" name="Google Shape;5731;p15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2" name="Google Shape;5732;p15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3" name="Google Shape;5733;p154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5734" name="Google Shape;5734;p1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735" name="Google Shape;5735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6" name="Google Shape;5736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7" name="Google Shape;5737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738" name="Google Shape;5738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9" name="Google Shape;5739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0" name="Google Shape;5740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1" name="Google Shape;5741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2" name="Google Shape;5742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3" name="Google Shape;5743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44" name="Google Shape;5744;p1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45" name="Google Shape;5745;p154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5746" name="Google Shape;5746;p1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747" name="Google Shape;5747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8" name="Google Shape;5748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9" name="Google Shape;5749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0" name="Google Shape;5750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1" name="Google Shape;5751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2" name="Google Shape;5752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3" name="Google Shape;5753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4" name="Google Shape;5754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5" name="Google Shape;5755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56" name="Google Shape;5756;p1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7" name="Google Shape;5757;p154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5758" name="Google Shape;5758;p1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759" name="Google Shape;5759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0" name="Google Shape;5760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1" name="Google Shape;5761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762" name="Google Shape;5762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3" name="Google Shape;5763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4" name="Google Shape;5764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5" name="Google Shape;5765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6" name="Google Shape;5766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7" name="Google Shape;5767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68" name="Google Shape;5768;p1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69" name="Google Shape;5769;p154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5770" name="Google Shape;5770;p154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5771" name="Google Shape;5771;p15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2" name="Google Shape;5772;p15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3" name="Google Shape;5773;p15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4" name="Google Shape;5774;p15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5" name="Google Shape;5775;p15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6" name="Google Shape;5776;p154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5777" name="Google Shape;5777;p1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778" name="Google Shape;5778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9" name="Google Shape;5779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0" name="Google Shape;5780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1" name="Google Shape;5781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2" name="Google Shape;5782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3" name="Google Shape;5783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4" name="Google Shape;5784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5" name="Google Shape;5785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6" name="Google Shape;5786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87" name="Google Shape;5787;p1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8" name="Google Shape;5788;p154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5789" name="Google Shape;5789;p1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790" name="Google Shape;5790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1" name="Google Shape;5791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2" name="Google Shape;5792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3" name="Google Shape;5793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4" name="Google Shape;5794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5" name="Google Shape;5795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6" name="Google Shape;5796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7" name="Google Shape;5797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8" name="Google Shape;5798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99" name="Google Shape;5799;p1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0" name="Google Shape;5800;p154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5801" name="Google Shape;5801;p1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802" name="Google Shape;5802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3" name="Google Shape;5803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4" name="Google Shape;5804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805" name="Google Shape;5805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6" name="Google Shape;5806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7" name="Google Shape;5807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8" name="Google Shape;5808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9" name="Google Shape;5809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0" name="Google Shape;5810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11" name="Google Shape;5811;p1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12" name="Google Shape;5812;p154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5813" name="Google Shape;5813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14" name="Google Shape;5814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5" name="Google Shape;5815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6" name="Google Shape;5816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817" name="Google Shape;5817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8" name="Google Shape;5818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9" name="Google Shape;5819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0" name="Google Shape;5820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1" name="Google Shape;5821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2" name="Google Shape;5822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3" name="Google Shape;5823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4" name="Google Shape;5824;p154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5825" name="Google Shape;5825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26" name="Google Shape;5826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7" name="Google Shape;5827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8" name="Google Shape;5828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829" name="Google Shape;5829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0" name="Google Shape;5830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1" name="Google Shape;5831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2" name="Google Shape;5832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3" name="Google Shape;5833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4" name="Google Shape;5834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35" name="Google Shape;5835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6" name="Google Shape;5836;p154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5837" name="Google Shape;5837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38" name="Google Shape;5838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9" name="Google Shape;5839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0" name="Google Shape;5840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841" name="Google Shape;5841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2" name="Google Shape;5842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3" name="Google Shape;5843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4" name="Google Shape;5844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5" name="Google Shape;5845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6" name="Google Shape;5846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47" name="Google Shape;5847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8" name="Google Shape;5848;p154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9" name="Google Shape;5849;p154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0" name="Google Shape;5850;p154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1" name="Google Shape;5851;p154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2" name="Google Shape;5852;p154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5853" name="Google Shape;5853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4" name="Google Shape;5854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855" name="Google Shape;5855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6" name="Google Shape;5856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7" name="Google Shape;5857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8" name="Google Shape;5858;p154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5859" name="Google Shape;5859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60" name="Google Shape;5860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1" name="Google Shape;5861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2" name="Google Shape;5862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863" name="Google Shape;5863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4" name="Google Shape;5864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5" name="Google Shape;5865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6" name="Google Shape;5866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7" name="Google Shape;5867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8" name="Google Shape;5868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69" name="Google Shape;5869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0" name="Google Shape;5870;p154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5871" name="Google Shape;5871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2" name="Google Shape;5872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3" name="Google Shape;5873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4" name="Google Shape;5874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5" name="Google Shape;5875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6" name="Google Shape;5876;p154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5877" name="Google Shape;5877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8" name="Google Shape;5878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9" name="Google Shape;5879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0" name="Google Shape;5880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1" name="Google Shape;5881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2" name="Google Shape;5882;p154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5883" name="Google Shape;5883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4" name="Google Shape;5884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5" name="Google Shape;5885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6" name="Google Shape;5886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7" name="Google Shape;5887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8" name="Google Shape;5888;p154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5889" name="Google Shape;5889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890" name="Google Shape;5890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2" name="Google Shape;5892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3" name="Google Shape;5893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4" name="Google Shape;5894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6" name="Google Shape;5896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7" name="Google Shape;5897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8" name="Google Shape;5898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9" name="Google Shape;5899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0" name="Google Shape;5900;p154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5901" name="Google Shape;5901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02" name="Google Shape;5902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3" name="Google Shape;5903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4" name="Google Shape;5904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5" name="Google Shape;5905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6" name="Google Shape;5906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7" name="Google Shape;5907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8" name="Google Shape;5908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9" name="Google Shape;5909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0" name="Google Shape;5910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11" name="Google Shape;5911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2" name="Google Shape;5912;p154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5913" name="Google Shape;5913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14" name="Google Shape;5914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5" name="Google Shape;5915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6" name="Google Shape;5916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7" name="Google Shape;5917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8" name="Google Shape;5918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9" name="Google Shape;5919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0" name="Google Shape;5920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1" name="Google Shape;5921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2" name="Google Shape;5922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23" name="Google Shape;5923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4" name="Google Shape;5924;p154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5925" name="Google Shape;5925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26" name="Google Shape;5926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7" name="Google Shape;5927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8" name="Google Shape;5928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9" name="Google Shape;5929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0" name="Google Shape;5930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1" name="Google Shape;5931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2" name="Google Shape;5932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3" name="Google Shape;5933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4" name="Google Shape;5934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35" name="Google Shape;5935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6" name="Google Shape;5936;p154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5937" name="Google Shape;5937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38" name="Google Shape;5938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9" name="Google Shape;5939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0" name="Google Shape;5940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941" name="Google Shape;5941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2" name="Google Shape;5942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3" name="Google Shape;5943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47" name="Google Shape;5947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8" name="Google Shape;5948;p154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5949" name="Google Shape;5949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50" name="Google Shape;5950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1" name="Google Shape;5951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2" name="Google Shape;5952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953" name="Google Shape;5953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4" name="Google Shape;5954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59" name="Google Shape;5959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0" name="Google Shape;5960;p154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5961" name="Google Shape;5961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62" name="Google Shape;5962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965" name="Google Shape;5965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6" name="Google Shape;5966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7" name="Google Shape;5967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0" name="Google Shape;5970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71" name="Google Shape;5971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72" name="Google Shape;5972;p154"/>
          <p:cNvCxnSpPr>
            <a:stCxn id="5670" idx="6"/>
            <a:endCxn id="5848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3" name="Google Shape;5973;p154"/>
          <p:cNvCxnSpPr>
            <a:stCxn id="5671" idx="6"/>
            <a:endCxn id="5848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4" name="Google Shape;5974;p154"/>
          <p:cNvCxnSpPr>
            <a:endCxn id="5851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5" name="Google Shape;5975;p154"/>
          <p:cNvCxnSpPr>
            <a:stCxn id="5673" idx="6"/>
            <a:endCxn id="5851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6" name="Google Shape;5976;p154"/>
          <p:cNvCxnSpPr>
            <a:endCxn id="5849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7" name="Google Shape;5977;p154"/>
          <p:cNvCxnSpPr>
            <a:stCxn id="5673" idx="6"/>
            <a:endCxn id="5850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8" name="Google Shape;5978;p154"/>
          <p:cNvCxnSpPr>
            <a:stCxn id="5672" idx="6"/>
            <a:endCxn id="5850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9" name="Google Shape;5979;p154"/>
          <p:cNvCxnSpPr>
            <a:stCxn id="5671" idx="6"/>
            <a:endCxn id="5849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0" name="Google Shape;5980;p154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1" name="Google Shape;5981;p154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2" name="Google Shape;5982;p154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3" name="Google Shape;5983;p154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4" name="Google Shape;5984;p154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5985" name="Google Shape;5985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6" name="Google Shape;5986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987" name="Google Shape;5987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8" name="Google Shape;5988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9" name="Google Shape;5989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0" name="Google Shape;5990;p154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5991" name="Google Shape;5991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2" name="Google Shape;5992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3" name="Google Shape;5993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4" name="Google Shape;5994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5" name="Google Shape;5995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6" name="Google Shape;5996;p154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5997" name="Google Shape;5997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8" name="Google Shape;5998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9" name="Google Shape;5999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0" name="Google Shape;6000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1" name="Google Shape;6001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2" name="Google Shape;6002;p154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6003" name="Google Shape;6003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4" name="Google Shape;6004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5" name="Google Shape;6005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6" name="Google Shape;6006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7" name="Google Shape;6007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08" name="Google Shape;6008;p154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9" name="Google Shape;6009;p154"/>
          <p:cNvCxnSpPr>
            <a:stCxn id="5851" idx="6"/>
            <a:endCxn id="5980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0" name="Google Shape;6010;p154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1" name="Google Shape;6011;p154"/>
          <p:cNvCxnSpPr>
            <a:endCxn id="5983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2" name="Google Shape;6012;p154"/>
          <p:cNvCxnSpPr>
            <a:stCxn id="5849" idx="6"/>
            <a:endCxn id="5981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3" name="Google Shape;6013;p154"/>
          <p:cNvCxnSpPr>
            <a:endCxn id="5982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4" name="Google Shape;6014;p154"/>
          <p:cNvCxnSpPr>
            <a:stCxn id="5850" idx="6"/>
            <a:endCxn id="5982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5" name="Google Shape;6015;p154"/>
          <p:cNvCxnSpPr>
            <a:stCxn id="5850" idx="6"/>
            <a:endCxn id="5981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6" name="Google Shape;6016;p154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7" name="Google Shape;6017;p154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8" name="Google Shape;6018;p154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9" name="Google Shape;6019;p154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0" name="Google Shape;6020;p154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6021" name="Google Shape;6021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2" name="Google Shape;6022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023" name="Google Shape;6023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4" name="Google Shape;6024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5" name="Google Shape;6025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6" name="Google Shape;6026;p154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6027" name="Google Shape;6027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8" name="Google Shape;6028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9" name="Google Shape;6029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0" name="Google Shape;6030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1" name="Google Shape;6031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2" name="Google Shape;6032;p154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6033" name="Google Shape;6033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4" name="Google Shape;6034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7" name="Google Shape;6037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8" name="Google Shape;6038;p154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6039" name="Google Shape;6039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0" name="Google Shape;6040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1" name="Google Shape;6041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2" name="Google Shape;6042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3" name="Google Shape;6043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4" name="Google Shape;6044;p154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5" name="Google Shape;6045;p154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6" name="Google Shape;6046;p154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7" name="Google Shape;6047;p154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8" name="Google Shape;6048;p154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6049" name="Google Shape;6049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0" name="Google Shape;6050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051" name="Google Shape;6051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2" name="Google Shape;6052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3" name="Google Shape;6053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4" name="Google Shape;6054;p154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6055" name="Google Shape;6055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6" name="Google Shape;6056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7" name="Google Shape;6057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8" name="Google Shape;6058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9" name="Google Shape;6059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0" name="Google Shape;6060;p154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6061" name="Google Shape;6061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2" name="Google Shape;6062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3" name="Google Shape;6063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4" name="Google Shape;6064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5" name="Google Shape;6065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6" name="Google Shape;6066;p154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6067" name="Google Shape;6067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8" name="Google Shape;6068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9" name="Google Shape;6069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2" name="Google Shape;6072;p154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3" name="Google Shape;6073;p154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4" name="Google Shape;6074;p154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5" name="Google Shape;6075;p154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6" name="Google Shape;6076;p154"/>
          <p:cNvCxnSpPr>
            <a:stCxn id="6016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7" name="Google Shape;6077;p154"/>
          <p:cNvCxnSpPr>
            <a:stCxn id="6019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8" name="Google Shape;6078;p154"/>
          <p:cNvCxnSpPr>
            <a:stCxn id="6017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9" name="Google Shape;6079;p154"/>
          <p:cNvCxnSpPr>
            <a:stCxn id="6018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0" name="Google Shape;6080;p154"/>
          <p:cNvCxnSpPr>
            <a:stCxn id="6044" idx="2"/>
            <a:endCxn id="5981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1" name="Google Shape;6081;p154"/>
          <p:cNvCxnSpPr>
            <a:stCxn id="6047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2" name="Google Shape;6082;p154"/>
          <p:cNvCxnSpPr>
            <a:stCxn id="6045" idx="2"/>
            <a:endCxn id="5982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3" name="Google Shape;6083;p154"/>
          <p:cNvCxnSpPr>
            <a:stCxn id="6046" idx="2"/>
            <a:endCxn id="5982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4" name="Google Shape;6084;p154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085" name="Google Shape;6085;p154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086" name="Google Shape;6086;p154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087" name="Google Shape;6087;p154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6088" name="Google Shape;6088;p154"/>
          <p:cNvCxnSpPr>
            <a:stCxn id="6072" idx="2"/>
            <a:endCxn id="6016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9" name="Google Shape;6089;p154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0" name="Google Shape;6090;p154"/>
          <p:cNvCxnSpPr>
            <a:stCxn id="6073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1" name="Google Shape;6091;p154"/>
          <p:cNvCxnSpPr>
            <a:endCxn id="6073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2" name="Google Shape;6092;p154"/>
          <p:cNvCxnSpPr>
            <a:endCxn id="6074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3" name="Google Shape;6093;p154"/>
          <p:cNvCxnSpPr>
            <a:endCxn id="6074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4" name="Google Shape;6094;p154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5" name="Google Shape;6095;p154"/>
          <p:cNvCxnSpPr>
            <a:endCxn id="6075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96" name="Google Shape;6096;p154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6097" name="Google Shape;6097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098" name="Google Shape;6098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099" name="Google Shape;6099;p154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6100" name="Google Shape;6100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01" name="Google Shape;6101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02" name="Google Shape;6102;p154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6103" name="Google Shape;6103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04" name="Google Shape;6104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05" name="Google Shape;6105;p154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6106" name="Google Shape;6106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07" name="Google Shape;6107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08" name="Google Shape;6108;p154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6109" name="Google Shape;6109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10" name="Google Shape;6110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11" name="Google Shape;6111;p154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6112" name="Google Shape;6112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13" name="Google Shape;6113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14" name="Google Shape;6114;p154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6115" name="Google Shape;6115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16" name="Google Shape;6116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17" name="Google Shape;6117;p154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6118" name="Google Shape;6118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19" name="Google Shape;6119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20" name="Google Shape;6120;p154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6121" name="Google Shape;6121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2" name="Google Shape;6122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23" name="Google Shape;6123;p154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6124" name="Google Shape;6124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5" name="Google Shape;6125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26" name="Google Shape;6126;p154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6127" name="Google Shape;6127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8" name="Google Shape;6128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29" name="Google Shape;6129;p154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6130" name="Google Shape;6130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1" name="Google Shape;6131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32" name="Google Shape;6132;p154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6133" name="Google Shape;6133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4" name="Google Shape;6134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35" name="Google Shape;6135;p154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6136" name="Google Shape;6136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7" name="Google Shape;6137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38" name="Google Shape;6138;p154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6139" name="Google Shape;6139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0" name="Google Shape;6140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41" name="Google Shape;6141;p154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6142" name="Google Shape;6142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3" name="Google Shape;6143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147" name="Shape 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Google Shape;6148;p155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9" name="Google Shape;6149;p155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0" name="Google Shape;6150;p155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1" name="Google Shape;6151;p155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2" name="Google Shape;6152;p155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53" name="Google Shape;6153;p155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4" name="Google Shape;6154;p155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5" name="Google Shape;6155;p155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6" name="Google Shape;6156;p155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7" name="Google Shape;6157;p155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8" name="Google Shape;6158;p155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9" name="Google Shape;6159;p155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0" name="Google Shape;6160;p155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61" name="Google Shape;6161;p155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6162" name="Google Shape;6162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3" name="Google Shape;6163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4" name="Google Shape;6164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5" name="Google Shape;6165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6" name="Google Shape;6166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7" name="Google Shape;6167;p155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6168" name="Google Shape;6168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9" name="Google Shape;6169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0" name="Google Shape;6170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1" name="Google Shape;6171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2" name="Google Shape;6172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3" name="Google Shape;6173;p155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6174" name="Google Shape;6174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175" name="Google Shape;6175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6" name="Google Shape;6176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7" name="Google Shape;6177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8" name="Google Shape;6178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9" name="Google Shape;6179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0" name="Google Shape;6180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1" name="Google Shape;6181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2" name="Google Shape;6182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3" name="Google Shape;6183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84" name="Google Shape;6184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5" name="Google Shape;6185;p155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6186" name="Google Shape;6186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187" name="Google Shape;6187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8" name="Google Shape;6188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9" name="Google Shape;6189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0" name="Google Shape;6190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1" name="Google Shape;6191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2" name="Google Shape;6192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3" name="Google Shape;6193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4" name="Google Shape;6194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5" name="Google Shape;6195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96" name="Google Shape;6196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7" name="Google Shape;6197;p155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6198" name="Google Shape;6198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199" name="Google Shape;6199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0" name="Google Shape;6200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1" name="Google Shape;6201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2" name="Google Shape;6202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3" name="Google Shape;6203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4" name="Google Shape;6204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5" name="Google Shape;6205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6" name="Google Shape;6206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7" name="Google Shape;6207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08" name="Google Shape;6208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9" name="Google Shape;6209;p155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6210" name="Google Shape;6210;p155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6211" name="Google Shape;6211;p155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2" name="Google Shape;6212;p155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3" name="Google Shape;6213;p155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4" name="Google Shape;6214;p155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5" name="Google Shape;6215;p155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6" name="Google Shape;6216;p155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6217" name="Google Shape;6217;p155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218" name="Google Shape;6218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9" name="Google Shape;6219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0" name="Google Shape;6220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221" name="Google Shape;6221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2" name="Google Shape;6222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3" name="Google Shape;6223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4" name="Google Shape;6224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5" name="Google Shape;6225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6" name="Google Shape;6226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27" name="Google Shape;6227;p155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8" name="Google Shape;6228;p155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6229" name="Google Shape;6229;p155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230" name="Google Shape;6230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1" name="Google Shape;6231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2" name="Google Shape;6232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3" name="Google Shape;6233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4" name="Google Shape;6234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5" name="Google Shape;6235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6" name="Google Shape;6236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7" name="Google Shape;6237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8" name="Google Shape;6238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39" name="Google Shape;6239;p155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0" name="Google Shape;6240;p155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6241" name="Google Shape;6241;p155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242" name="Google Shape;6242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3" name="Google Shape;6243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4" name="Google Shape;6244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245" name="Google Shape;6245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6" name="Google Shape;6246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7" name="Google Shape;6247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8" name="Google Shape;6248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9" name="Google Shape;6249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0" name="Google Shape;6250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51" name="Google Shape;6251;p155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52" name="Google Shape;6252;p155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6253" name="Google Shape;6253;p155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6254" name="Google Shape;6254;p155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5" name="Google Shape;6255;p155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6" name="Google Shape;6256;p155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7" name="Google Shape;6257;p155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8" name="Google Shape;6258;p155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9" name="Google Shape;6259;p155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6260" name="Google Shape;6260;p155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261" name="Google Shape;6261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2" name="Google Shape;6262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3" name="Google Shape;6263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4" name="Google Shape;6264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5" name="Google Shape;6265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6" name="Google Shape;6266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7" name="Google Shape;6267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8" name="Google Shape;6268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9" name="Google Shape;6269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70" name="Google Shape;6270;p155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1" name="Google Shape;6271;p155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6272" name="Google Shape;6272;p155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273" name="Google Shape;6273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4" name="Google Shape;6274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5" name="Google Shape;6275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6" name="Google Shape;6276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7" name="Google Shape;6277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8" name="Google Shape;6278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9" name="Google Shape;6279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0" name="Google Shape;6280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1" name="Google Shape;6281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82" name="Google Shape;6282;p155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3" name="Google Shape;6283;p155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6284" name="Google Shape;6284;p155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285" name="Google Shape;6285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6" name="Google Shape;6286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7" name="Google Shape;6287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288" name="Google Shape;6288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9" name="Google Shape;6289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0" name="Google Shape;6290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1" name="Google Shape;6291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2" name="Google Shape;6292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3" name="Google Shape;6293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94" name="Google Shape;6294;p155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95" name="Google Shape;6295;p155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6296" name="Google Shape;6296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297" name="Google Shape;6297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8" name="Google Shape;6298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9" name="Google Shape;6299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300" name="Google Shape;6300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1" name="Google Shape;6301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2" name="Google Shape;6302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3" name="Google Shape;6303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4" name="Google Shape;6304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5" name="Google Shape;6305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06" name="Google Shape;6306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7" name="Google Shape;6307;p155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6308" name="Google Shape;6308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309" name="Google Shape;6309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0" name="Google Shape;6310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1" name="Google Shape;6311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312" name="Google Shape;6312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3" name="Google Shape;6313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4" name="Google Shape;6314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5" name="Google Shape;6315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6" name="Google Shape;6316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7" name="Google Shape;6317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18" name="Google Shape;6318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9" name="Google Shape;6319;p155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6320" name="Google Shape;6320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321" name="Google Shape;6321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2" name="Google Shape;6322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3" name="Google Shape;6323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324" name="Google Shape;6324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5" name="Google Shape;6325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6" name="Google Shape;6326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7" name="Google Shape;6327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8" name="Google Shape;6328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9" name="Google Shape;6329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0" name="Google Shape;6330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1" name="Google Shape;6331;p155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2" name="Google Shape;6332;p155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3" name="Google Shape;6333;p155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4" name="Google Shape;6334;p155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5" name="Google Shape;6335;p155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6336" name="Google Shape;6336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7" name="Google Shape;6337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338" name="Google Shape;6338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9" name="Google Shape;6339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0" name="Google Shape;6340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1" name="Google Shape;6341;p155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6342" name="Google Shape;6342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343" name="Google Shape;6343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4" name="Google Shape;6344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5" name="Google Shape;6345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346" name="Google Shape;6346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7" name="Google Shape;6347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8" name="Google Shape;6348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9" name="Google Shape;6349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0" name="Google Shape;6350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1" name="Google Shape;6351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52" name="Google Shape;6352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3" name="Google Shape;6353;p155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6354" name="Google Shape;6354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5" name="Google Shape;6355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6" name="Google Shape;6356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7" name="Google Shape;6357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8" name="Google Shape;6358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9" name="Google Shape;6359;p155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6360" name="Google Shape;6360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1" name="Google Shape;6361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2" name="Google Shape;6362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3" name="Google Shape;6363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4" name="Google Shape;6364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5" name="Google Shape;6365;p155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6366" name="Google Shape;6366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7" name="Google Shape;6367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9" name="Google Shape;6369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0" name="Google Shape;6370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1" name="Google Shape;6371;p155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6372" name="Google Shape;6372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373" name="Google Shape;6373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4" name="Google Shape;6374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5" name="Google Shape;6375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6" name="Google Shape;6376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7" name="Google Shape;6377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8" name="Google Shape;6378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9" name="Google Shape;6379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0" name="Google Shape;6380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1" name="Google Shape;6381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82" name="Google Shape;6382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3" name="Google Shape;6383;p155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6384" name="Google Shape;6384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385" name="Google Shape;6385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6" name="Google Shape;6386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7" name="Google Shape;6387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8" name="Google Shape;6388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9" name="Google Shape;6389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0" name="Google Shape;6390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1" name="Google Shape;6391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2" name="Google Shape;6392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3" name="Google Shape;6393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4" name="Google Shape;6394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5" name="Google Shape;6395;p155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6396" name="Google Shape;6396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397" name="Google Shape;6397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8" name="Google Shape;6398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9" name="Google Shape;6399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0" name="Google Shape;6400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1" name="Google Shape;6401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2" name="Google Shape;6402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3" name="Google Shape;6403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4" name="Google Shape;6404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5" name="Google Shape;6405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6" name="Google Shape;6406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7" name="Google Shape;6407;p155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6408" name="Google Shape;6408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409" name="Google Shape;6409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0" name="Google Shape;6410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1" name="Google Shape;6411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2" name="Google Shape;6412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3" name="Google Shape;6413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4" name="Google Shape;6414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5" name="Google Shape;6415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6" name="Google Shape;6416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7" name="Google Shape;6417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18" name="Google Shape;6418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9" name="Google Shape;6419;p155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6420" name="Google Shape;6420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421" name="Google Shape;6421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2" name="Google Shape;6422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3" name="Google Shape;6423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424" name="Google Shape;6424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5" name="Google Shape;6425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6" name="Google Shape;6426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7" name="Google Shape;6427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8" name="Google Shape;6428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9" name="Google Shape;6429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30" name="Google Shape;6430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1" name="Google Shape;6431;p155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6432" name="Google Shape;6432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433" name="Google Shape;6433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4" name="Google Shape;6434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5" name="Google Shape;6435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436" name="Google Shape;6436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7" name="Google Shape;6437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8" name="Google Shape;6438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9" name="Google Shape;6439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0" name="Google Shape;6440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1" name="Google Shape;6441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42" name="Google Shape;6442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3" name="Google Shape;6443;p155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6444" name="Google Shape;6444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445" name="Google Shape;6445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6" name="Google Shape;6446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7" name="Google Shape;6447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448" name="Google Shape;6448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9" name="Google Shape;6449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0" name="Google Shape;6450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1" name="Google Shape;6451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2" name="Google Shape;6452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3" name="Google Shape;6453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4" name="Google Shape;6454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55" name="Google Shape;6455;p155"/>
          <p:cNvCxnSpPr>
            <a:stCxn id="6153" idx="6"/>
            <a:endCxn id="6331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6" name="Google Shape;6456;p155"/>
          <p:cNvCxnSpPr>
            <a:stCxn id="6154" idx="6"/>
            <a:endCxn id="6331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7" name="Google Shape;6457;p155"/>
          <p:cNvCxnSpPr>
            <a:endCxn id="6334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8" name="Google Shape;6458;p155"/>
          <p:cNvCxnSpPr>
            <a:stCxn id="6156" idx="6"/>
            <a:endCxn id="6334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9" name="Google Shape;6459;p155"/>
          <p:cNvCxnSpPr>
            <a:endCxn id="6332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0" name="Google Shape;6460;p155"/>
          <p:cNvCxnSpPr>
            <a:stCxn id="6156" idx="6"/>
            <a:endCxn id="6333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1" name="Google Shape;6461;p155"/>
          <p:cNvCxnSpPr>
            <a:stCxn id="6155" idx="6"/>
            <a:endCxn id="6333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2" name="Google Shape;6462;p155"/>
          <p:cNvCxnSpPr>
            <a:stCxn id="6154" idx="6"/>
            <a:endCxn id="6332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3" name="Google Shape;6463;p155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4" name="Google Shape;6464;p155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5" name="Google Shape;6465;p155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6" name="Google Shape;6466;p155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7" name="Google Shape;6467;p155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6468" name="Google Shape;6468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9" name="Google Shape;6469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470" name="Google Shape;6470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1" name="Google Shape;6471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2" name="Google Shape;6472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3" name="Google Shape;6473;p155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6474" name="Google Shape;6474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5" name="Google Shape;6475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6" name="Google Shape;6476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7" name="Google Shape;6477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8" name="Google Shape;6478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9" name="Google Shape;6479;p155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6480" name="Google Shape;6480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1" name="Google Shape;6481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2" name="Google Shape;6482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3" name="Google Shape;6483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4" name="Google Shape;6484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5" name="Google Shape;6485;p155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6486" name="Google Shape;6486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7" name="Google Shape;6487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8" name="Google Shape;6488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9" name="Google Shape;6489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0" name="Google Shape;6490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91" name="Google Shape;6491;p155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2" name="Google Shape;6492;p155"/>
          <p:cNvCxnSpPr>
            <a:stCxn id="6334" idx="6"/>
            <a:endCxn id="6463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3" name="Google Shape;6493;p155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4" name="Google Shape;6494;p155"/>
          <p:cNvCxnSpPr>
            <a:endCxn id="6466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5" name="Google Shape;6495;p155"/>
          <p:cNvCxnSpPr>
            <a:stCxn id="6332" idx="6"/>
            <a:endCxn id="6464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6" name="Google Shape;6496;p155"/>
          <p:cNvCxnSpPr>
            <a:endCxn id="6465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7" name="Google Shape;6497;p155"/>
          <p:cNvCxnSpPr>
            <a:stCxn id="6333" idx="6"/>
            <a:endCxn id="6465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8" name="Google Shape;6498;p155"/>
          <p:cNvCxnSpPr>
            <a:stCxn id="6333" idx="6"/>
            <a:endCxn id="6464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9" name="Google Shape;6499;p155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0" name="Google Shape;6500;p155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1" name="Google Shape;6501;p155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2" name="Google Shape;6502;p155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3" name="Google Shape;6503;p155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6504" name="Google Shape;6504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5" name="Google Shape;6505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506" name="Google Shape;6506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7" name="Google Shape;6507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8" name="Google Shape;6508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9" name="Google Shape;6509;p155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6510" name="Google Shape;6510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1" name="Google Shape;6511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2" name="Google Shape;6512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3" name="Google Shape;6513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4" name="Google Shape;6514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5" name="Google Shape;6515;p155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6516" name="Google Shape;6516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7" name="Google Shape;6517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8" name="Google Shape;6518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9" name="Google Shape;6519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0" name="Google Shape;6520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1" name="Google Shape;6521;p155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6522" name="Google Shape;6522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3" name="Google Shape;6523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4" name="Google Shape;6524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5" name="Google Shape;6525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6" name="Google Shape;6526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7" name="Google Shape;6527;p155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8" name="Google Shape;6528;p155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9" name="Google Shape;6529;p155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0" name="Google Shape;6530;p155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1" name="Google Shape;6531;p155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6532" name="Google Shape;6532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3" name="Google Shape;6533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534" name="Google Shape;6534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5" name="Google Shape;6535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6" name="Google Shape;6536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7" name="Google Shape;6537;p155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6538" name="Google Shape;6538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9" name="Google Shape;6539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0" name="Google Shape;6540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1" name="Google Shape;6541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2" name="Google Shape;6542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3" name="Google Shape;6543;p155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6544" name="Google Shape;6544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5" name="Google Shape;6545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6" name="Google Shape;6546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7" name="Google Shape;6547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8" name="Google Shape;6548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9" name="Google Shape;6549;p155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6550" name="Google Shape;6550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1" name="Google Shape;6551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2" name="Google Shape;6552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3" name="Google Shape;6553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4" name="Google Shape;6554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5" name="Google Shape;6555;p155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6" name="Google Shape;6556;p155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7" name="Google Shape;6557;p155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8" name="Google Shape;6558;p155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59" name="Google Shape;6559;p155"/>
          <p:cNvCxnSpPr>
            <a:stCxn id="6499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0" name="Google Shape;6560;p155"/>
          <p:cNvCxnSpPr>
            <a:stCxn id="6502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1" name="Google Shape;6561;p155"/>
          <p:cNvCxnSpPr>
            <a:stCxn id="6500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2" name="Google Shape;6562;p155"/>
          <p:cNvCxnSpPr>
            <a:stCxn id="6501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3" name="Google Shape;6563;p155"/>
          <p:cNvCxnSpPr>
            <a:stCxn id="6527" idx="2"/>
            <a:endCxn id="6464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4" name="Google Shape;6564;p155"/>
          <p:cNvCxnSpPr>
            <a:stCxn id="6530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5" name="Google Shape;6565;p155"/>
          <p:cNvCxnSpPr>
            <a:stCxn id="6528" idx="2"/>
            <a:endCxn id="6465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6" name="Google Shape;6566;p155"/>
          <p:cNvCxnSpPr>
            <a:stCxn id="6529" idx="2"/>
            <a:endCxn id="6465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7" name="Google Shape;6567;p155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568" name="Google Shape;6568;p155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569" name="Google Shape;6569;p155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570" name="Google Shape;6570;p155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6571" name="Google Shape;6571;p155"/>
          <p:cNvCxnSpPr>
            <a:stCxn id="6555" idx="2"/>
            <a:endCxn id="6499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2" name="Google Shape;6572;p155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3" name="Google Shape;6573;p155"/>
          <p:cNvCxnSpPr>
            <a:stCxn id="6556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4" name="Google Shape;6574;p155"/>
          <p:cNvCxnSpPr>
            <a:endCxn id="6556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5" name="Google Shape;6575;p155"/>
          <p:cNvCxnSpPr>
            <a:endCxn id="6557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6" name="Google Shape;6576;p155"/>
          <p:cNvCxnSpPr>
            <a:endCxn id="6557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7" name="Google Shape;6577;p155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8" name="Google Shape;6578;p155"/>
          <p:cNvCxnSpPr>
            <a:endCxn id="6558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79" name="Google Shape;6579;p155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6580" name="Google Shape;6580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81" name="Google Shape;6581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82" name="Google Shape;6582;p155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6583" name="Google Shape;6583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84" name="Google Shape;6584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85" name="Google Shape;6585;p155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6586" name="Google Shape;6586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87" name="Google Shape;6587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88" name="Google Shape;6588;p155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6589" name="Google Shape;6589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90" name="Google Shape;6590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91" name="Google Shape;6591;p155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6592" name="Google Shape;6592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93" name="Google Shape;6593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94" name="Google Shape;6594;p155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6595" name="Google Shape;6595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96" name="Google Shape;6596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97" name="Google Shape;6597;p155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6598" name="Google Shape;6598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99" name="Google Shape;6599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00" name="Google Shape;6600;p155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6601" name="Google Shape;6601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02" name="Google Shape;6602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03" name="Google Shape;6603;p155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6604" name="Google Shape;6604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5" name="Google Shape;6605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06" name="Google Shape;6606;p155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6607" name="Google Shape;6607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8" name="Google Shape;6608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09" name="Google Shape;6609;p155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6610" name="Google Shape;6610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1" name="Google Shape;6611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12" name="Google Shape;6612;p155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6613" name="Google Shape;6613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4" name="Google Shape;6614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15" name="Google Shape;6615;p155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6616" name="Google Shape;6616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7" name="Google Shape;6617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18" name="Google Shape;6618;p155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6619" name="Google Shape;6619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0" name="Google Shape;6620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21" name="Google Shape;6621;p155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6622" name="Google Shape;6622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3" name="Google Shape;6623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24" name="Google Shape;6624;p155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6625" name="Google Shape;6625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6" name="Google Shape;6626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6630" name="Shape 6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1" name="Google Shape;6631;p156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2" name="Google Shape;6632;p156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3" name="Google Shape;6633;p156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4" name="Google Shape;6634;p156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5" name="Google Shape;6635;p156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36" name="Google Shape;6636;p156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7" name="Google Shape;6637;p156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8" name="Google Shape;6638;p156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9" name="Google Shape;6639;p156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0" name="Google Shape;6640;p156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1" name="Google Shape;6641;p156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2" name="Google Shape;6642;p156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3" name="Google Shape;6643;p156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644" name="Google Shape;6644;p156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6645" name="Google Shape;6645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6" name="Google Shape;6646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7" name="Google Shape;6647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8" name="Google Shape;6648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9" name="Google Shape;6649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0" name="Google Shape;6650;p156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6651" name="Google Shape;6651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2" name="Google Shape;6652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3" name="Google Shape;6653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4" name="Google Shape;6654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5" name="Google Shape;6655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6" name="Google Shape;6656;p156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6657" name="Google Shape;6657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658" name="Google Shape;6658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9" name="Google Shape;6659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0" name="Google Shape;6660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1" name="Google Shape;6661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2" name="Google Shape;6662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3" name="Google Shape;6663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4" name="Google Shape;6664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5" name="Google Shape;6665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6" name="Google Shape;6666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67" name="Google Shape;6667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8" name="Google Shape;6668;p156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6669" name="Google Shape;6669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670" name="Google Shape;6670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1" name="Google Shape;6671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2" name="Google Shape;6672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3" name="Google Shape;6673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4" name="Google Shape;6674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5" name="Google Shape;6675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6" name="Google Shape;6676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7" name="Google Shape;6677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8" name="Google Shape;6678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79" name="Google Shape;6679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0" name="Google Shape;6680;p156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6681" name="Google Shape;6681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682" name="Google Shape;6682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3" name="Google Shape;6683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4" name="Google Shape;6684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5" name="Google Shape;6685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6" name="Google Shape;6686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7" name="Google Shape;6687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8" name="Google Shape;6688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9" name="Google Shape;6689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0" name="Google Shape;6690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91" name="Google Shape;6691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2" name="Google Shape;6692;p156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6693" name="Google Shape;6693;p156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6694" name="Google Shape;6694;p15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5" name="Google Shape;6695;p15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6" name="Google Shape;6696;p15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7" name="Google Shape;6697;p15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8" name="Google Shape;6698;p15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9" name="Google Shape;6699;p156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6700" name="Google Shape;6700;p15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701" name="Google Shape;6701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2" name="Google Shape;6702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3" name="Google Shape;6703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704" name="Google Shape;6704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5" name="Google Shape;6705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6" name="Google Shape;6706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7" name="Google Shape;6707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8" name="Google Shape;6708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9" name="Google Shape;6709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10" name="Google Shape;6710;p15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1" name="Google Shape;6711;p156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6712" name="Google Shape;6712;p15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713" name="Google Shape;6713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4" name="Google Shape;6714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5" name="Google Shape;6715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6" name="Google Shape;6716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7" name="Google Shape;6717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8" name="Google Shape;6718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9" name="Google Shape;6719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0" name="Google Shape;6720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1" name="Google Shape;6721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22" name="Google Shape;6722;p15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3" name="Google Shape;6723;p156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6724" name="Google Shape;6724;p15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725" name="Google Shape;6725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6" name="Google Shape;6726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7" name="Google Shape;6727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728" name="Google Shape;6728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9" name="Google Shape;6729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0" name="Google Shape;6730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1" name="Google Shape;6731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2" name="Google Shape;6732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3" name="Google Shape;6733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34" name="Google Shape;6734;p15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35" name="Google Shape;6735;p156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6736" name="Google Shape;6736;p156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6737" name="Google Shape;6737;p15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8" name="Google Shape;6738;p15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9" name="Google Shape;6739;p15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0" name="Google Shape;6740;p15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1" name="Google Shape;6741;p15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2" name="Google Shape;6742;p156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6743" name="Google Shape;6743;p15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744" name="Google Shape;6744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5" name="Google Shape;6745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6" name="Google Shape;6746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7" name="Google Shape;6747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8" name="Google Shape;6748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9" name="Google Shape;6749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0" name="Google Shape;6750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1" name="Google Shape;6751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2" name="Google Shape;6752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53" name="Google Shape;6753;p15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4" name="Google Shape;6754;p156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6755" name="Google Shape;6755;p15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756" name="Google Shape;6756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7" name="Google Shape;6757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8" name="Google Shape;6758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9" name="Google Shape;6759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0" name="Google Shape;6760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1" name="Google Shape;6761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2" name="Google Shape;6762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3" name="Google Shape;6763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4" name="Google Shape;6764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65" name="Google Shape;6765;p15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6" name="Google Shape;6766;p156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6767" name="Google Shape;6767;p15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768" name="Google Shape;6768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9" name="Google Shape;6769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0" name="Google Shape;6770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771" name="Google Shape;6771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2" name="Google Shape;6772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3" name="Google Shape;6773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4" name="Google Shape;6774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5" name="Google Shape;6775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6" name="Google Shape;6776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77" name="Google Shape;6777;p15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78" name="Google Shape;6778;p156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6779" name="Google Shape;6779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780" name="Google Shape;6780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1" name="Google Shape;6781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2" name="Google Shape;6782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783" name="Google Shape;6783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4" name="Google Shape;6784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5" name="Google Shape;6785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6" name="Google Shape;6786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7" name="Google Shape;6787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8" name="Google Shape;6788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89" name="Google Shape;6789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0" name="Google Shape;6790;p156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6791" name="Google Shape;6791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792" name="Google Shape;6792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3" name="Google Shape;6793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4" name="Google Shape;6794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795" name="Google Shape;6795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6" name="Google Shape;6796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7" name="Google Shape;6797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8" name="Google Shape;6798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9" name="Google Shape;6799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0" name="Google Shape;6800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01" name="Google Shape;6801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2" name="Google Shape;6802;p156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6803" name="Google Shape;6803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804" name="Google Shape;6804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5" name="Google Shape;6805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6" name="Google Shape;6806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807" name="Google Shape;6807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8" name="Google Shape;6808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9" name="Google Shape;6809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0" name="Google Shape;6810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1" name="Google Shape;6811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2" name="Google Shape;6812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13" name="Google Shape;6813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4" name="Google Shape;6814;p156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5" name="Google Shape;6815;p156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6" name="Google Shape;6816;p156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7" name="Google Shape;6817;p156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8" name="Google Shape;6818;p156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6819" name="Google Shape;6819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0" name="Google Shape;6820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821" name="Google Shape;6821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2" name="Google Shape;6822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3" name="Google Shape;6823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4" name="Google Shape;6824;p156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6825" name="Google Shape;6825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826" name="Google Shape;6826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7" name="Google Shape;6827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8" name="Google Shape;6828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829" name="Google Shape;6829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0" name="Google Shape;6830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1" name="Google Shape;6831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2" name="Google Shape;6832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3" name="Google Shape;6833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4" name="Google Shape;6834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35" name="Google Shape;6835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6" name="Google Shape;6836;p156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6837" name="Google Shape;6837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8" name="Google Shape;6838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9" name="Google Shape;6839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0" name="Google Shape;6840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1" name="Google Shape;6841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2" name="Google Shape;6842;p156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6843" name="Google Shape;6843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4" name="Google Shape;6844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5" name="Google Shape;6845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6" name="Google Shape;6846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7" name="Google Shape;6847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8" name="Google Shape;6848;p156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6849" name="Google Shape;6849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0" name="Google Shape;6850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1" name="Google Shape;6851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2" name="Google Shape;6852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3" name="Google Shape;6853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4" name="Google Shape;6854;p156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6855" name="Google Shape;6855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856" name="Google Shape;6856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7" name="Google Shape;6857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8" name="Google Shape;6858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9" name="Google Shape;6859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0" name="Google Shape;6860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1" name="Google Shape;6861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2" name="Google Shape;6862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3" name="Google Shape;6863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4" name="Google Shape;6864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65" name="Google Shape;6865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6" name="Google Shape;6866;p156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6867" name="Google Shape;6867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868" name="Google Shape;6868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9" name="Google Shape;6869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0" name="Google Shape;6870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1" name="Google Shape;6871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2" name="Google Shape;6872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3" name="Google Shape;6873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4" name="Google Shape;6874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5" name="Google Shape;6875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6" name="Google Shape;6876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77" name="Google Shape;6877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8" name="Google Shape;6878;p156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6879" name="Google Shape;6879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880" name="Google Shape;6880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1" name="Google Shape;6881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2" name="Google Shape;6882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3" name="Google Shape;6883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4" name="Google Shape;6884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5" name="Google Shape;6885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6" name="Google Shape;6886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7" name="Google Shape;6887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8" name="Google Shape;6888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89" name="Google Shape;6889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0" name="Google Shape;6890;p156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6891" name="Google Shape;6891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892" name="Google Shape;6892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3" name="Google Shape;6893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4" name="Google Shape;6894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5" name="Google Shape;6895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6" name="Google Shape;6896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7" name="Google Shape;6897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8" name="Google Shape;6898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9" name="Google Shape;6899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0" name="Google Shape;6900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01" name="Google Shape;6901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2" name="Google Shape;6902;p156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6903" name="Google Shape;6903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904" name="Google Shape;6904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5" name="Google Shape;6905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6" name="Google Shape;6906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907" name="Google Shape;6907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8" name="Google Shape;6908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9" name="Google Shape;6909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0" name="Google Shape;6910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1" name="Google Shape;6911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2" name="Google Shape;6912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13" name="Google Shape;6913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4" name="Google Shape;6914;p156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6915" name="Google Shape;6915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916" name="Google Shape;6916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7" name="Google Shape;6917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8" name="Google Shape;6918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919" name="Google Shape;6919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0" name="Google Shape;6920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1" name="Google Shape;6921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2" name="Google Shape;6922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3" name="Google Shape;6923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4" name="Google Shape;6924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25" name="Google Shape;6925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6" name="Google Shape;6926;p156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6927" name="Google Shape;6927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928" name="Google Shape;6928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9" name="Google Shape;6929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0" name="Google Shape;6930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931" name="Google Shape;6931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2" name="Google Shape;6932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3" name="Google Shape;6933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4" name="Google Shape;6934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5" name="Google Shape;6935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6" name="Google Shape;6936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37" name="Google Shape;6937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38" name="Google Shape;6938;p156"/>
          <p:cNvCxnSpPr>
            <a:stCxn id="6636" idx="6"/>
            <a:endCxn id="6814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9" name="Google Shape;6939;p156"/>
          <p:cNvCxnSpPr>
            <a:stCxn id="6637" idx="6"/>
            <a:endCxn id="6814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0" name="Google Shape;6940;p156"/>
          <p:cNvCxnSpPr>
            <a:endCxn id="6817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1" name="Google Shape;6941;p156"/>
          <p:cNvCxnSpPr>
            <a:stCxn id="6639" idx="6"/>
            <a:endCxn id="6817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2" name="Google Shape;6942;p156"/>
          <p:cNvCxnSpPr>
            <a:endCxn id="6815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3" name="Google Shape;6943;p156"/>
          <p:cNvCxnSpPr>
            <a:stCxn id="6639" idx="6"/>
            <a:endCxn id="6816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4" name="Google Shape;6944;p156"/>
          <p:cNvCxnSpPr>
            <a:stCxn id="6638" idx="6"/>
            <a:endCxn id="6816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5" name="Google Shape;6945;p156"/>
          <p:cNvCxnSpPr>
            <a:stCxn id="6637" idx="6"/>
            <a:endCxn id="6815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6" name="Google Shape;6946;p156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7" name="Google Shape;6947;p156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8" name="Google Shape;6948;p156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9" name="Google Shape;6949;p156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0" name="Google Shape;6950;p156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6951" name="Google Shape;6951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2" name="Google Shape;6952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953" name="Google Shape;6953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4" name="Google Shape;6954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5" name="Google Shape;6955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6" name="Google Shape;6956;p156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6957" name="Google Shape;6957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8" name="Google Shape;6958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9" name="Google Shape;6959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0" name="Google Shape;6960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1" name="Google Shape;6961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2" name="Google Shape;6962;p156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6963" name="Google Shape;6963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4" name="Google Shape;6964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5" name="Google Shape;6965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6" name="Google Shape;6966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7" name="Google Shape;6967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8" name="Google Shape;6968;p156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6969" name="Google Shape;6969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0" name="Google Shape;6970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1" name="Google Shape;6971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2" name="Google Shape;6972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3" name="Google Shape;6973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74" name="Google Shape;6974;p156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5" name="Google Shape;6975;p156"/>
          <p:cNvCxnSpPr>
            <a:stCxn id="6817" idx="6"/>
            <a:endCxn id="6946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6" name="Google Shape;6976;p156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7" name="Google Shape;6977;p156"/>
          <p:cNvCxnSpPr>
            <a:endCxn id="6949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8" name="Google Shape;6978;p156"/>
          <p:cNvCxnSpPr>
            <a:stCxn id="6815" idx="6"/>
            <a:endCxn id="6947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9" name="Google Shape;6979;p156"/>
          <p:cNvCxnSpPr>
            <a:endCxn id="6948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0" name="Google Shape;6980;p156"/>
          <p:cNvCxnSpPr>
            <a:stCxn id="6816" idx="6"/>
            <a:endCxn id="6948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1" name="Google Shape;6981;p156"/>
          <p:cNvCxnSpPr>
            <a:stCxn id="6816" idx="6"/>
            <a:endCxn id="6947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2" name="Google Shape;6982;p156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3" name="Google Shape;6983;p156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4" name="Google Shape;6984;p156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5" name="Google Shape;6985;p156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6" name="Google Shape;6986;p156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6987" name="Google Shape;6987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8" name="Google Shape;6988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989" name="Google Shape;6989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0" name="Google Shape;6990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1" name="Google Shape;6991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2" name="Google Shape;6992;p156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6993" name="Google Shape;6993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4" name="Google Shape;6994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5" name="Google Shape;6995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6" name="Google Shape;6996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7" name="Google Shape;6997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8" name="Google Shape;6998;p156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6999" name="Google Shape;6999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0" name="Google Shape;7000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1" name="Google Shape;7001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2" name="Google Shape;7002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3" name="Google Shape;7003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4" name="Google Shape;7004;p156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7005" name="Google Shape;7005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6" name="Google Shape;7006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7" name="Google Shape;7007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8" name="Google Shape;7008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9" name="Google Shape;7009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0" name="Google Shape;7010;p156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1" name="Google Shape;7011;p156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2" name="Google Shape;7012;p156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3" name="Google Shape;7013;p156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4" name="Google Shape;7014;p156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7015" name="Google Shape;7015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6" name="Google Shape;7016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017" name="Google Shape;7017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8" name="Google Shape;7018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9" name="Google Shape;7019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0" name="Google Shape;7020;p156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7021" name="Google Shape;7021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2" name="Google Shape;7022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3" name="Google Shape;7023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4" name="Google Shape;7024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5" name="Google Shape;7025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6" name="Google Shape;7026;p156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7027" name="Google Shape;7027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8" name="Google Shape;7028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9" name="Google Shape;7029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0" name="Google Shape;7030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1" name="Google Shape;7031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2" name="Google Shape;7032;p156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7033" name="Google Shape;7033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4" name="Google Shape;7034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5" name="Google Shape;7035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6" name="Google Shape;7036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7" name="Google Shape;7037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8" name="Google Shape;7038;p156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9" name="Google Shape;7039;p156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0" name="Google Shape;7040;p156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1" name="Google Shape;7041;p156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2" name="Google Shape;7042;p156"/>
          <p:cNvCxnSpPr>
            <a:stCxn id="6982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3" name="Google Shape;7043;p156"/>
          <p:cNvCxnSpPr>
            <a:stCxn id="6985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4" name="Google Shape;7044;p156"/>
          <p:cNvCxnSpPr>
            <a:stCxn id="6983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5" name="Google Shape;7045;p156"/>
          <p:cNvCxnSpPr>
            <a:stCxn id="6984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6" name="Google Shape;7046;p156"/>
          <p:cNvCxnSpPr>
            <a:stCxn id="7010" idx="2"/>
            <a:endCxn id="6947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7" name="Google Shape;7047;p156"/>
          <p:cNvCxnSpPr>
            <a:stCxn id="7013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8" name="Google Shape;7048;p156"/>
          <p:cNvCxnSpPr>
            <a:stCxn id="7011" idx="2"/>
            <a:endCxn id="6948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9" name="Google Shape;7049;p156"/>
          <p:cNvCxnSpPr>
            <a:stCxn id="7012" idx="2"/>
            <a:endCxn id="6948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0" name="Google Shape;7050;p156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051" name="Google Shape;7051;p156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052" name="Google Shape;7052;p156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053" name="Google Shape;7053;p156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054" name="Google Shape;7054;p156"/>
          <p:cNvCxnSpPr>
            <a:stCxn id="7038" idx="2"/>
            <a:endCxn id="6982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5" name="Google Shape;7055;p156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6" name="Google Shape;7056;p156"/>
          <p:cNvCxnSpPr>
            <a:stCxn id="7039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7" name="Google Shape;7057;p156"/>
          <p:cNvCxnSpPr>
            <a:endCxn id="7039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8" name="Google Shape;7058;p156"/>
          <p:cNvCxnSpPr>
            <a:endCxn id="7040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9" name="Google Shape;7059;p156"/>
          <p:cNvCxnSpPr>
            <a:endCxn id="7040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0" name="Google Shape;7060;p156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1" name="Google Shape;7061;p156"/>
          <p:cNvCxnSpPr>
            <a:endCxn id="7041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62" name="Google Shape;7062;p156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7063" name="Google Shape;7063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64" name="Google Shape;7064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65" name="Google Shape;7065;p156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7066" name="Google Shape;7066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67" name="Google Shape;7067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68" name="Google Shape;7068;p156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7069" name="Google Shape;7069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70" name="Google Shape;7070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71" name="Google Shape;7071;p156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7072" name="Google Shape;7072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73" name="Google Shape;7073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74" name="Google Shape;7074;p156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7075" name="Google Shape;7075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76" name="Google Shape;7076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77" name="Google Shape;7077;p156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7078" name="Google Shape;7078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79" name="Google Shape;7079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80" name="Google Shape;7080;p156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7081" name="Google Shape;7081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82" name="Google Shape;7082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83" name="Google Shape;7083;p156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7084" name="Google Shape;7084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85" name="Google Shape;7085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86" name="Google Shape;7086;p156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7087" name="Google Shape;7087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8" name="Google Shape;7088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89" name="Google Shape;7089;p156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7090" name="Google Shape;7090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1" name="Google Shape;7091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92" name="Google Shape;7092;p156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7093" name="Google Shape;7093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4" name="Google Shape;7094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95" name="Google Shape;7095;p156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7096" name="Google Shape;7096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7" name="Google Shape;7097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98" name="Google Shape;7098;p156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7099" name="Google Shape;7099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0" name="Google Shape;7100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01" name="Google Shape;7101;p156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7102" name="Google Shape;7102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3" name="Google Shape;7103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04" name="Google Shape;7104;p156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7105" name="Google Shape;7105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6" name="Google Shape;7106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07" name="Google Shape;7107;p156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7108" name="Google Shape;7108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9" name="Google Shape;7109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437" y="1536911"/>
            <a:ext cx="4495800" cy="435876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computers see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7113" name="Shape 7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4" name="Google Shape;7114;p157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5" name="Google Shape;7115;p157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6" name="Google Shape;7116;p157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7" name="Google Shape;7117;p157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8" name="Google Shape;7118;p157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19" name="Google Shape;7119;p157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0" name="Google Shape;7120;p157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1" name="Google Shape;7121;p157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2" name="Google Shape;7122;p157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3" name="Google Shape;7123;p157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4" name="Google Shape;7124;p157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5" name="Google Shape;7125;p157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6" name="Google Shape;7126;p157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27" name="Google Shape;7127;p157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7128" name="Google Shape;7128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9" name="Google Shape;7129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0" name="Google Shape;7130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1" name="Google Shape;7131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2" name="Google Shape;7132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3" name="Google Shape;7133;p157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7134" name="Google Shape;7134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5" name="Google Shape;7135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6" name="Google Shape;7136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7" name="Google Shape;7137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8" name="Google Shape;7138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9" name="Google Shape;7139;p157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7140" name="Google Shape;7140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141" name="Google Shape;7141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2" name="Google Shape;7142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3" name="Google Shape;7143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4" name="Google Shape;7144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5" name="Google Shape;7145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6" name="Google Shape;7146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7" name="Google Shape;7147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8" name="Google Shape;7148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9" name="Google Shape;7149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50" name="Google Shape;7150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1" name="Google Shape;7151;p157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7152" name="Google Shape;7152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153" name="Google Shape;7153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4" name="Google Shape;7154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5" name="Google Shape;7155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6" name="Google Shape;7156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7" name="Google Shape;7157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8" name="Google Shape;7158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9" name="Google Shape;7159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0" name="Google Shape;7160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1" name="Google Shape;7161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2" name="Google Shape;7162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3" name="Google Shape;7163;p157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7164" name="Google Shape;7164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165" name="Google Shape;7165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6" name="Google Shape;7166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7" name="Google Shape;7167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8" name="Google Shape;7168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9" name="Google Shape;7169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0" name="Google Shape;7170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1" name="Google Shape;7171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2" name="Google Shape;7172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3" name="Google Shape;7173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74" name="Google Shape;7174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5" name="Google Shape;7175;p157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7176" name="Google Shape;7176;p157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7177" name="Google Shape;7177;p157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8" name="Google Shape;7178;p157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9" name="Google Shape;7179;p157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0" name="Google Shape;7180;p157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1" name="Google Shape;7181;p157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2" name="Google Shape;7182;p157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7183" name="Google Shape;7183;p15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7184" name="Google Shape;7184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5" name="Google Shape;7185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6" name="Google Shape;7186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7187" name="Google Shape;7187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8" name="Google Shape;7188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9" name="Google Shape;7189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0" name="Google Shape;7190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1" name="Google Shape;7191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2" name="Google Shape;7192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93" name="Google Shape;7193;p15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4" name="Google Shape;7194;p157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7195" name="Google Shape;7195;p15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7196" name="Google Shape;7196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7" name="Google Shape;7197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8" name="Google Shape;7198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9" name="Google Shape;7199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0" name="Google Shape;7200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1" name="Google Shape;7201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2" name="Google Shape;7202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3" name="Google Shape;7203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4" name="Google Shape;7204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05" name="Google Shape;7205;p15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6" name="Google Shape;7206;p157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7207" name="Google Shape;7207;p15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7208" name="Google Shape;7208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9" name="Google Shape;7209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0" name="Google Shape;7210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7211" name="Google Shape;7211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2" name="Google Shape;7212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3" name="Google Shape;7213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4" name="Google Shape;7214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5" name="Google Shape;7215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6" name="Google Shape;7216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17" name="Google Shape;7217;p15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8" name="Google Shape;7218;p157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7219" name="Google Shape;7219;p157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7220" name="Google Shape;7220;p157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1" name="Google Shape;7221;p157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2" name="Google Shape;7222;p157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3" name="Google Shape;7223;p157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4" name="Google Shape;7224;p157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5" name="Google Shape;7225;p157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7226" name="Google Shape;7226;p15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7227" name="Google Shape;7227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8" name="Google Shape;7228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9" name="Google Shape;7229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0" name="Google Shape;7230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1" name="Google Shape;7231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2" name="Google Shape;7232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3" name="Google Shape;7233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4" name="Google Shape;7234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5" name="Google Shape;7235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36" name="Google Shape;7236;p15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7" name="Google Shape;7237;p157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7238" name="Google Shape;7238;p15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7239" name="Google Shape;7239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0" name="Google Shape;7240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1" name="Google Shape;7241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2" name="Google Shape;7242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3" name="Google Shape;7243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4" name="Google Shape;7244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5" name="Google Shape;7245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6" name="Google Shape;7246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7" name="Google Shape;7247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48" name="Google Shape;7248;p15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9" name="Google Shape;7249;p157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7250" name="Google Shape;7250;p15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7251" name="Google Shape;7251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2" name="Google Shape;7252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3" name="Google Shape;7253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7254" name="Google Shape;7254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5" name="Google Shape;7255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6" name="Google Shape;7256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7" name="Google Shape;7257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8" name="Google Shape;7258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9" name="Google Shape;7259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60" name="Google Shape;7260;p15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61" name="Google Shape;7261;p157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7262" name="Google Shape;7262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263" name="Google Shape;7263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4" name="Google Shape;7264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5" name="Google Shape;7265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266" name="Google Shape;7266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7" name="Google Shape;7267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8" name="Google Shape;7268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9" name="Google Shape;7269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0" name="Google Shape;7270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1" name="Google Shape;7271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72" name="Google Shape;7272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3" name="Google Shape;7273;p157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7274" name="Google Shape;7274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275" name="Google Shape;7275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6" name="Google Shape;7276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7" name="Google Shape;7277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278" name="Google Shape;7278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9" name="Google Shape;7279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0" name="Google Shape;7280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1" name="Google Shape;7281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2" name="Google Shape;7282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3" name="Google Shape;7283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84" name="Google Shape;7284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5" name="Google Shape;7285;p157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7286" name="Google Shape;7286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287" name="Google Shape;7287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8" name="Google Shape;7288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9" name="Google Shape;7289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290" name="Google Shape;7290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1" name="Google Shape;7291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2" name="Google Shape;7292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3" name="Google Shape;7293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4" name="Google Shape;7294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5" name="Google Shape;7295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96" name="Google Shape;7296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7" name="Google Shape;7297;p157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8" name="Google Shape;7298;p157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9" name="Google Shape;7299;p157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0" name="Google Shape;7300;p157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1" name="Google Shape;7301;p157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7302" name="Google Shape;7302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3" name="Google Shape;7303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304" name="Google Shape;7304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5" name="Google Shape;7305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6" name="Google Shape;7306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7" name="Google Shape;7307;p157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7308" name="Google Shape;7308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309" name="Google Shape;7309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0" name="Google Shape;7310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1" name="Google Shape;7311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312" name="Google Shape;7312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3" name="Google Shape;7313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4" name="Google Shape;7314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5" name="Google Shape;7315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6" name="Google Shape;7316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7" name="Google Shape;7317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18" name="Google Shape;7318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9" name="Google Shape;7319;p157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7320" name="Google Shape;7320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1" name="Google Shape;7321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2" name="Google Shape;7322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3" name="Google Shape;7323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4" name="Google Shape;7324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5" name="Google Shape;7325;p157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7326" name="Google Shape;7326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7" name="Google Shape;7327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8" name="Google Shape;7328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9" name="Google Shape;7329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0" name="Google Shape;7330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1" name="Google Shape;7331;p157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7332" name="Google Shape;7332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3" name="Google Shape;7333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4" name="Google Shape;7334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5" name="Google Shape;7335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6" name="Google Shape;7336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7" name="Google Shape;7337;p157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7338" name="Google Shape;7338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339" name="Google Shape;7339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0" name="Google Shape;7340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1" name="Google Shape;7341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2" name="Google Shape;7342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3" name="Google Shape;7343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4" name="Google Shape;7344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5" name="Google Shape;7345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6" name="Google Shape;7346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7" name="Google Shape;7347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8" name="Google Shape;7348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9" name="Google Shape;7349;p157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7350" name="Google Shape;7350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351" name="Google Shape;7351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2" name="Google Shape;7352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3" name="Google Shape;7353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4" name="Google Shape;7354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5" name="Google Shape;7355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6" name="Google Shape;7356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7" name="Google Shape;7357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8" name="Google Shape;7358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9" name="Google Shape;7359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60" name="Google Shape;7360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1" name="Google Shape;7361;p157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7362" name="Google Shape;7362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363" name="Google Shape;7363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4" name="Google Shape;7364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5" name="Google Shape;7365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6" name="Google Shape;7366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7" name="Google Shape;7367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8" name="Google Shape;7368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9" name="Google Shape;7369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0" name="Google Shape;7370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1" name="Google Shape;7371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72" name="Google Shape;7372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3" name="Google Shape;7373;p157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7374" name="Google Shape;7374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375" name="Google Shape;7375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6" name="Google Shape;7376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7" name="Google Shape;7377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8" name="Google Shape;7378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9" name="Google Shape;7379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0" name="Google Shape;7380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1" name="Google Shape;7381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2" name="Google Shape;7382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3" name="Google Shape;7383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84" name="Google Shape;7384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5" name="Google Shape;7385;p157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7386" name="Google Shape;7386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387" name="Google Shape;7387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8" name="Google Shape;7388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9" name="Google Shape;7389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390" name="Google Shape;7390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1" name="Google Shape;7391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2" name="Google Shape;7392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3" name="Google Shape;7393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4" name="Google Shape;7394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5" name="Google Shape;7395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96" name="Google Shape;7396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7" name="Google Shape;7397;p157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7398" name="Google Shape;7398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399" name="Google Shape;7399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0" name="Google Shape;7400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1" name="Google Shape;7401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402" name="Google Shape;7402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3" name="Google Shape;7403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4" name="Google Shape;7404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5" name="Google Shape;7405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6" name="Google Shape;7406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7" name="Google Shape;7407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08" name="Google Shape;7408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9" name="Google Shape;7409;p157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7410" name="Google Shape;7410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411" name="Google Shape;7411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2" name="Google Shape;7412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3" name="Google Shape;7413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414" name="Google Shape;7414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5" name="Google Shape;7415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6" name="Google Shape;7416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7" name="Google Shape;7417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8" name="Google Shape;7418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9" name="Google Shape;7419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20" name="Google Shape;7420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21" name="Google Shape;7421;p157"/>
          <p:cNvCxnSpPr>
            <a:stCxn id="7119" idx="6"/>
            <a:endCxn id="7297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2" name="Google Shape;7422;p157"/>
          <p:cNvCxnSpPr>
            <a:stCxn id="7120" idx="6"/>
            <a:endCxn id="7297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3" name="Google Shape;7423;p157"/>
          <p:cNvCxnSpPr>
            <a:endCxn id="7300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4" name="Google Shape;7424;p157"/>
          <p:cNvCxnSpPr>
            <a:stCxn id="7122" idx="6"/>
            <a:endCxn id="7300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5" name="Google Shape;7425;p157"/>
          <p:cNvCxnSpPr>
            <a:endCxn id="7298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6" name="Google Shape;7426;p157"/>
          <p:cNvCxnSpPr>
            <a:stCxn id="7122" idx="6"/>
            <a:endCxn id="7299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7" name="Google Shape;7427;p157"/>
          <p:cNvCxnSpPr>
            <a:stCxn id="7121" idx="6"/>
            <a:endCxn id="7299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8" name="Google Shape;7428;p157"/>
          <p:cNvCxnSpPr>
            <a:stCxn id="7120" idx="6"/>
            <a:endCxn id="7298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9" name="Google Shape;7429;p157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0" name="Google Shape;7430;p157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1" name="Google Shape;7431;p157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2" name="Google Shape;7432;p157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3" name="Google Shape;7433;p157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7434" name="Google Shape;7434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5" name="Google Shape;7435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436" name="Google Shape;7436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7" name="Google Shape;7437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8" name="Google Shape;7438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9" name="Google Shape;7439;p157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7440" name="Google Shape;7440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1" name="Google Shape;7441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2" name="Google Shape;7442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3" name="Google Shape;7443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4" name="Google Shape;7444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5" name="Google Shape;7445;p157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7446" name="Google Shape;7446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7" name="Google Shape;7447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8" name="Google Shape;7448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9" name="Google Shape;7449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0" name="Google Shape;7450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1" name="Google Shape;7451;p157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7452" name="Google Shape;7452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3" name="Google Shape;7453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4" name="Google Shape;7454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5" name="Google Shape;7455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6" name="Google Shape;7456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57" name="Google Shape;7457;p157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8" name="Google Shape;7458;p157"/>
          <p:cNvCxnSpPr>
            <a:stCxn id="7300" idx="6"/>
            <a:endCxn id="7429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9" name="Google Shape;7459;p157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0" name="Google Shape;7460;p157"/>
          <p:cNvCxnSpPr>
            <a:endCxn id="7432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1" name="Google Shape;7461;p157"/>
          <p:cNvCxnSpPr>
            <a:stCxn id="7298" idx="6"/>
            <a:endCxn id="7430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2" name="Google Shape;7462;p157"/>
          <p:cNvCxnSpPr>
            <a:endCxn id="7431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3" name="Google Shape;7463;p157"/>
          <p:cNvCxnSpPr>
            <a:stCxn id="7299" idx="6"/>
            <a:endCxn id="7431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4" name="Google Shape;7464;p157"/>
          <p:cNvCxnSpPr>
            <a:stCxn id="7299" idx="6"/>
            <a:endCxn id="7430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5" name="Google Shape;7465;p157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6" name="Google Shape;7466;p157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7" name="Google Shape;7467;p157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8" name="Google Shape;7468;p157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9" name="Google Shape;7469;p157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7470" name="Google Shape;7470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1" name="Google Shape;7471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472" name="Google Shape;7472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3" name="Google Shape;7473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4" name="Google Shape;7474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5" name="Google Shape;7475;p157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7476" name="Google Shape;7476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7" name="Google Shape;7477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8" name="Google Shape;7478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9" name="Google Shape;7479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0" name="Google Shape;7480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1" name="Google Shape;7481;p157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7482" name="Google Shape;7482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3" name="Google Shape;7483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4" name="Google Shape;7484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5" name="Google Shape;7485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6" name="Google Shape;7486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7" name="Google Shape;7487;p157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7488" name="Google Shape;7488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9" name="Google Shape;7489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0" name="Google Shape;7490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1" name="Google Shape;7491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2" name="Google Shape;7492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3" name="Google Shape;7493;p157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4" name="Google Shape;7494;p157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5" name="Google Shape;7495;p157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6" name="Google Shape;7496;p157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7" name="Google Shape;7497;p157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7498" name="Google Shape;7498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9" name="Google Shape;7499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500" name="Google Shape;7500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1" name="Google Shape;7501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2" name="Google Shape;7502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3" name="Google Shape;7503;p157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7504" name="Google Shape;7504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5" name="Google Shape;7505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6" name="Google Shape;7506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7" name="Google Shape;7507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8" name="Google Shape;7508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9" name="Google Shape;7509;p157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7510" name="Google Shape;7510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1" name="Google Shape;7511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2" name="Google Shape;7512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3" name="Google Shape;7513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4" name="Google Shape;7514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5" name="Google Shape;7515;p157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7516" name="Google Shape;7516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7" name="Google Shape;7517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8" name="Google Shape;7518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9" name="Google Shape;7519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0" name="Google Shape;7520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1" name="Google Shape;7521;p157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2" name="Google Shape;7522;p157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3" name="Google Shape;7523;p157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4" name="Google Shape;7524;p157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5" name="Google Shape;7525;p157"/>
          <p:cNvCxnSpPr>
            <a:stCxn id="7465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6" name="Google Shape;7526;p157"/>
          <p:cNvCxnSpPr>
            <a:stCxn id="7468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7" name="Google Shape;7527;p157"/>
          <p:cNvCxnSpPr>
            <a:stCxn id="7466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8" name="Google Shape;7528;p157"/>
          <p:cNvCxnSpPr>
            <a:stCxn id="7467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9" name="Google Shape;7529;p157"/>
          <p:cNvCxnSpPr>
            <a:stCxn id="7493" idx="2"/>
            <a:endCxn id="7430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0" name="Google Shape;7530;p157"/>
          <p:cNvCxnSpPr>
            <a:stCxn id="7496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1" name="Google Shape;7531;p157"/>
          <p:cNvCxnSpPr>
            <a:stCxn id="7494" idx="2"/>
            <a:endCxn id="7431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2" name="Google Shape;7532;p157"/>
          <p:cNvCxnSpPr>
            <a:stCxn id="7495" idx="2"/>
            <a:endCxn id="7431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3" name="Google Shape;7533;p157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534" name="Google Shape;7534;p157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535" name="Google Shape;7535;p157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536" name="Google Shape;7536;p157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537" name="Google Shape;7537;p157"/>
          <p:cNvCxnSpPr>
            <a:stCxn id="7521" idx="2"/>
            <a:endCxn id="7465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8" name="Google Shape;7538;p157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9" name="Google Shape;7539;p157"/>
          <p:cNvCxnSpPr>
            <a:stCxn id="7522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0" name="Google Shape;7540;p157"/>
          <p:cNvCxnSpPr>
            <a:endCxn id="7522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1" name="Google Shape;7541;p157"/>
          <p:cNvCxnSpPr>
            <a:endCxn id="7523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2" name="Google Shape;7542;p157"/>
          <p:cNvCxnSpPr>
            <a:endCxn id="7523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3" name="Google Shape;7543;p157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4" name="Google Shape;7544;p157"/>
          <p:cNvCxnSpPr>
            <a:endCxn id="7524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45" name="Google Shape;7545;p157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7546" name="Google Shape;7546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47" name="Google Shape;7547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48" name="Google Shape;7548;p157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7549" name="Google Shape;7549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50" name="Google Shape;7550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51" name="Google Shape;7551;p157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7552" name="Google Shape;7552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53" name="Google Shape;7553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54" name="Google Shape;7554;p157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7555" name="Google Shape;7555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56" name="Google Shape;7556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57" name="Google Shape;7557;p157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7558" name="Google Shape;7558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59" name="Google Shape;7559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60" name="Google Shape;7560;p157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7561" name="Google Shape;7561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62" name="Google Shape;7562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63" name="Google Shape;7563;p157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7564" name="Google Shape;7564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65" name="Google Shape;7565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66" name="Google Shape;7566;p157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7567" name="Google Shape;7567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68" name="Google Shape;7568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69" name="Google Shape;7569;p157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7570" name="Google Shape;7570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1" name="Google Shape;7571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72" name="Google Shape;7572;p157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7573" name="Google Shape;7573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4" name="Google Shape;7574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75" name="Google Shape;7575;p157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7576" name="Google Shape;7576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7" name="Google Shape;7577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78" name="Google Shape;7578;p157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7579" name="Google Shape;7579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0" name="Google Shape;7580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81" name="Google Shape;7581;p157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7582" name="Google Shape;7582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3" name="Google Shape;7583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84" name="Google Shape;7584;p157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7585" name="Google Shape;7585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6" name="Google Shape;7586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87" name="Google Shape;7587;p157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7588" name="Google Shape;7588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9" name="Google Shape;7589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0" name="Google Shape;7590;p157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7591" name="Google Shape;7591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2" name="Google Shape;7592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6" name="Shape 7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7" name="Google Shape;7597;p158"/>
          <p:cNvSpPr txBox="1"/>
          <p:nvPr>
            <p:ph type="ctrTitle"/>
          </p:nvPr>
        </p:nvSpPr>
        <p:spPr>
          <a:xfrm>
            <a:off x="423945" y="701662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Optimization for Machine Learning Works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1" name="Shape 7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2" name="Google Shape;7602;p15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7603" name="Google Shape;7603;p159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4" name="Google Shape;7604;p159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5" name="Google Shape;7605;p159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Enjoyment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7606" name="Google Shape;7606;p159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7607" name="Google Shape;7607;p159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8" name="Google Shape;7608;p159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9" name="Google Shape;7609;p159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0" name="Google Shape;7610;p159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1" name="Google Shape;7611;p159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2" name="Google Shape;7612;p159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3" name="Google Shape;7613;p159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4" name="Google Shape;7614;p159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5" name="Google Shape;7615;p159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6" name="Google Shape;7616;p159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7" name="Google Shape;7617;p159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8" name="Google Shape;7618;p159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9" name="Google Shape;7619;p159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0" name="Google Shape;7620;p159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1" name="Google Shape;7621;p159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22" name="Google Shape;7622;p159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23" name="Google Shape;7623;p159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24" name="Google Shape;7624;p159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25" name="Google Shape;7625;p159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26" name="Google Shape;7626;p159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27" name="Google Shape;7627;p159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28" name="Google Shape;7628;p159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29" name="Google Shape;7629;p159"/>
          <p:cNvSpPr/>
          <p:nvPr/>
        </p:nvSpPr>
        <p:spPr>
          <a:xfrm>
            <a:off x="2894602" y="2063522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3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16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7635" name="Google Shape;7635;p160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6" name="Google Shape;7636;p160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7" name="Google Shape;7637;p160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Enjoyment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7638" name="Google Shape;7638;p160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7639" name="Google Shape;7639;p160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0" name="Google Shape;7640;p160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1" name="Google Shape;7641;p160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2" name="Google Shape;7642;p160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3" name="Google Shape;7643;p160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4" name="Google Shape;7644;p160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5" name="Google Shape;7645;p160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6" name="Google Shape;7646;p160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7" name="Google Shape;7647;p160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8" name="Google Shape;7648;p160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9" name="Google Shape;7649;p160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0" name="Google Shape;7650;p160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1" name="Google Shape;7651;p160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2" name="Google Shape;7652;p160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3" name="Google Shape;7653;p160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4" name="Google Shape;7654;p160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5" name="Google Shape;7655;p160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6" name="Google Shape;7656;p160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7" name="Google Shape;7657;p160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8" name="Google Shape;7658;p160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9" name="Google Shape;7659;p160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60" name="Google Shape;7660;p160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61" name="Google Shape;7661;p160"/>
          <p:cNvSpPr/>
          <p:nvPr/>
        </p:nvSpPr>
        <p:spPr>
          <a:xfrm>
            <a:off x="2894602" y="2063522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62" name="Google Shape;7662;p160"/>
          <p:cNvSpPr/>
          <p:nvPr/>
        </p:nvSpPr>
        <p:spPr>
          <a:xfrm>
            <a:off x="4937460" y="1741628"/>
            <a:ext cx="833700" cy="83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6" name="Shape 7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7" name="Google Shape;7667;p16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7668" name="Google Shape;7668;p161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9" name="Google Shape;7669;p161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0" name="Google Shape;7670;p161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7671" name="Google Shape;7671;p161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7672" name="Google Shape;7672;p161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3" name="Google Shape;7673;p161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4" name="Google Shape;7674;p161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5" name="Google Shape;7675;p161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6" name="Google Shape;7676;p161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7" name="Google Shape;7677;p161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8" name="Google Shape;7678;p161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9" name="Google Shape;7679;p161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0" name="Google Shape;7680;p161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1" name="Google Shape;7681;p161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2" name="Google Shape;7682;p161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3" name="Google Shape;7683;p161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4" name="Google Shape;7684;p161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5" name="Google Shape;7685;p161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6" name="Google Shape;7686;p161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7" name="Google Shape;7687;p161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8" name="Google Shape;7688;p161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9" name="Google Shape;7689;p161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90" name="Google Shape;7690;p161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91" name="Google Shape;7691;p161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92" name="Google Shape;7692;p161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93" name="Google Shape;7693;p161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94" name="Google Shape;7694;p161"/>
          <p:cNvSpPr/>
          <p:nvPr/>
        </p:nvSpPr>
        <p:spPr>
          <a:xfrm flipH="1" rot="10800000">
            <a:off x="2894602" y="2063478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95" name="Google Shape;7695;p161"/>
          <p:cNvSpPr/>
          <p:nvPr/>
        </p:nvSpPr>
        <p:spPr>
          <a:xfrm>
            <a:off x="5283258" y="4405150"/>
            <a:ext cx="217800" cy="2178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9" name="Shape 7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" name="Google Shape;7700;p16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7701" name="Google Shape;7701;p162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2" name="Google Shape;7702;p162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03" name="Google Shape;7703;p162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7704" name="Google Shape;7704;p162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7705" name="Google Shape;7705;p162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6" name="Google Shape;7706;p162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7" name="Google Shape;7707;p162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8" name="Google Shape;7708;p162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9" name="Google Shape;7709;p162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0" name="Google Shape;7710;p162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1" name="Google Shape;7711;p162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2" name="Google Shape;7712;p162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3" name="Google Shape;7713;p162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4" name="Google Shape;7714;p162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5" name="Google Shape;7715;p162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6" name="Google Shape;7716;p162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7" name="Google Shape;7717;p162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8" name="Google Shape;7718;p162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9" name="Google Shape;7719;p162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0" name="Google Shape;7720;p162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1" name="Google Shape;7721;p162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2" name="Google Shape;7722;p162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3" name="Google Shape;7723;p162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4" name="Google Shape;7724;p162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5" name="Google Shape;7725;p162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6" name="Google Shape;7726;p162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7" name="Google Shape;7727;p162"/>
          <p:cNvSpPr/>
          <p:nvPr/>
        </p:nvSpPr>
        <p:spPr>
          <a:xfrm flipH="1" rot="10800000">
            <a:off x="2894602" y="2063478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28" name="Google Shape;7728;p162"/>
          <p:cNvSpPr/>
          <p:nvPr/>
        </p:nvSpPr>
        <p:spPr>
          <a:xfrm>
            <a:off x="4937460" y="4124948"/>
            <a:ext cx="833700" cy="83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2" name="Shape 7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3" name="Google Shape;7733;p163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 the lowest point (Exhaustive search)</a:t>
            </a:r>
            <a:endParaRPr/>
          </a:p>
        </p:txBody>
      </p:sp>
      <p:cxnSp>
        <p:nvCxnSpPr>
          <p:cNvPr id="7734" name="Google Shape;7734;p163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5" name="Google Shape;7735;p163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6" name="Google Shape;7736;p163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0" name="Shape 7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" name="Google Shape;7741;p164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  <p:cxnSp>
        <p:nvCxnSpPr>
          <p:cNvPr id="7742" name="Google Shape;7742;p164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3" name="Google Shape;7743;p164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4" name="Google Shape;7744;p164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8" name="Shape 7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9" name="Google Shape;7749;p165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0" name="Google Shape;7750;p165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1" name="Google Shape;7751;p165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7752" name="Google Shape;7752;p165"/>
          <p:cNvCxnSpPr/>
          <p:nvPr/>
        </p:nvCxnSpPr>
        <p:spPr>
          <a:xfrm>
            <a:off x="3550631" y="2010543"/>
            <a:ext cx="0" cy="40083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3" name="Google Shape;7753;p165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7" name="Shape 7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58" name="Google Shape;7758;p166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9" name="Google Shape;7759;p166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0" name="Google Shape;7760;p166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761" name="Google Shape;7761;p166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762" name="Google Shape;7762;p166"/>
          <p:cNvCxnSpPr>
            <a:stCxn id="7761" idx="4"/>
          </p:cNvCxnSpPr>
          <p:nvPr/>
        </p:nvCxnSpPr>
        <p:spPr>
          <a:xfrm>
            <a:off x="3550632" y="3903079"/>
            <a:ext cx="0" cy="21156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3" name="Google Shape;7763;p166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13" y="2049460"/>
            <a:ext cx="3474146" cy="33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595" y="2049461"/>
            <a:ext cx="3506441" cy="339956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Computers are literal</a:t>
            </a:r>
            <a:endParaRPr/>
          </a:p>
        </p:txBody>
      </p:sp>
      <p:sp>
        <p:nvSpPr>
          <p:cNvPr id="281" name="Google Shape;281;p59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sp>
        <p:nvSpPr>
          <p:cNvPr id="282" name="Google Shape;282;p59"/>
          <p:cNvSpPr txBox="1"/>
          <p:nvPr/>
        </p:nvSpPr>
        <p:spPr>
          <a:xfrm>
            <a:off x="5227637" y="2122057"/>
            <a:ext cx="1541128" cy="30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00" u="none" cap="none" strike="noStrike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7" name="Shape 7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68" name="Google Shape;7768;p167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9" name="Google Shape;7769;p167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0" name="Google Shape;7770;p167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771" name="Google Shape;7771;p167"/>
          <p:cNvSpPr/>
          <p:nvPr/>
        </p:nvSpPr>
        <p:spPr>
          <a:xfrm>
            <a:off x="4876819" y="523605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2" name="Google Shape;7772;p167"/>
          <p:cNvSpPr/>
          <p:nvPr/>
        </p:nvSpPr>
        <p:spPr>
          <a:xfrm>
            <a:off x="5170186" y="501127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3" name="Google Shape;7773;p167"/>
          <p:cNvSpPr/>
          <p:nvPr/>
        </p:nvSpPr>
        <p:spPr>
          <a:xfrm>
            <a:off x="5356583" y="470917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4" name="Google Shape;7774;p167"/>
          <p:cNvSpPr/>
          <p:nvPr/>
        </p:nvSpPr>
        <p:spPr>
          <a:xfrm>
            <a:off x="5497045" y="437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5" name="Google Shape;7775;p167"/>
          <p:cNvSpPr/>
          <p:nvPr/>
        </p:nvSpPr>
        <p:spPr>
          <a:xfrm>
            <a:off x="5675520" y="404976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6" name="Google Shape;7776;p167"/>
          <p:cNvSpPr/>
          <p:nvPr/>
        </p:nvSpPr>
        <p:spPr>
          <a:xfrm>
            <a:off x="5887588" y="374532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7" name="Google Shape;7777;p167"/>
          <p:cNvSpPr/>
          <p:nvPr/>
        </p:nvSpPr>
        <p:spPr>
          <a:xfrm>
            <a:off x="6109246" y="34712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8" name="Google Shape;7778;p167"/>
          <p:cNvSpPr/>
          <p:nvPr/>
        </p:nvSpPr>
        <p:spPr>
          <a:xfrm>
            <a:off x="6360927" y="3231056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79" name="Google Shape;7779;p167"/>
          <p:cNvSpPr/>
          <p:nvPr/>
        </p:nvSpPr>
        <p:spPr>
          <a:xfrm>
            <a:off x="6654294" y="2970741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0" name="Google Shape;7780;p167"/>
          <p:cNvSpPr/>
          <p:nvPr/>
        </p:nvSpPr>
        <p:spPr>
          <a:xfrm>
            <a:off x="6928450" y="272878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1" name="Google Shape;7781;p167"/>
          <p:cNvSpPr/>
          <p:nvPr/>
        </p:nvSpPr>
        <p:spPr>
          <a:xfrm>
            <a:off x="7249919" y="250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2" name="Google Shape;7782;p167"/>
          <p:cNvSpPr/>
          <p:nvPr/>
        </p:nvSpPr>
        <p:spPr>
          <a:xfrm>
            <a:off x="7550579" y="233462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3" name="Google Shape;7783;p167"/>
          <p:cNvSpPr/>
          <p:nvPr/>
        </p:nvSpPr>
        <p:spPr>
          <a:xfrm>
            <a:off x="7859893" y="220380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4" name="Google Shape;7784;p167"/>
          <p:cNvSpPr/>
          <p:nvPr/>
        </p:nvSpPr>
        <p:spPr>
          <a:xfrm>
            <a:off x="8162781" y="20811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5" name="Google Shape;7785;p167"/>
          <p:cNvSpPr/>
          <p:nvPr/>
        </p:nvSpPr>
        <p:spPr>
          <a:xfrm>
            <a:off x="8465668" y="198374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6" name="Google Shape;7786;p167"/>
          <p:cNvSpPr/>
          <p:nvPr/>
        </p:nvSpPr>
        <p:spPr>
          <a:xfrm>
            <a:off x="8795808" y="189453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7" name="Google Shape;7787;p167"/>
          <p:cNvSpPr/>
          <p:nvPr/>
        </p:nvSpPr>
        <p:spPr>
          <a:xfrm>
            <a:off x="9125948" y="181651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8" name="Google Shape;7788;p167"/>
          <p:cNvSpPr/>
          <p:nvPr/>
        </p:nvSpPr>
        <p:spPr>
          <a:xfrm>
            <a:off x="1707585" y="28740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89" name="Google Shape;7789;p167"/>
          <p:cNvSpPr/>
          <p:nvPr/>
        </p:nvSpPr>
        <p:spPr>
          <a:xfrm>
            <a:off x="1986501" y="293773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0" name="Google Shape;7790;p167"/>
          <p:cNvSpPr/>
          <p:nvPr/>
        </p:nvSpPr>
        <p:spPr>
          <a:xfrm>
            <a:off x="2302207" y="303492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1" name="Google Shape;7791;p167"/>
          <p:cNvSpPr/>
          <p:nvPr/>
        </p:nvSpPr>
        <p:spPr>
          <a:xfrm>
            <a:off x="2627094" y="311329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2" name="Google Shape;7792;p167"/>
          <p:cNvSpPr/>
          <p:nvPr/>
        </p:nvSpPr>
        <p:spPr>
          <a:xfrm>
            <a:off x="2951981" y="32561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3" name="Google Shape;7793;p167"/>
          <p:cNvSpPr/>
          <p:nvPr/>
        </p:nvSpPr>
        <p:spPr>
          <a:xfrm>
            <a:off x="3288938" y="353060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4" name="Google Shape;7794;p167"/>
          <p:cNvSpPr/>
          <p:nvPr/>
        </p:nvSpPr>
        <p:spPr>
          <a:xfrm>
            <a:off x="3537830" y="381427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5" name="Google Shape;7795;p167"/>
          <p:cNvSpPr/>
          <p:nvPr/>
        </p:nvSpPr>
        <p:spPr>
          <a:xfrm>
            <a:off x="3767546" y="418755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6" name="Google Shape;7796;p167"/>
          <p:cNvSpPr/>
          <p:nvPr/>
        </p:nvSpPr>
        <p:spPr>
          <a:xfrm>
            <a:off x="3994032" y="451124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7" name="Google Shape;7797;p167"/>
          <p:cNvSpPr/>
          <p:nvPr/>
        </p:nvSpPr>
        <p:spPr>
          <a:xfrm>
            <a:off x="4260129" y="47952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8" name="Google Shape;7798;p167"/>
          <p:cNvSpPr/>
          <p:nvPr/>
        </p:nvSpPr>
        <p:spPr>
          <a:xfrm>
            <a:off x="4517012" y="5037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99" name="Google Shape;7799;p167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3" name="Shape 7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04" name="Google Shape;7804;p168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5" name="Google Shape;7805;p168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6" name="Google Shape;7806;p168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07" name="Google Shape;7807;p168"/>
          <p:cNvSpPr/>
          <p:nvPr/>
        </p:nvSpPr>
        <p:spPr>
          <a:xfrm>
            <a:off x="4876819" y="523605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8" name="Google Shape;7808;p168"/>
          <p:cNvSpPr/>
          <p:nvPr/>
        </p:nvSpPr>
        <p:spPr>
          <a:xfrm>
            <a:off x="5170186" y="501127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9" name="Google Shape;7809;p168"/>
          <p:cNvSpPr/>
          <p:nvPr/>
        </p:nvSpPr>
        <p:spPr>
          <a:xfrm>
            <a:off x="5356583" y="470917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0" name="Google Shape;7810;p168"/>
          <p:cNvSpPr/>
          <p:nvPr/>
        </p:nvSpPr>
        <p:spPr>
          <a:xfrm>
            <a:off x="5497045" y="437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1" name="Google Shape;7811;p168"/>
          <p:cNvSpPr/>
          <p:nvPr/>
        </p:nvSpPr>
        <p:spPr>
          <a:xfrm>
            <a:off x="5675520" y="404976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2" name="Google Shape;7812;p168"/>
          <p:cNvSpPr/>
          <p:nvPr/>
        </p:nvSpPr>
        <p:spPr>
          <a:xfrm>
            <a:off x="5887588" y="374532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3" name="Google Shape;7813;p168"/>
          <p:cNvSpPr/>
          <p:nvPr/>
        </p:nvSpPr>
        <p:spPr>
          <a:xfrm>
            <a:off x="6109246" y="34712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4" name="Google Shape;7814;p168"/>
          <p:cNvSpPr/>
          <p:nvPr/>
        </p:nvSpPr>
        <p:spPr>
          <a:xfrm>
            <a:off x="6360927" y="3231056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5" name="Google Shape;7815;p168"/>
          <p:cNvSpPr/>
          <p:nvPr/>
        </p:nvSpPr>
        <p:spPr>
          <a:xfrm>
            <a:off x="6654294" y="2970741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6" name="Google Shape;7816;p168"/>
          <p:cNvSpPr/>
          <p:nvPr/>
        </p:nvSpPr>
        <p:spPr>
          <a:xfrm>
            <a:off x="6928450" y="272878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7" name="Google Shape;7817;p168"/>
          <p:cNvSpPr/>
          <p:nvPr/>
        </p:nvSpPr>
        <p:spPr>
          <a:xfrm>
            <a:off x="7249919" y="250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8" name="Google Shape;7818;p168"/>
          <p:cNvSpPr/>
          <p:nvPr/>
        </p:nvSpPr>
        <p:spPr>
          <a:xfrm>
            <a:off x="7550579" y="233462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9" name="Google Shape;7819;p168"/>
          <p:cNvSpPr/>
          <p:nvPr/>
        </p:nvSpPr>
        <p:spPr>
          <a:xfrm>
            <a:off x="7859893" y="220380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0" name="Google Shape;7820;p168"/>
          <p:cNvSpPr/>
          <p:nvPr/>
        </p:nvSpPr>
        <p:spPr>
          <a:xfrm>
            <a:off x="8162781" y="20811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1" name="Google Shape;7821;p168"/>
          <p:cNvSpPr/>
          <p:nvPr/>
        </p:nvSpPr>
        <p:spPr>
          <a:xfrm>
            <a:off x="8465668" y="198374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2" name="Google Shape;7822;p168"/>
          <p:cNvSpPr/>
          <p:nvPr/>
        </p:nvSpPr>
        <p:spPr>
          <a:xfrm>
            <a:off x="8795808" y="189453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3" name="Google Shape;7823;p168"/>
          <p:cNvSpPr/>
          <p:nvPr/>
        </p:nvSpPr>
        <p:spPr>
          <a:xfrm>
            <a:off x="9125948" y="181651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4" name="Google Shape;7824;p168"/>
          <p:cNvSpPr/>
          <p:nvPr/>
        </p:nvSpPr>
        <p:spPr>
          <a:xfrm>
            <a:off x="1707585" y="28740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5" name="Google Shape;7825;p168"/>
          <p:cNvSpPr/>
          <p:nvPr/>
        </p:nvSpPr>
        <p:spPr>
          <a:xfrm>
            <a:off x="1986501" y="293773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6" name="Google Shape;7826;p168"/>
          <p:cNvSpPr/>
          <p:nvPr/>
        </p:nvSpPr>
        <p:spPr>
          <a:xfrm>
            <a:off x="2302207" y="303492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7" name="Google Shape;7827;p168"/>
          <p:cNvSpPr/>
          <p:nvPr/>
        </p:nvSpPr>
        <p:spPr>
          <a:xfrm>
            <a:off x="2627094" y="311329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8" name="Google Shape;7828;p168"/>
          <p:cNvSpPr/>
          <p:nvPr/>
        </p:nvSpPr>
        <p:spPr>
          <a:xfrm>
            <a:off x="2951981" y="32561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9" name="Google Shape;7829;p168"/>
          <p:cNvSpPr/>
          <p:nvPr/>
        </p:nvSpPr>
        <p:spPr>
          <a:xfrm>
            <a:off x="3288938" y="353060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0" name="Google Shape;7830;p168"/>
          <p:cNvSpPr/>
          <p:nvPr/>
        </p:nvSpPr>
        <p:spPr>
          <a:xfrm>
            <a:off x="3537830" y="381427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1" name="Google Shape;7831;p168"/>
          <p:cNvSpPr/>
          <p:nvPr/>
        </p:nvSpPr>
        <p:spPr>
          <a:xfrm>
            <a:off x="3767546" y="418755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2" name="Google Shape;7832;p168"/>
          <p:cNvSpPr/>
          <p:nvPr/>
        </p:nvSpPr>
        <p:spPr>
          <a:xfrm>
            <a:off x="3994032" y="451124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3" name="Google Shape;7833;p168"/>
          <p:cNvSpPr/>
          <p:nvPr/>
        </p:nvSpPr>
        <p:spPr>
          <a:xfrm>
            <a:off x="4260129" y="47952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4" name="Google Shape;7834;p168"/>
          <p:cNvSpPr/>
          <p:nvPr/>
        </p:nvSpPr>
        <p:spPr>
          <a:xfrm>
            <a:off x="4517012" y="5037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5" name="Google Shape;7835;p168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  <p:sp>
        <p:nvSpPr>
          <p:cNvPr id="7836" name="Google Shape;7836;p168"/>
          <p:cNvSpPr/>
          <p:nvPr/>
        </p:nvSpPr>
        <p:spPr>
          <a:xfrm>
            <a:off x="4626548" y="4953928"/>
            <a:ext cx="833700" cy="833400"/>
          </a:xfrm>
          <a:prstGeom prst="ellipse">
            <a:avLst/>
          </a:prstGeom>
          <a:noFill/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0" name="Shape 7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41" name="Google Shape;7841;p169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2" name="Google Shape;7842;p169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3" name="Google Shape;7843;p169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44" name="Google Shape;7844;p169"/>
          <p:cNvSpPr/>
          <p:nvPr/>
        </p:nvSpPr>
        <p:spPr>
          <a:xfrm>
            <a:off x="4876819" y="523605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5" name="Google Shape;7845;p169"/>
          <p:cNvSpPr/>
          <p:nvPr/>
        </p:nvSpPr>
        <p:spPr>
          <a:xfrm>
            <a:off x="5170186" y="501127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6" name="Google Shape;7846;p169"/>
          <p:cNvSpPr/>
          <p:nvPr/>
        </p:nvSpPr>
        <p:spPr>
          <a:xfrm>
            <a:off x="5356583" y="470917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7" name="Google Shape;7847;p169"/>
          <p:cNvSpPr/>
          <p:nvPr/>
        </p:nvSpPr>
        <p:spPr>
          <a:xfrm>
            <a:off x="5497045" y="437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8" name="Google Shape;7848;p169"/>
          <p:cNvSpPr/>
          <p:nvPr/>
        </p:nvSpPr>
        <p:spPr>
          <a:xfrm>
            <a:off x="5675520" y="404976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9" name="Google Shape;7849;p169"/>
          <p:cNvSpPr/>
          <p:nvPr/>
        </p:nvSpPr>
        <p:spPr>
          <a:xfrm>
            <a:off x="5887588" y="374532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0" name="Google Shape;7850;p169"/>
          <p:cNvSpPr/>
          <p:nvPr/>
        </p:nvSpPr>
        <p:spPr>
          <a:xfrm>
            <a:off x="6109246" y="34712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1" name="Google Shape;7851;p169"/>
          <p:cNvSpPr/>
          <p:nvPr/>
        </p:nvSpPr>
        <p:spPr>
          <a:xfrm>
            <a:off x="6360927" y="3231056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2" name="Google Shape;7852;p169"/>
          <p:cNvSpPr/>
          <p:nvPr/>
        </p:nvSpPr>
        <p:spPr>
          <a:xfrm>
            <a:off x="6654294" y="2970741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3" name="Google Shape;7853;p169"/>
          <p:cNvSpPr/>
          <p:nvPr/>
        </p:nvSpPr>
        <p:spPr>
          <a:xfrm>
            <a:off x="6928450" y="272878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4" name="Google Shape;7854;p169"/>
          <p:cNvSpPr/>
          <p:nvPr/>
        </p:nvSpPr>
        <p:spPr>
          <a:xfrm>
            <a:off x="7249919" y="250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5" name="Google Shape;7855;p169"/>
          <p:cNvSpPr/>
          <p:nvPr/>
        </p:nvSpPr>
        <p:spPr>
          <a:xfrm>
            <a:off x="7550579" y="233462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6" name="Google Shape;7856;p169"/>
          <p:cNvSpPr/>
          <p:nvPr/>
        </p:nvSpPr>
        <p:spPr>
          <a:xfrm>
            <a:off x="7859893" y="220380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7" name="Google Shape;7857;p169"/>
          <p:cNvSpPr/>
          <p:nvPr/>
        </p:nvSpPr>
        <p:spPr>
          <a:xfrm>
            <a:off x="8162781" y="20811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8" name="Google Shape;7858;p169"/>
          <p:cNvSpPr/>
          <p:nvPr/>
        </p:nvSpPr>
        <p:spPr>
          <a:xfrm>
            <a:off x="8465668" y="198374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9" name="Google Shape;7859;p169"/>
          <p:cNvSpPr/>
          <p:nvPr/>
        </p:nvSpPr>
        <p:spPr>
          <a:xfrm>
            <a:off x="8795808" y="189453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0" name="Google Shape;7860;p169"/>
          <p:cNvSpPr/>
          <p:nvPr/>
        </p:nvSpPr>
        <p:spPr>
          <a:xfrm>
            <a:off x="9125948" y="181651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1" name="Google Shape;7861;p169"/>
          <p:cNvSpPr/>
          <p:nvPr/>
        </p:nvSpPr>
        <p:spPr>
          <a:xfrm>
            <a:off x="1707585" y="28740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2" name="Google Shape;7862;p169"/>
          <p:cNvSpPr/>
          <p:nvPr/>
        </p:nvSpPr>
        <p:spPr>
          <a:xfrm>
            <a:off x="1986501" y="293773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3" name="Google Shape;7863;p169"/>
          <p:cNvSpPr/>
          <p:nvPr/>
        </p:nvSpPr>
        <p:spPr>
          <a:xfrm>
            <a:off x="2302207" y="303492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4" name="Google Shape;7864;p169"/>
          <p:cNvSpPr/>
          <p:nvPr/>
        </p:nvSpPr>
        <p:spPr>
          <a:xfrm>
            <a:off x="2627094" y="311329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5" name="Google Shape;7865;p169"/>
          <p:cNvSpPr/>
          <p:nvPr/>
        </p:nvSpPr>
        <p:spPr>
          <a:xfrm>
            <a:off x="2951981" y="32561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6" name="Google Shape;7866;p169"/>
          <p:cNvSpPr/>
          <p:nvPr/>
        </p:nvSpPr>
        <p:spPr>
          <a:xfrm>
            <a:off x="3288938" y="353060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7" name="Google Shape;7867;p169"/>
          <p:cNvSpPr/>
          <p:nvPr/>
        </p:nvSpPr>
        <p:spPr>
          <a:xfrm>
            <a:off x="3537830" y="381427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8" name="Google Shape;7868;p169"/>
          <p:cNvSpPr/>
          <p:nvPr/>
        </p:nvSpPr>
        <p:spPr>
          <a:xfrm>
            <a:off x="3767546" y="418755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9" name="Google Shape;7869;p169"/>
          <p:cNvSpPr/>
          <p:nvPr/>
        </p:nvSpPr>
        <p:spPr>
          <a:xfrm>
            <a:off x="3994032" y="451124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0" name="Google Shape;7870;p169"/>
          <p:cNvSpPr/>
          <p:nvPr/>
        </p:nvSpPr>
        <p:spPr>
          <a:xfrm>
            <a:off x="4260129" y="47952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1" name="Google Shape;7871;p169"/>
          <p:cNvSpPr/>
          <p:nvPr/>
        </p:nvSpPr>
        <p:spPr>
          <a:xfrm>
            <a:off x="4517012" y="5037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2" name="Google Shape;7872;p169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  <p:sp>
        <p:nvSpPr>
          <p:cNvPr id="7873" name="Google Shape;7873;p169"/>
          <p:cNvSpPr/>
          <p:nvPr/>
        </p:nvSpPr>
        <p:spPr>
          <a:xfrm>
            <a:off x="4626548" y="4953928"/>
            <a:ext cx="833700" cy="833400"/>
          </a:xfrm>
          <a:prstGeom prst="ellipse">
            <a:avLst/>
          </a:prstGeom>
          <a:noFill/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874" name="Google Shape;7874;p169"/>
          <p:cNvCxnSpPr/>
          <p:nvPr/>
        </p:nvCxnSpPr>
        <p:spPr>
          <a:xfrm>
            <a:off x="5023502" y="5437149"/>
            <a:ext cx="0" cy="11901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8" name="Shape 7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9" name="Google Shape;7879;p170"/>
          <p:cNvSpPr txBox="1"/>
          <p:nvPr>
            <p:ph type="title"/>
          </p:nvPr>
        </p:nvSpPr>
        <p:spPr>
          <a:xfrm>
            <a:off x="1978493" y="190689"/>
            <a:ext cx="9779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the marble roll downhill (Gradient descent)</a:t>
            </a:r>
            <a:endParaRPr/>
          </a:p>
        </p:txBody>
      </p:sp>
      <p:cxnSp>
        <p:nvCxnSpPr>
          <p:cNvPr id="7880" name="Google Shape;7880;p170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1" name="Google Shape;7881;p170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82" name="Google Shape;7882;p170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6" name="Shape 7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" name="Google Shape;7887;p171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888" name="Google Shape;7888;p171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9" name="Google Shape;7889;p171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0" name="Google Shape;7890;p171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4" name="Shape 7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" name="Google Shape;7895;p172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896" name="Google Shape;7896;p172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7" name="Google Shape;7897;p172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8" name="Google Shape;7898;p172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99" name="Google Shape;7899;p172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00" name="Google Shape;7900;p172"/>
          <p:cNvCxnSpPr>
            <a:stCxn id="7899" idx="4"/>
          </p:cNvCxnSpPr>
          <p:nvPr/>
        </p:nvCxnSpPr>
        <p:spPr>
          <a:xfrm>
            <a:off x="3550632" y="3903079"/>
            <a:ext cx="0" cy="21156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4" name="Shape 7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" name="Google Shape;7905;p173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06" name="Google Shape;7906;p173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7" name="Google Shape;7907;p173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8" name="Google Shape;7908;p173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09" name="Google Shape;7909;p173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10" name="Google Shape;7910;p173"/>
          <p:cNvSpPr/>
          <p:nvPr/>
        </p:nvSpPr>
        <p:spPr>
          <a:xfrm>
            <a:off x="3134128" y="3354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4" name="Shape 7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" name="Google Shape;7915;p174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16" name="Google Shape;7916;p174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7" name="Google Shape;7917;p174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8" name="Google Shape;7918;p174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19" name="Google Shape;7919;p174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20" name="Google Shape;7920;p174"/>
          <p:cNvSpPr/>
          <p:nvPr/>
        </p:nvSpPr>
        <p:spPr>
          <a:xfrm>
            <a:off x="3134128" y="3354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21" name="Google Shape;7921;p174"/>
          <p:cNvCxnSpPr/>
          <p:nvPr/>
        </p:nvCxnSpPr>
        <p:spPr>
          <a:xfrm rot="10800000">
            <a:off x="2408167" y="2907052"/>
            <a:ext cx="1920900" cy="1831200"/>
          </a:xfrm>
          <a:prstGeom prst="straightConnector1">
            <a:avLst/>
          </a:pr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5" name="Shape 7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6" name="Google Shape;7926;p175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27" name="Google Shape;7927;p175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8" name="Google Shape;7928;p175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9" name="Google Shape;7929;p175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30" name="Google Shape;7930;p175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31" name="Google Shape;7931;p175"/>
          <p:cNvCxnSpPr/>
          <p:nvPr/>
        </p:nvCxnSpPr>
        <p:spPr>
          <a:xfrm rot="10800000">
            <a:off x="2408167" y="2907052"/>
            <a:ext cx="1920900" cy="1831200"/>
          </a:xfrm>
          <a:prstGeom prst="straightConnector1">
            <a:avLst/>
          </a:pr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2" name="Google Shape;7932;p175"/>
          <p:cNvCxnSpPr/>
          <p:nvPr/>
        </p:nvCxnSpPr>
        <p:spPr>
          <a:xfrm>
            <a:off x="3426117" y="3419240"/>
            <a:ext cx="8646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6" name="Shape 7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7" name="Google Shape;7937;p176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38" name="Google Shape;7938;p176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9" name="Google Shape;7939;p176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0" name="Google Shape;7940;p176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41" name="Google Shape;7941;p176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42" name="Google Shape;7942;p176"/>
          <p:cNvCxnSpPr/>
          <p:nvPr/>
        </p:nvCxnSpPr>
        <p:spPr>
          <a:xfrm>
            <a:off x="3426117" y="3419240"/>
            <a:ext cx="8646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3" name="Google Shape;7943;p176"/>
          <p:cNvCxnSpPr/>
          <p:nvPr/>
        </p:nvCxnSpPr>
        <p:spPr>
          <a:xfrm>
            <a:off x="4276092" y="3297565"/>
            <a:ext cx="0" cy="27210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37" y="2050622"/>
            <a:ext cx="3515522" cy="340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049461"/>
            <a:ext cx="3496022" cy="338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ConvNets match pieces of the image</a:t>
            </a:r>
            <a:endParaRPr/>
          </a:p>
        </p:txBody>
      </p:sp>
      <p:sp>
        <p:nvSpPr>
          <p:cNvPr id="290" name="Google Shape;290;p60"/>
          <p:cNvSpPr txBox="1"/>
          <p:nvPr/>
        </p:nvSpPr>
        <p:spPr>
          <a:xfrm>
            <a:off x="5595868" y="808308"/>
            <a:ext cx="10009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cxnSp>
        <p:nvCxnSpPr>
          <p:cNvPr id="291" name="Google Shape;291;p60"/>
          <p:cNvCxnSpPr>
            <a:endCxn id="290" idx="1"/>
          </p:cNvCxnSpPr>
          <p:nvPr/>
        </p:nvCxnSpPr>
        <p:spPr>
          <a:xfrm flipH="1" rot="10800000">
            <a:off x="1417768" y="1454639"/>
            <a:ext cx="4178100" cy="975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60"/>
          <p:cNvCxnSpPr>
            <a:stCxn id="290" idx="3"/>
          </p:cNvCxnSpPr>
          <p:nvPr/>
        </p:nvCxnSpPr>
        <p:spPr>
          <a:xfrm>
            <a:off x="6596783" y="1454639"/>
            <a:ext cx="2159400" cy="13566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60"/>
          <p:cNvSpPr txBox="1"/>
          <p:nvPr/>
        </p:nvSpPr>
        <p:spPr>
          <a:xfrm>
            <a:off x="5592488" y="5706268"/>
            <a:ext cx="10009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cxnSp>
        <p:nvCxnSpPr>
          <p:cNvPr id="294" name="Google Shape;294;p60"/>
          <p:cNvCxnSpPr/>
          <p:nvPr/>
        </p:nvCxnSpPr>
        <p:spPr>
          <a:xfrm>
            <a:off x="1412203" y="5110140"/>
            <a:ext cx="4180285" cy="1206522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60"/>
          <p:cNvCxnSpPr>
            <a:stCxn id="293" idx="3"/>
          </p:cNvCxnSpPr>
          <p:nvPr/>
        </p:nvCxnSpPr>
        <p:spPr>
          <a:xfrm flipH="1" rot="10800000">
            <a:off x="6593403" y="4348899"/>
            <a:ext cx="1758300" cy="20037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60"/>
          <p:cNvSpPr txBox="1"/>
          <p:nvPr/>
        </p:nvSpPr>
        <p:spPr>
          <a:xfrm>
            <a:off x="5594845" y="3014189"/>
            <a:ext cx="10009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cxnSp>
        <p:nvCxnSpPr>
          <p:cNvPr id="297" name="Google Shape;297;p60"/>
          <p:cNvCxnSpPr>
            <a:endCxn id="296" idx="1"/>
          </p:cNvCxnSpPr>
          <p:nvPr/>
        </p:nvCxnSpPr>
        <p:spPr>
          <a:xfrm>
            <a:off x="3342145" y="3205120"/>
            <a:ext cx="2252700" cy="4554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p60"/>
          <p:cNvCxnSpPr>
            <a:stCxn id="296" idx="3"/>
          </p:cNvCxnSpPr>
          <p:nvPr/>
        </p:nvCxnSpPr>
        <p:spPr>
          <a:xfrm>
            <a:off x="6595760" y="3660520"/>
            <a:ext cx="2137200" cy="6885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60"/>
          <p:cNvSpPr/>
          <p:nvPr/>
        </p:nvSpPr>
        <p:spPr>
          <a:xfrm>
            <a:off x="1417637" y="2430462"/>
            <a:ext cx="762000" cy="762000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0" name="Google Shape;300;p60"/>
          <p:cNvSpPr/>
          <p:nvPr/>
        </p:nvSpPr>
        <p:spPr>
          <a:xfrm>
            <a:off x="7970837" y="2811462"/>
            <a:ext cx="762000" cy="762000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1" name="Google Shape;301;p60"/>
          <p:cNvSpPr/>
          <p:nvPr/>
        </p:nvSpPr>
        <p:spPr>
          <a:xfrm>
            <a:off x="1417637" y="4335462"/>
            <a:ext cx="762000" cy="762000"/>
          </a:xfrm>
          <a:prstGeom prst="rect">
            <a:avLst/>
          </a:prstGeom>
          <a:noFill/>
          <a:ln cap="flat" cmpd="sng" w="5715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2" name="Google Shape;302;p60"/>
          <p:cNvSpPr/>
          <p:nvPr/>
        </p:nvSpPr>
        <p:spPr>
          <a:xfrm>
            <a:off x="8351837" y="4335462"/>
            <a:ext cx="762000" cy="762000"/>
          </a:xfrm>
          <a:prstGeom prst="rect">
            <a:avLst/>
          </a:prstGeom>
          <a:noFill/>
          <a:ln cap="flat" cmpd="sng" w="5715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3" name="Google Shape;303;p60"/>
          <p:cNvSpPr/>
          <p:nvPr/>
        </p:nvSpPr>
        <p:spPr>
          <a:xfrm>
            <a:off x="2179637" y="3192462"/>
            <a:ext cx="1219200" cy="1143000"/>
          </a:xfrm>
          <a:prstGeom prst="rect">
            <a:avLst/>
          </a:prstGeom>
          <a:noFill/>
          <a:ln cap="flat" cmpd="sng" w="5715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60"/>
          <p:cNvSpPr/>
          <p:nvPr/>
        </p:nvSpPr>
        <p:spPr>
          <a:xfrm>
            <a:off x="8732837" y="3192462"/>
            <a:ext cx="1219200" cy="1143000"/>
          </a:xfrm>
          <a:prstGeom prst="rect">
            <a:avLst/>
          </a:prstGeom>
          <a:noFill/>
          <a:ln cap="flat" cmpd="sng" w="5715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5" name="Google Shape;305;p60"/>
          <p:cNvCxnSpPr>
            <a:endCxn id="290" idx="1"/>
          </p:cNvCxnSpPr>
          <p:nvPr/>
        </p:nvCxnSpPr>
        <p:spPr>
          <a:xfrm flipH="1" rot="10800000">
            <a:off x="2201068" y="1454639"/>
            <a:ext cx="3394800" cy="17244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60"/>
          <p:cNvCxnSpPr>
            <a:stCxn id="290" idx="3"/>
          </p:cNvCxnSpPr>
          <p:nvPr/>
        </p:nvCxnSpPr>
        <p:spPr>
          <a:xfrm>
            <a:off x="6596783" y="1454639"/>
            <a:ext cx="1350300" cy="21207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60"/>
          <p:cNvCxnSpPr>
            <a:endCxn id="296" idx="1"/>
          </p:cNvCxnSpPr>
          <p:nvPr/>
        </p:nvCxnSpPr>
        <p:spPr>
          <a:xfrm flipH="1" rot="10800000">
            <a:off x="3398845" y="3660520"/>
            <a:ext cx="2196000" cy="6750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60"/>
          <p:cNvCxnSpPr>
            <a:stCxn id="296" idx="3"/>
          </p:cNvCxnSpPr>
          <p:nvPr/>
        </p:nvCxnSpPr>
        <p:spPr>
          <a:xfrm flipH="1" rot="10800000">
            <a:off x="6595760" y="3213220"/>
            <a:ext cx="2137200" cy="4473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60"/>
          <p:cNvCxnSpPr>
            <a:endCxn id="293" idx="1"/>
          </p:cNvCxnSpPr>
          <p:nvPr/>
        </p:nvCxnSpPr>
        <p:spPr>
          <a:xfrm>
            <a:off x="2179688" y="4361499"/>
            <a:ext cx="3412800" cy="19911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60"/>
          <p:cNvCxnSpPr>
            <a:stCxn id="293" idx="3"/>
          </p:cNvCxnSpPr>
          <p:nvPr/>
        </p:nvCxnSpPr>
        <p:spPr>
          <a:xfrm flipH="1" rot="10800000">
            <a:off x="6593403" y="5108799"/>
            <a:ext cx="2520300" cy="12438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7" name="Shape 7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8" name="Google Shape;7948;p177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49" name="Google Shape;7949;p177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0" name="Google Shape;7950;p177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1" name="Google Shape;7951;p177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52" name="Google Shape;7952;p177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53" name="Google Shape;7953;p177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54" name="Google Shape;7954;p177"/>
          <p:cNvCxnSpPr/>
          <p:nvPr/>
        </p:nvCxnSpPr>
        <p:spPr>
          <a:xfrm>
            <a:off x="4276092" y="4789485"/>
            <a:ext cx="0" cy="12291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8" name="Shape 7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9" name="Google Shape;7959;p178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60" name="Google Shape;7960;p178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1" name="Google Shape;7961;p178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2" name="Google Shape;7962;p178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63" name="Google Shape;7963;p178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64" name="Google Shape;7964;p178"/>
          <p:cNvCxnSpPr/>
          <p:nvPr/>
        </p:nvCxnSpPr>
        <p:spPr>
          <a:xfrm>
            <a:off x="4276092" y="4789485"/>
            <a:ext cx="0" cy="12291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8" name="Shape 7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9" name="Google Shape;7969;p179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70" name="Google Shape;7970;p179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1" name="Google Shape;7971;p179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2" name="Google Shape;7972;p179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73" name="Google Shape;7973;p179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74" name="Google Shape;7974;p179"/>
          <p:cNvSpPr/>
          <p:nvPr/>
        </p:nvSpPr>
        <p:spPr>
          <a:xfrm>
            <a:off x="4422760" y="490926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8" name="Shape 7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9" name="Google Shape;7979;p180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80" name="Google Shape;7980;p180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81" name="Google Shape;7981;p180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2" name="Google Shape;7982;p180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83" name="Google Shape;7983;p180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84" name="Google Shape;7984;p180"/>
          <p:cNvSpPr/>
          <p:nvPr/>
        </p:nvSpPr>
        <p:spPr>
          <a:xfrm>
            <a:off x="4422760" y="490926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85" name="Google Shape;7985;p180"/>
          <p:cNvCxnSpPr/>
          <p:nvPr/>
        </p:nvCxnSpPr>
        <p:spPr>
          <a:xfrm rot="10800000">
            <a:off x="3483661" y="4283223"/>
            <a:ext cx="1825200" cy="1652400"/>
          </a:xfrm>
          <a:prstGeom prst="straightConnector1">
            <a:avLst/>
          </a:pr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9" name="Shape 7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0" name="Google Shape;7990;p181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91" name="Google Shape;7991;p181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2" name="Google Shape;7992;p181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3" name="Google Shape;7993;p181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94" name="Google Shape;7994;p181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95" name="Google Shape;7995;p181"/>
          <p:cNvCxnSpPr/>
          <p:nvPr/>
        </p:nvCxnSpPr>
        <p:spPr>
          <a:xfrm rot="10800000">
            <a:off x="3483661" y="4283223"/>
            <a:ext cx="1825200" cy="1652400"/>
          </a:xfrm>
          <a:prstGeom prst="straightConnector1">
            <a:avLst/>
          </a:pr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6" name="Google Shape;7996;p181"/>
          <p:cNvCxnSpPr/>
          <p:nvPr/>
        </p:nvCxnSpPr>
        <p:spPr>
          <a:xfrm>
            <a:off x="4129409" y="4430920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0" name="Shape 8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1" name="Google Shape;8001;p182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8002" name="Google Shape;8002;p182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3" name="Google Shape;8003;p182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4" name="Google Shape;8004;p182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05" name="Google Shape;8005;p182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006" name="Google Shape;8006;p182"/>
          <p:cNvCxnSpPr/>
          <p:nvPr/>
        </p:nvCxnSpPr>
        <p:spPr>
          <a:xfrm>
            <a:off x="4129409" y="4430920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7" name="Google Shape;8007;p182"/>
          <p:cNvCxnSpPr/>
          <p:nvPr/>
        </p:nvCxnSpPr>
        <p:spPr>
          <a:xfrm>
            <a:off x="4690642" y="4027512"/>
            <a:ext cx="0" cy="19908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1" name="Shape 8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2" name="Google Shape;8012;p183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8013" name="Google Shape;8013;p183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4" name="Google Shape;8014;p183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5" name="Google Shape;8015;p183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8016" name="Google Shape;8016;p183"/>
          <p:cNvCxnSpPr/>
          <p:nvPr/>
        </p:nvCxnSpPr>
        <p:spPr>
          <a:xfrm>
            <a:off x="4129409" y="4430920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7" name="Google Shape;8017;p183"/>
          <p:cNvCxnSpPr>
            <a:stCxn id="8018" idx="0"/>
          </p:cNvCxnSpPr>
          <p:nvPr/>
        </p:nvCxnSpPr>
        <p:spPr>
          <a:xfrm>
            <a:off x="4690642" y="5037329"/>
            <a:ext cx="0" cy="9813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8" name="Google Shape;8018;p183"/>
          <p:cNvSpPr/>
          <p:nvPr/>
        </p:nvSpPr>
        <p:spPr>
          <a:xfrm>
            <a:off x="4543942" y="503732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2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3" name="Google Shape;8023;p184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8024" name="Google Shape;8024;p184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5" name="Google Shape;8025;p184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6" name="Google Shape;8026;p184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27" name="Google Shape;8027;p184"/>
          <p:cNvSpPr/>
          <p:nvPr/>
        </p:nvSpPr>
        <p:spPr>
          <a:xfrm>
            <a:off x="4543942" y="503732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1" name="Shape 8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2" name="Google Shape;8032;p185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33" name="Google Shape;8033;p185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4" name="Google Shape;8034;p185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5" name="Google Shape;8035;p185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8036" name="Google Shape;8036;p185"/>
          <p:cNvCxnSpPr>
            <a:stCxn id="8037" idx="0"/>
          </p:cNvCxnSpPr>
          <p:nvPr/>
        </p:nvCxnSpPr>
        <p:spPr>
          <a:xfrm flipH="1">
            <a:off x="3240314" y="3314807"/>
            <a:ext cx="4200" cy="27171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37" name="Google Shape;8037;p185"/>
          <p:cNvSpPr/>
          <p:nvPr/>
        </p:nvSpPr>
        <p:spPr>
          <a:xfrm>
            <a:off x="3097814" y="331480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1" name="Shape 8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2" name="Google Shape;8042;p186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43" name="Google Shape;8043;p186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4" name="Google Shape;8044;p186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5" name="Google Shape;8045;p186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46" name="Google Shape;8046;p186"/>
          <p:cNvSpPr/>
          <p:nvPr/>
        </p:nvSpPr>
        <p:spPr>
          <a:xfrm>
            <a:off x="3062588" y="3308416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47" name="Google Shape;8047;p186"/>
          <p:cNvSpPr/>
          <p:nvPr/>
        </p:nvSpPr>
        <p:spPr>
          <a:xfrm>
            <a:off x="3497198" y="374616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48" name="Google Shape;8048;p186"/>
          <p:cNvSpPr/>
          <p:nvPr/>
        </p:nvSpPr>
        <p:spPr>
          <a:xfrm>
            <a:off x="2459737" y="305462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37" y="2618668"/>
            <a:ext cx="2406109" cy="233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4528" y="2618667"/>
            <a:ext cx="2406109" cy="233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7928" y="2618668"/>
            <a:ext cx="2406109" cy="233361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Features match pieces of the image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2" name="Shape 8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3" name="Google Shape;8053;p187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54" name="Google Shape;8054;p187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5" name="Google Shape;8055;p187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6" name="Google Shape;8056;p187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57" name="Google Shape;8057;p187"/>
          <p:cNvSpPr/>
          <p:nvPr/>
        </p:nvSpPr>
        <p:spPr>
          <a:xfrm>
            <a:off x="3062588" y="3308416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58" name="Google Shape;8058;p187"/>
          <p:cNvSpPr/>
          <p:nvPr/>
        </p:nvSpPr>
        <p:spPr>
          <a:xfrm>
            <a:off x="3497198" y="374616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59" name="Google Shape;8059;p187"/>
          <p:cNvSpPr/>
          <p:nvPr/>
        </p:nvSpPr>
        <p:spPr>
          <a:xfrm>
            <a:off x="2459737" y="305462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60" name="Google Shape;8060;p187"/>
          <p:cNvSpPr/>
          <p:nvPr/>
        </p:nvSpPr>
        <p:spPr>
          <a:xfrm>
            <a:off x="1781855" y="3328723"/>
            <a:ext cx="1870035" cy="1287791"/>
          </a:xfrm>
          <a:custGeom>
            <a:rect b="b" l="l" r="r" t="t"/>
            <a:pathLst>
              <a:path extrusionOk="0" h="37879" w="54997">
                <a:moveTo>
                  <a:pt x="54997" y="37879"/>
                </a:moveTo>
                <a:cubicBezTo>
                  <a:pt x="54212" y="34803"/>
                  <a:pt x="52972" y="24381"/>
                  <a:pt x="50288" y="19421"/>
                </a:cubicBezTo>
                <a:cubicBezTo>
                  <a:pt x="47604" y="14461"/>
                  <a:pt x="43633" y="11213"/>
                  <a:pt x="38893" y="8121"/>
                </a:cubicBezTo>
                <a:cubicBezTo>
                  <a:pt x="34153" y="5029"/>
                  <a:pt x="27995" y="2212"/>
                  <a:pt x="21848" y="870"/>
                </a:cubicBezTo>
                <a:cubicBezTo>
                  <a:pt x="15701" y="-472"/>
                  <a:pt x="5520" y="203"/>
                  <a:pt x="2010" y="69"/>
                </a:cubicBezTo>
                <a:cubicBezTo>
                  <a:pt x="-1500" y="-64"/>
                  <a:pt x="990" y="69"/>
                  <a:pt x="786" y="69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4" name="Shape 8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5" name="Google Shape;8065;p188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66" name="Google Shape;8066;p188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7" name="Google Shape;8067;p188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8" name="Google Shape;8068;p188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69" name="Google Shape;8069;p188"/>
          <p:cNvSpPr/>
          <p:nvPr/>
        </p:nvSpPr>
        <p:spPr>
          <a:xfrm>
            <a:off x="3062588" y="3308416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70" name="Google Shape;8070;p188"/>
          <p:cNvSpPr/>
          <p:nvPr/>
        </p:nvSpPr>
        <p:spPr>
          <a:xfrm>
            <a:off x="1781855" y="3328723"/>
            <a:ext cx="1870035" cy="1287791"/>
          </a:xfrm>
          <a:custGeom>
            <a:rect b="b" l="l" r="r" t="t"/>
            <a:pathLst>
              <a:path extrusionOk="0" h="37879" w="54997">
                <a:moveTo>
                  <a:pt x="54997" y="37879"/>
                </a:moveTo>
                <a:cubicBezTo>
                  <a:pt x="54212" y="34803"/>
                  <a:pt x="52972" y="24381"/>
                  <a:pt x="50288" y="19421"/>
                </a:cubicBezTo>
                <a:cubicBezTo>
                  <a:pt x="47604" y="14461"/>
                  <a:pt x="43633" y="11213"/>
                  <a:pt x="38893" y="8121"/>
                </a:cubicBezTo>
                <a:cubicBezTo>
                  <a:pt x="34153" y="5029"/>
                  <a:pt x="27995" y="2212"/>
                  <a:pt x="21848" y="870"/>
                </a:cubicBezTo>
                <a:cubicBezTo>
                  <a:pt x="15701" y="-472"/>
                  <a:pt x="5520" y="203"/>
                  <a:pt x="2010" y="69"/>
                </a:cubicBezTo>
                <a:cubicBezTo>
                  <a:pt x="-1500" y="-64"/>
                  <a:pt x="990" y="69"/>
                  <a:pt x="786" y="69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071" name="Google Shape;8071;p188"/>
          <p:cNvCxnSpPr/>
          <p:nvPr/>
        </p:nvCxnSpPr>
        <p:spPr>
          <a:xfrm>
            <a:off x="3137952" y="3136963"/>
            <a:ext cx="16008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5" name="Shape 8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6" name="Google Shape;8076;p189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77" name="Google Shape;8077;p189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8" name="Google Shape;8078;p189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9" name="Google Shape;8079;p189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80" name="Google Shape;8080;p189"/>
          <p:cNvSpPr/>
          <p:nvPr/>
        </p:nvSpPr>
        <p:spPr>
          <a:xfrm>
            <a:off x="3062588" y="3308416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81" name="Google Shape;8081;p189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082" name="Google Shape;8082;p189"/>
          <p:cNvCxnSpPr/>
          <p:nvPr/>
        </p:nvCxnSpPr>
        <p:spPr>
          <a:xfrm>
            <a:off x="3090690" y="3140193"/>
            <a:ext cx="16008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3" name="Google Shape;8083;p189"/>
          <p:cNvCxnSpPr/>
          <p:nvPr/>
        </p:nvCxnSpPr>
        <p:spPr>
          <a:xfrm>
            <a:off x="4691356" y="2919791"/>
            <a:ext cx="0" cy="31119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7" name="Shape 8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8" name="Google Shape;8088;p190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89" name="Google Shape;8089;p190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0" name="Google Shape;8090;p190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1" name="Google Shape;8091;p190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92" name="Google Shape;8092;p190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6" name="Shape 8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7" name="Google Shape;8097;p191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98" name="Google Shape;8098;p191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9" name="Google Shape;8099;p191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0" name="Google Shape;8100;p191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01" name="Google Shape;8101;p191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02" name="Google Shape;8102;p191"/>
          <p:cNvSpPr/>
          <p:nvPr/>
        </p:nvSpPr>
        <p:spPr>
          <a:xfrm>
            <a:off x="4294063" y="480822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03" name="Google Shape;8103;p191"/>
          <p:cNvSpPr/>
          <p:nvPr/>
        </p:nvSpPr>
        <p:spPr>
          <a:xfrm>
            <a:off x="4869542" y="521397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7" name="Shape 8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8" name="Google Shape;8108;p192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09" name="Google Shape;8109;p192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0" name="Google Shape;8110;p192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1" name="Google Shape;8111;p192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12" name="Google Shape;8112;p192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13" name="Google Shape;8113;p192"/>
          <p:cNvSpPr/>
          <p:nvPr/>
        </p:nvSpPr>
        <p:spPr>
          <a:xfrm>
            <a:off x="4294063" y="480822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14" name="Google Shape;8114;p192"/>
          <p:cNvSpPr/>
          <p:nvPr/>
        </p:nvSpPr>
        <p:spPr>
          <a:xfrm>
            <a:off x="4869542" y="521397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15" name="Google Shape;8115;p192"/>
          <p:cNvSpPr/>
          <p:nvPr/>
        </p:nvSpPr>
        <p:spPr>
          <a:xfrm>
            <a:off x="3958448" y="4272358"/>
            <a:ext cx="1879590" cy="1326650"/>
          </a:xfrm>
          <a:custGeom>
            <a:rect b="b" l="l" r="r" t="t"/>
            <a:pathLst>
              <a:path extrusionOk="0" h="39022" w="55278">
                <a:moveTo>
                  <a:pt x="0" y="0"/>
                </a:moveTo>
                <a:cubicBezTo>
                  <a:pt x="612" y="1993"/>
                  <a:pt x="1899" y="7989"/>
                  <a:pt x="3672" y="11960"/>
                </a:cubicBezTo>
                <a:cubicBezTo>
                  <a:pt x="5446" y="15931"/>
                  <a:pt x="8161" y="20592"/>
                  <a:pt x="10641" y="23825"/>
                </a:cubicBezTo>
                <a:cubicBezTo>
                  <a:pt x="13121" y="27058"/>
                  <a:pt x="15161" y="29146"/>
                  <a:pt x="18551" y="31359"/>
                </a:cubicBezTo>
                <a:cubicBezTo>
                  <a:pt x="21941" y="33572"/>
                  <a:pt x="26948" y="35832"/>
                  <a:pt x="30982" y="37103"/>
                </a:cubicBezTo>
                <a:cubicBezTo>
                  <a:pt x="35016" y="38374"/>
                  <a:pt x="38704" y="39128"/>
                  <a:pt x="42753" y="38987"/>
                </a:cubicBezTo>
                <a:cubicBezTo>
                  <a:pt x="46802" y="38846"/>
                  <a:pt x="53191" y="36711"/>
                  <a:pt x="55278" y="36256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9" name="Shape 8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" name="Google Shape;8120;p193"/>
          <p:cNvSpPr/>
          <p:nvPr/>
        </p:nvSpPr>
        <p:spPr>
          <a:xfrm>
            <a:off x="3958448" y="4272358"/>
            <a:ext cx="1879590" cy="1326650"/>
          </a:xfrm>
          <a:custGeom>
            <a:rect b="b" l="l" r="r" t="t"/>
            <a:pathLst>
              <a:path extrusionOk="0" h="39022" w="55278">
                <a:moveTo>
                  <a:pt x="0" y="0"/>
                </a:moveTo>
                <a:cubicBezTo>
                  <a:pt x="612" y="1993"/>
                  <a:pt x="1899" y="7989"/>
                  <a:pt x="3672" y="11960"/>
                </a:cubicBezTo>
                <a:cubicBezTo>
                  <a:pt x="5446" y="15931"/>
                  <a:pt x="8161" y="20592"/>
                  <a:pt x="10641" y="23825"/>
                </a:cubicBezTo>
                <a:cubicBezTo>
                  <a:pt x="13121" y="27058"/>
                  <a:pt x="15161" y="29146"/>
                  <a:pt x="18551" y="31359"/>
                </a:cubicBezTo>
                <a:cubicBezTo>
                  <a:pt x="21941" y="33572"/>
                  <a:pt x="26948" y="35832"/>
                  <a:pt x="30982" y="37103"/>
                </a:cubicBezTo>
                <a:cubicBezTo>
                  <a:pt x="35016" y="38374"/>
                  <a:pt x="38704" y="39128"/>
                  <a:pt x="42753" y="38987"/>
                </a:cubicBezTo>
                <a:cubicBezTo>
                  <a:pt x="46802" y="38846"/>
                  <a:pt x="53191" y="36711"/>
                  <a:pt x="55278" y="36256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1" name="Google Shape;8121;p193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22" name="Google Shape;8122;p193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3" name="Google Shape;8123;p193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24" name="Google Shape;8124;p193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25" name="Google Shape;8125;p193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126" name="Google Shape;8126;p193"/>
          <p:cNvCxnSpPr/>
          <p:nvPr/>
        </p:nvCxnSpPr>
        <p:spPr>
          <a:xfrm>
            <a:off x="4624406" y="4935672"/>
            <a:ext cx="4452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0" name="Shape 8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1" name="Google Shape;8131;p194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32" name="Google Shape;8132;p194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3" name="Google Shape;8133;p194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4" name="Google Shape;8134;p194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35" name="Google Shape;8135;p194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36" name="Google Shape;8136;p194"/>
          <p:cNvSpPr/>
          <p:nvPr/>
        </p:nvSpPr>
        <p:spPr>
          <a:xfrm>
            <a:off x="4922857" y="520422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137" name="Google Shape;8137;p194"/>
          <p:cNvCxnSpPr/>
          <p:nvPr/>
        </p:nvCxnSpPr>
        <p:spPr>
          <a:xfrm>
            <a:off x="4624406" y="4935672"/>
            <a:ext cx="4452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8" name="Google Shape;8138;p194"/>
          <p:cNvCxnSpPr/>
          <p:nvPr/>
        </p:nvCxnSpPr>
        <p:spPr>
          <a:xfrm>
            <a:off x="5069557" y="4823108"/>
            <a:ext cx="0" cy="12096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2" name="Shape 8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3" name="Google Shape;8143;p195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44" name="Google Shape;8144;p195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5" name="Google Shape;8145;p195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6" name="Google Shape;8146;p195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47" name="Google Shape;8147;p195"/>
          <p:cNvSpPr/>
          <p:nvPr/>
        </p:nvSpPr>
        <p:spPr>
          <a:xfrm>
            <a:off x="4922857" y="520422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1" name="Shape 8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2" name="Google Shape;8152;p19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153" name="Google Shape;8153;p196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4" name="Google Shape;8154;p196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5" name="Google Shape;8155;p196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156" name="Google Shape;8156;p196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157" name="Google Shape;8157;p196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8" name="Google Shape;8158;p196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9" name="Google Shape;8159;p196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0" name="Google Shape;8160;p196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1" name="Google Shape;8161;p196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2" name="Google Shape;8162;p196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3" name="Google Shape;8163;p196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4" name="Google Shape;8164;p196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5" name="Google Shape;8165;p196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6" name="Google Shape;8166;p196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7" name="Google Shape;8167;p196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8" name="Google Shape;8168;p196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9" name="Google Shape;8169;p196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0" name="Google Shape;8170;p196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1" name="Google Shape;8171;p196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72" name="Google Shape;8172;p196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73" name="Google Shape;8173;p196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74" name="Google Shape;8174;p196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75" name="Google Shape;8175;p196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76" name="Google Shape;8176;p196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77" name="Google Shape;8177;p196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78" name="Google Shape;8178;p196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79" name="Google Shape;8179;p196"/>
          <p:cNvSpPr/>
          <p:nvPr/>
        </p:nvSpPr>
        <p:spPr>
          <a:xfrm flipH="1" rot="10800000">
            <a:off x="2894602" y="2063478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0" name="Google Shape;8180;p196"/>
          <p:cNvSpPr/>
          <p:nvPr/>
        </p:nvSpPr>
        <p:spPr>
          <a:xfrm>
            <a:off x="5144735" y="4278648"/>
            <a:ext cx="559800" cy="5598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2"/>
          <p:cNvSpPr/>
          <p:nvPr/>
        </p:nvSpPr>
        <p:spPr>
          <a:xfrm>
            <a:off x="4541837" y="3421062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28" name="Google Shape;328;p62"/>
          <p:cNvCxnSpPr/>
          <p:nvPr/>
        </p:nvCxnSpPr>
        <p:spPr>
          <a:xfrm rot="10800000">
            <a:off x="3138336" y="1135062"/>
            <a:ext cx="2546501" cy="2286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62"/>
          <p:cNvCxnSpPr/>
          <p:nvPr/>
        </p:nvCxnSpPr>
        <p:spPr>
          <a:xfrm rot="10800000">
            <a:off x="1872591" y="2361487"/>
            <a:ext cx="2669247" cy="2202575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4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5" name="Google Shape;8185;p197"/>
          <p:cNvSpPr/>
          <p:nvPr/>
        </p:nvSpPr>
        <p:spPr>
          <a:xfrm>
            <a:off x="1644426" y="1473936"/>
            <a:ext cx="3225783" cy="3049916"/>
          </a:xfrm>
          <a:custGeom>
            <a:rect b="b" l="l" r="r" t="t"/>
            <a:pathLst>
              <a:path extrusionOk="0" h="89710" w="94869">
                <a:moveTo>
                  <a:pt x="94869" y="28194"/>
                </a:moveTo>
                <a:cubicBezTo>
                  <a:pt x="93853" y="27940"/>
                  <a:pt x="93345" y="26607"/>
                  <a:pt x="88773" y="26670"/>
                </a:cubicBezTo>
                <a:cubicBezTo>
                  <a:pt x="84201" y="26734"/>
                  <a:pt x="74740" y="22733"/>
                  <a:pt x="67437" y="28575"/>
                </a:cubicBezTo>
                <a:cubicBezTo>
                  <a:pt x="60135" y="34417"/>
                  <a:pt x="51435" y="51626"/>
                  <a:pt x="44958" y="61722"/>
                </a:cubicBezTo>
                <a:cubicBezTo>
                  <a:pt x="38481" y="71819"/>
                  <a:pt x="32639" y="87059"/>
                  <a:pt x="28575" y="89154"/>
                </a:cubicBezTo>
                <a:cubicBezTo>
                  <a:pt x="24511" y="91250"/>
                  <a:pt x="23940" y="87186"/>
                  <a:pt x="20574" y="74295"/>
                </a:cubicBezTo>
                <a:cubicBezTo>
                  <a:pt x="17209" y="61405"/>
                  <a:pt x="11811" y="24194"/>
                  <a:pt x="8382" y="11811"/>
                </a:cubicBezTo>
                <a:cubicBezTo>
                  <a:pt x="4953" y="-571"/>
                  <a:pt x="1397" y="1969"/>
                  <a:pt x="0" y="0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86" name="Google Shape;8186;p197"/>
          <p:cNvSpPr txBox="1"/>
          <p:nvPr/>
        </p:nvSpPr>
        <p:spPr>
          <a:xfrm>
            <a:off x="444117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187" name="Google Shape;8187;p197"/>
          <p:cNvSpPr txBox="1"/>
          <p:nvPr>
            <p:ph type="title"/>
          </p:nvPr>
        </p:nvSpPr>
        <p:spPr>
          <a:xfrm>
            <a:off x="2185768" y="397934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188" name="Google Shape;8188;p197"/>
          <p:cNvCxnSpPr/>
          <p:nvPr/>
        </p:nvCxnSpPr>
        <p:spPr>
          <a:xfrm rot="10800000">
            <a:off x="1628751" y="1193890"/>
            <a:ext cx="0" cy="38025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9" name="Google Shape;8189;p197"/>
          <p:cNvCxnSpPr/>
          <p:nvPr/>
        </p:nvCxnSpPr>
        <p:spPr>
          <a:xfrm>
            <a:off x="1605698" y="4996390"/>
            <a:ext cx="97908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0" name="Google Shape;8190;p197"/>
          <p:cNvSpPr txBox="1"/>
          <p:nvPr/>
        </p:nvSpPr>
        <p:spPr>
          <a:xfrm rot="5400000">
            <a:off x="-302240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191" name="Google Shape;8191;p197"/>
          <p:cNvSpPr txBox="1"/>
          <p:nvPr/>
        </p:nvSpPr>
        <p:spPr>
          <a:xfrm>
            <a:off x="3585143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192" name="Google Shape;8192;p197"/>
          <p:cNvCxnSpPr/>
          <p:nvPr/>
        </p:nvCxnSpPr>
        <p:spPr>
          <a:xfrm rot="10800000">
            <a:off x="525272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3" name="Google Shape;8193;p197"/>
          <p:cNvCxnSpPr/>
          <p:nvPr/>
        </p:nvCxnSpPr>
        <p:spPr>
          <a:xfrm rot="10800000">
            <a:off x="566727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4" name="Google Shape;8194;p197"/>
          <p:cNvCxnSpPr/>
          <p:nvPr/>
        </p:nvCxnSpPr>
        <p:spPr>
          <a:xfrm rot="10800000">
            <a:off x="608182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5" name="Google Shape;8195;p197"/>
          <p:cNvCxnSpPr/>
          <p:nvPr/>
        </p:nvCxnSpPr>
        <p:spPr>
          <a:xfrm rot="10800000">
            <a:off x="649637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6" name="Google Shape;8196;p197"/>
          <p:cNvCxnSpPr/>
          <p:nvPr/>
        </p:nvCxnSpPr>
        <p:spPr>
          <a:xfrm rot="10800000">
            <a:off x="691092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7" name="Google Shape;8197;p197"/>
          <p:cNvCxnSpPr/>
          <p:nvPr/>
        </p:nvCxnSpPr>
        <p:spPr>
          <a:xfrm rot="10800000">
            <a:off x="732547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8" name="Google Shape;8198;p197"/>
          <p:cNvCxnSpPr/>
          <p:nvPr/>
        </p:nvCxnSpPr>
        <p:spPr>
          <a:xfrm rot="10800000">
            <a:off x="774001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9" name="Google Shape;8199;p197"/>
          <p:cNvCxnSpPr/>
          <p:nvPr/>
        </p:nvCxnSpPr>
        <p:spPr>
          <a:xfrm rot="10800000">
            <a:off x="815456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0" name="Google Shape;8200;p197"/>
          <p:cNvCxnSpPr/>
          <p:nvPr/>
        </p:nvCxnSpPr>
        <p:spPr>
          <a:xfrm rot="10800000">
            <a:off x="856911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1" name="Google Shape;8201;p197"/>
          <p:cNvCxnSpPr/>
          <p:nvPr/>
        </p:nvCxnSpPr>
        <p:spPr>
          <a:xfrm rot="10800000">
            <a:off x="898366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2" name="Google Shape;8202;p197"/>
          <p:cNvCxnSpPr/>
          <p:nvPr/>
        </p:nvCxnSpPr>
        <p:spPr>
          <a:xfrm rot="10800000">
            <a:off x="93982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3" name="Google Shape;8203;p197"/>
          <p:cNvCxnSpPr/>
          <p:nvPr/>
        </p:nvCxnSpPr>
        <p:spPr>
          <a:xfrm rot="10800000">
            <a:off x="98127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4" name="Google Shape;8204;p197"/>
          <p:cNvCxnSpPr/>
          <p:nvPr/>
        </p:nvCxnSpPr>
        <p:spPr>
          <a:xfrm rot="10800000">
            <a:off x="102273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5" name="Google Shape;8205;p197"/>
          <p:cNvCxnSpPr/>
          <p:nvPr/>
        </p:nvCxnSpPr>
        <p:spPr>
          <a:xfrm rot="10800000">
            <a:off x="106418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6" name="Google Shape;8206;p197"/>
          <p:cNvSpPr txBox="1"/>
          <p:nvPr/>
        </p:nvSpPr>
        <p:spPr>
          <a:xfrm>
            <a:off x="102515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7" name="Google Shape;8207;p197"/>
          <p:cNvSpPr txBox="1"/>
          <p:nvPr/>
        </p:nvSpPr>
        <p:spPr>
          <a:xfrm>
            <a:off x="94224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8" name="Google Shape;8208;p197"/>
          <p:cNvSpPr txBox="1"/>
          <p:nvPr/>
        </p:nvSpPr>
        <p:spPr>
          <a:xfrm>
            <a:off x="85933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9" name="Google Shape;8209;p197"/>
          <p:cNvSpPr txBox="1"/>
          <p:nvPr/>
        </p:nvSpPr>
        <p:spPr>
          <a:xfrm>
            <a:off x="776426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10" name="Google Shape;8210;p197"/>
          <p:cNvSpPr txBox="1"/>
          <p:nvPr/>
        </p:nvSpPr>
        <p:spPr>
          <a:xfrm>
            <a:off x="692846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11" name="Google Shape;8211;p197"/>
          <p:cNvSpPr txBox="1"/>
          <p:nvPr/>
        </p:nvSpPr>
        <p:spPr>
          <a:xfrm>
            <a:off x="609936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12" name="Google Shape;8212;p197"/>
          <p:cNvSpPr txBox="1"/>
          <p:nvPr/>
        </p:nvSpPr>
        <p:spPr>
          <a:xfrm>
            <a:off x="527026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13" name="Google Shape;8213;p197"/>
          <p:cNvSpPr/>
          <p:nvPr/>
        </p:nvSpPr>
        <p:spPr>
          <a:xfrm flipH="1" rot="10800000">
            <a:off x="4863710" y="1648987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214" name="Google Shape;8214;p197"/>
          <p:cNvCxnSpPr/>
          <p:nvPr/>
        </p:nvCxnSpPr>
        <p:spPr>
          <a:xfrm rot="10800000">
            <a:off x="193633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5" name="Google Shape;8215;p197"/>
          <p:cNvCxnSpPr/>
          <p:nvPr/>
        </p:nvCxnSpPr>
        <p:spPr>
          <a:xfrm rot="10800000">
            <a:off x="235088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6" name="Google Shape;8216;p197"/>
          <p:cNvCxnSpPr/>
          <p:nvPr/>
        </p:nvCxnSpPr>
        <p:spPr>
          <a:xfrm rot="10800000">
            <a:off x="276542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7" name="Google Shape;8217;p197"/>
          <p:cNvCxnSpPr/>
          <p:nvPr/>
        </p:nvCxnSpPr>
        <p:spPr>
          <a:xfrm rot="10800000">
            <a:off x="317997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8" name="Google Shape;8218;p197"/>
          <p:cNvCxnSpPr/>
          <p:nvPr/>
        </p:nvCxnSpPr>
        <p:spPr>
          <a:xfrm rot="10800000">
            <a:off x="359452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9" name="Google Shape;8219;p197"/>
          <p:cNvCxnSpPr/>
          <p:nvPr/>
        </p:nvCxnSpPr>
        <p:spPr>
          <a:xfrm rot="10800000">
            <a:off x="400907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0" name="Google Shape;8220;p197"/>
          <p:cNvCxnSpPr/>
          <p:nvPr/>
        </p:nvCxnSpPr>
        <p:spPr>
          <a:xfrm rot="10800000">
            <a:off x="442362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1" name="Google Shape;8221;p197"/>
          <p:cNvCxnSpPr/>
          <p:nvPr/>
        </p:nvCxnSpPr>
        <p:spPr>
          <a:xfrm rot="10800000">
            <a:off x="483817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2" name="Google Shape;8222;p197"/>
          <p:cNvSpPr txBox="1"/>
          <p:nvPr/>
        </p:nvSpPr>
        <p:spPr>
          <a:xfrm>
            <a:off x="112477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-10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23" name="Google Shape;8223;p197"/>
          <p:cNvSpPr txBox="1"/>
          <p:nvPr/>
        </p:nvSpPr>
        <p:spPr>
          <a:xfrm>
            <a:off x="361207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24" name="Google Shape;8224;p197"/>
          <p:cNvSpPr txBox="1"/>
          <p:nvPr/>
        </p:nvSpPr>
        <p:spPr>
          <a:xfrm>
            <a:off x="278297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25" name="Google Shape;8225;p197"/>
          <p:cNvSpPr txBox="1"/>
          <p:nvPr/>
        </p:nvSpPr>
        <p:spPr>
          <a:xfrm>
            <a:off x="195387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26" name="Google Shape;8226;p197"/>
          <p:cNvSpPr/>
          <p:nvPr/>
        </p:nvSpPr>
        <p:spPr>
          <a:xfrm>
            <a:off x="2314124" y="4205418"/>
            <a:ext cx="559800" cy="5598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0" name="Shape 8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1" name="Google Shape;8231;p198"/>
          <p:cNvSpPr/>
          <p:nvPr/>
        </p:nvSpPr>
        <p:spPr>
          <a:xfrm>
            <a:off x="2906162" y="1829578"/>
            <a:ext cx="5771448" cy="2935514"/>
          </a:xfrm>
          <a:custGeom>
            <a:rect b="b" l="l" r="r" t="t"/>
            <a:pathLst>
              <a:path extrusionOk="0" h="86345" w="169736">
                <a:moveTo>
                  <a:pt x="0" y="30099"/>
                </a:moveTo>
                <a:cubicBezTo>
                  <a:pt x="286" y="30417"/>
                  <a:pt x="763" y="32385"/>
                  <a:pt x="1715" y="32004"/>
                </a:cubicBezTo>
                <a:cubicBezTo>
                  <a:pt x="2668" y="31623"/>
                  <a:pt x="4699" y="27146"/>
                  <a:pt x="5715" y="27813"/>
                </a:cubicBezTo>
                <a:cubicBezTo>
                  <a:pt x="6731" y="28480"/>
                  <a:pt x="6541" y="35751"/>
                  <a:pt x="7811" y="36005"/>
                </a:cubicBezTo>
                <a:cubicBezTo>
                  <a:pt x="9081" y="36259"/>
                  <a:pt x="11716" y="28512"/>
                  <a:pt x="13335" y="29337"/>
                </a:cubicBezTo>
                <a:cubicBezTo>
                  <a:pt x="14954" y="30163"/>
                  <a:pt x="16161" y="40545"/>
                  <a:pt x="17526" y="40958"/>
                </a:cubicBezTo>
                <a:cubicBezTo>
                  <a:pt x="18891" y="41371"/>
                  <a:pt x="20098" y="31497"/>
                  <a:pt x="21527" y="31814"/>
                </a:cubicBezTo>
                <a:cubicBezTo>
                  <a:pt x="22956" y="32132"/>
                  <a:pt x="24448" y="42292"/>
                  <a:pt x="26099" y="42863"/>
                </a:cubicBezTo>
                <a:cubicBezTo>
                  <a:pt x="27750" y="43435"/>
                  <a:pt x="30131" y="34322"/>
                  <a:pt x="31433" y="35243"/>
                </a:cubicBezTo>
                <a:cubicBezTo>
                  <a:pt x="32735" y="36164"/>
                  <a:pt x="32957" y="47593"/>
                  <a:pt x="33909" y="48387"/>
                </a:cubicBezTo>
                <a:cubicBezTo>
                  <a:pt x="34862" y="49181"/>
                  <a:pt x="36100" y="38386"/>
                  <a:pt x="37148" y="40005"/>
                </a:cubicBezTo>
                <a:cubicBezTo>
                  <a:pt x="38196" y="41624"/>
                  <a:pt x="39117" y="56833"/>
                  <a:pt x="40196" y="58103"/>
                </a:cubicBezTo>
                <a:cubicBezTo>
                  <a:pt x="41276" y="59373"/>
                  <a:pt x="42609" y="46196"/>
                  <a:pt x="43625" y="47625"/>
                </a:cubicBezTo>
                <a:cubicBezTo>
                  <a:pt x="44641" y="49054"/>
                  <a:pt x="45371" y="65119"/>
                  <a:pt x="46292" y="66675"/>
                </a:cubicBezTo>
                <a:cubicBezTo>
                  <a:pt x="47213" y="68231"/>
                  <a:pt x="47879" y="55722"/>
                  <a:pt x="49149" y="56960"/>
                </a:cubicBezTo>
                <a:cubicBezTo>
                  <a:pt x="50419" y="58198"/>
                  <a:pt x="52356" y="72930"/>
                  <a:pt x="53912" y="74105"/>
                </a:cubicBezTo>
                <a:cubicBezTo>
                  <a:pt x="55468" y="75280"/>
                  <a:pt x="57309" y="62389"/>
                  <a:pt x="58484" y="64008"/>
                </a:cubicBezTo>
                <a:cubicBezTo>
                  <a:pt x="59659" y="65627"/>
                  <a:pt x="59817" y="83249"/>
                  <a:pt x="60960" y="83820"/>
                </a:cubicBezTo>
                <a:cubicBezTo>
                  <a:pt x="62103" y="84392"/>
                  <a:pt x="63818" y="67024"/>
                  <a:pt x="65342" y="67437"/>
                </a:cubicBezTo>
                <a:cubicBezTo>
                  <a:pt x="66866" y="67850"/>
                  <a:pt x="68517" y="86678"/>
                  <a:pt x="70104" y="86297"/>
                </a:cubicBezTo>
                <a:cubicBezTo>
                  <a:pt x="71692" y="85916"/>
                  <a:pt x="73375" y="65373"/>
                  <a:pt x="74867" y="65151"/>
                </a:cubicBezTo>
                <a:cubicBezTo>
                  <a:pt x="76359" y="64929"/>
                  <a:pt x="77820" y="84741"/>
                  <a:pt x="79058" y="84963"/>
                </a:cubicBezTo>
                <a:cubicBezTo>
                  <a:pt x="80296" y="85185"/>
                  <a:pt x="81058" y="67882"/>
                  <a:pt x="82296" y="66485"/>
                </a:cubicBezTo>
                <a:cubicBezTo>
                  <a:pt x="83534" y="65088"/>
                  <a:pt x="85217" y="78518"/>
                  <a:pt x="86487" y="76581"/>
                </a:cubicBezTo>
                <a:cubicBezTo>
                  <a:pt x="87757" y="74644"/>
                  <a:pt x="88360" y="56801"/>
                  <a:pt x="89916" y="54864"/>
                </a:cubicBezTo>
                <a:cubicBezTo>
                  <a:pt x="91472" y="52927"/>
                  <a:pt x="94298" y="67850"/>
                  <a:pt x="95822" y="64961"/>
                </a:cubicBezTo>
                <a:cubicBezTo>
                  <a:pt x="97346" y="62072"/>
                  <a:pt x="97504" y="40387"/>
                  <a:pt x="99060" y="37529"/>
                </a:cubicBezTo>
                <a:cubicBezTo>
                  <a:pt x="100616" y="34672"/>
                  <a:pt x="103346" y="49340"/>
                  <a:pt x="105156" y="47816"/>
                </a:cubicBezTo>
                <a:cubicBezTo>
                  <a:pt x="106966" y="46292"/>
                  <a:pt x="107792" y="30004"/>
                  <a:pt x="109919" y="28385"/>
                </a:cubicBezTo>
                <a:cubicBezTo>
                  <a:pt x="112046" y="26766"/>
                  <a:pt x="116015" y="39497"/>
                  <a:pt x="117920" y="38100"/>
                </a:cubicBezTo>
                <a:cubicBezTo>
                  <a:pt x="119825" y="36703"/>
                  <a:pt x="120047" y="21749"/>
                  <a:pt x="121349" y="20003"/>
                </a:cubicBezTo>
                <a:cubicBezTo>
                  <a:pt x="122651" y="18257"/>
                  <a:pt x="124365" y="28258"/>
                  <a:pt x="125730" y="27623"/>
                </a:cubicBezTo>
                <a:cubicBezTo>
                  <a:pt x="127095" y="26988"/>
                  <a:pt x="128048" y="16638"/>
                  <a:pt x="129540" y="16193"/>
                </a:cubicBezTo>
                <a:cubicBezTo>
                  <a:pt x="131032" y="15749"/>
                  <a:pt x="133065" y="26607"/>
                  <a:pt x="134684" y="24956"/>
                </a:cubicBezTo>
                <a:cubicBezTo>
                  <a:pt x="136303" y="23305"/>
                  <a:pt x="137573" y="6636"/>
                  <a:pt x="139256" y="6287"/>
                </a:cubicBezTo>
                <a:cubicBezTo>
                  <a:pt x="140939" y="5938"/>
                  <a:pt x="143447" y="22860"/>
                  <a:pt x="144780" y="22860"/>
                </a:cubicBezTo>
                <a:cubicBezTo>
                  <a:pt x="146114" y="22860"/>
                  <a:pt x="145511" y="7525"/>
                  <a:pt x="147257" y="6287"/>
                </a:cubicBezTo>
                <a:cubicBezTo>
                  <a:pt x="149003" y="5049"/>
                  <a:pt x="152686" y="15812"/>
                  <a:pt x="155258" y="15431"/>
                </a:cubicBezTo>
                <a:cubicBezTo>
                  <a:pt x="157830" y="15050"/>
                  <a:pt x="160846" y="4414"/>
                  <a:pt x="162687" y="4001"/>
                </a:cubicBezTo>
                <a:cubicBezTo>
                  <a:pt x="164529" y="3588"/>
                  <a:pt x="165132" y="13621"/>
                  <a:pt x="166307" y="12954"/>
                </a:cubicBezTo>
                <a:cubicBezTo>
                  <a:pt x="167482" y="12287"/>
                  <a:pt x="169165" y="2159"/>
                  <a:pt x="169736" y="0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32" name="Google Shape;8232;p19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233" name="Google Shape;8233;p198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34" name="Google Shape;8234;p198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5" name="Google Shape;8235;p198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236" name="Google Shape;8236;p198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237" name="Google Shape;8237;p198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8" name="Google Shape;8238;p198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9" name="Google Shape;8239;p198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0" name="Google Shape;8240;p198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1" name="Google Shape;8241;p198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2" name="Google Shape;8242;p198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3" name="Google Shape;8243;p198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4" name="Google Shape;8244;p198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5" name="Google Shape;8245;p198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6" name="Google Shape;8246;p198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7" name="Google Shape;8247;p198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8" name="Google Shape;8248;p198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9" name="Google Shape;8249;p198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0" name="Google Shape;8250;p198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1" name="Google Shape;8251;p198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2" name="Google Shape;8252;p198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3" name="Google Shape;8253;p198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4" name="Google Shape;8254;p198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5" name="Google Shape;8255;p198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6" name="Google Shape;8256;p198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7" name="Google Shape;8257;p198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8" name="Google Shape;8258;p198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9" name="Google Shape;8259;p198"/>
          <p:cNvSpPr/>
          <p:nvPr/>
        </p:nvSpPr>
        <p:spPr>
          <a:xfrm>
            <a:off x="5008694" y="4388764"/>
            <a:ext cx="559800" cy="5598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3" name="Shape 8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4" name="Google Shape;8264;p199"/>
          <p:cNvSpPr/>
          <p:nvPr/>
        </p:nvSpPr>
        <p:spPr>
          <a:xfrm>
            <a:off x="2900484" y="2037911"/>
            <a:ext cx="5808137" cy="2508846"/>
          </a:xfrm>
          <a:custGeom>
            <a:rect b="b" l="l" r="r" t="t"/>
            <a:pathLst>
              <a:path extrusionOk="0" h="73795" w="170815">
                <a:moveTo>
                  <a:pt x="0" y="23884"/>
                </a:moveTo>
                <a:lnTo>
                  <a:pt x="10859" y="23884"/>
                </a:lnTo>
                <a:lnTo>
                  <a:pt x="10859" y="27980"/>
                </a:lnTo>
                <a:lnTo>
                  <a:pt x="21336" y="27980"/>
                </a:lnTo>
                <a:lnTo>
                  <a:pt x="21336" y="31504"/>
                </a:lnTo>
                <a:lnTo>
                  <a:pt x="31814" y="31504"/>
                </a:lnTo>
                <a:lnTo>
                  <a:pt x="31814" y="37124"/>
                </a:lnTo>
                <a:lnTo>
                  <a:pt x="40291" y="37124"/>
                </a:lnTo>
                <a:lnTo>
                  <a:pt x="40291" y="49125"/>
                </a:lnTo>
                <a:lnTo>
                  <a:pt x="49340" y="49125"/>
                </a:lnTo>
                <a:lnTo>
                  <a:pt x="49340" y="62651"/>
                </a:lnTo>
                <a:lnTo>
                  <a:pt x="59436" y="62651"/>
                </a:lnTo>
                <a:lnTo>
                  <a:pt x="59436" y="73795"/>
                </a:lnTo>
                <a:lnTo>
                  <a:pt x="84297" y="73795"/>
                </a:lnTo>
                <a:lnTo>
                  <a:pt x="84297" y="62936"/>
                </a:lnTo>
                <a:lnTo>
                  <a:pt x="91345" y="62936"/>
                </a:lnTo>
                <a:lnTo>
                  <a:pt x="91345" y="49220"/>
                </a:lnTo>
                <a:lnTo>
                  <a:pt x="97727" y="49220"/>
                </a:lnTo>
                <a:lnTo>
                  <a:pt x="97727" y="39600"/>
                </a:lnTo>
                <a:lnTo>
                  <a:pt x="103918" y="39600"/>
                </a:lnTo>
                <a:lnTo>
                  <a:pt x="103918" y="32075"/>
                </a:lnTo>
                <a:lnTo>
                  <a:pt x="111633" y="32075"/>
                </a:lnTo>
                <a:lnTo>
                  <a:pt x="111633" y="25122"/>
                </a:lnTo>
                <a:lnTo>
                  <a:pt x="120523" y="25122"/>
                </a:lnTo>
                <a:lnTo>
                  <a:pt x="120523" y="17526"/>
                </a:lnTo>
                <a:lnTo>
                  <a:pt x="130715" y="17526"/>
                </a:lnTo>
                <a:lnTo>
                  <a:pt x="130715" y="10954"/>
                </a:lnTo>
                <a:lnTo>
                  <a:pt x="144145" y="10954"/>
                </a:lnTo>
                <a:lnTo>
                  <a:pt x="144145" y="5048"/>
                </a:lnTo>
                <a:lnTo>
                  <a:pt x="164148" y="5048"/>
                </a:lnTo>
                <a:lnTo>
                  <a:pt x="164148" y="0"/>
                </a:lnTo>
                <a:lnTo>
                  <a:pt x="170815" y="0"/>
                </a:ln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65" name="Google Shape;8265;p19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266" name="Google Shape;8266;p199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7" name="Google Shape;8267;p199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8" name="Google Shape;8268;p199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269" name="Google Shape;8269;p199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270" name="Google Shape;8270;p199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1" name="Google Shape;8271;p199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2" name="Google Shape;8272;p199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3" name="Google Shape;8273;p199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4" name="Google Shape;8274;p199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5" name="Google Shape;8275;p199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6" name="Google Shape;8276;p199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7" name="Google Shape;8277;p199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8" name="Google Shape;8278;p199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9" name="Google Shape;8279;p199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0" name="Google Shape;8280;p199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1" name="Google Shape;8281;p199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2" name="Google Shape;8282;p199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3" name="Google Shape;8283;p199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4" name="Google Shape;8284;p199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5" name="Google Shape;8285;p199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6" name="Google Shape;8286;p199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7" name="Google Shape;8287;p199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8" name="Google Shape;8288;p199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9" name="Google Shape;8289;p199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90" name="Google Shape;8290;p199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91" name="Google Shape;8291;p199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92" name="Google Shape;8292;p199"/>
          <p:cNvSpPr/>
          <p:nvPr/>
        </p:nvSpPr>
        <p:spPr>
          <a:xfrm>
            <a:off x="4770172" y="4317506"/>
            <a:ext cx="1161600" cy="4545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6" name="Shape 8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" name="Google Shape;8297;p200"/>
          <p:cNvSpPr/>
          <p:nvPr/>
        </p:nvSpPr>
        <p:spPr>
          <a:xfrm>
            <a:off x="2885115" y="2457252"/>
            <a:ext cx="5797324" cy="2185835"/>
          </a:xfrm>
          <a:custGeom>
            <a:rect b="b" l="l" r="r" t="t"/>
            <a:pathLst>
              <a:path extrusionOk="0" h="64294" w="170497">
                <a:moveTo>
                  <a:pt x="170497" y="222"/>
                </a:moveTo>
                <a:cubicBezTo>
                  <a:pt x="160083" y="222"/>
                  <a:pt x="121189" y="222"/>
                  <a:pt x="108013" y="222"/>
                </a:cubicBezTo>
                <a:cubicBezTo>
                  <a:pt x="94837" y="222"/>
                  <a:pt x="95282" y="222"/>
                  <a:pt x="91440" y="222"/>
                </a:cubicBezTo>
                <a:cubicBezTo>
                  <a:pt x="87598" y="222"/>
                  <a:pt x="86487" y="-223"/>
                  <a:pt x="84963" y="222"/>
                </a:cubicBezTo>
                <a:cubicBezTo>
                  <a:pt x="83439" y="667"/>
                  <a:pt x="83129" y="996"/>
                  <a:pt x="82296" y="2890"/>
                </a:cubicBezTo>
                <a:cubicBezTo>
                  <a:pt x="81463" y="4785"/>
                  <a:pt x="80949" y="3525"/>
                  <a:pt x="79965" y="11589"/>
                </a:cubicBezTo>
                <a:cubicBezTo>
                  <a:pt x="78981" y="19653"/>
                  <a:pt x="77208" y="42503"/>
                  <a:pt x="76390" y="51276"/>
                </a:cubicBezTo>
                <a:cubicBezTo>
                  <a:pt x="75572" y="60050"/>
                  <a:pt x="75756" y="63976"/>
                  <a:pt x="75057" y="64230"/>
                </a:cubicBezTo>
                <a:cubicBezTo>
                  <a:pt x="74359" y="64484"/>
                  <a:pt x="73056" y="58515"/>
                  <a:pt x="72199" y="52800"/>
                </a:cubicBezTo>
                <a:cubicBezTo>
                  <a:pt x="71342" y="47085"/>
                  <a:pt x="70389" y="34449"/>
                  <a:pt x="69913" y="29940"/>
                </a:cubicBezTo>
                <a:cubicBezTo>
                  <a:pt x="69437" y="25432"/>
                  <a:pt x="69660" y="27305"/>
                  <a:pt x="69342" y="25749"/>
                </a:cubicBezTo>
                <a:cubicBezTo>
                  <a:pt x="69025" y="24193"/>
                  <a:pt x="68580" y="21527"/>
                  <a:pt x="68008" y="20606"/>
                </a:cubicBezTo>
                <a:cubicBezTo>
                  <a:pt x="67437" y="19685"/>
                  <a:pt x="66739" y="20289"/>
                  <a:pt x="65913" y="20225"/>
                </a:cubicBezTo>
                <a:cubicBezTo>
                  <a:pt x="65088" y="20162"/>
                  <a:pt x="68357" y="20225"/>
                  <a:pt x="63055" y="20225"/>
                </a:cubicBezTo>
                <a:cubicBezTo>
                  <a:pt x="57753" y="20225"/>
                  <a:pt x="44608" y="20225"/>
                  <a:pt x="34099" y="20225"/>
                </a:cubicBezTo>
                <a:cubicBezTo>
                  <a:pt x="23590" y="20225"/>
                  <a:pt x="5683" y="20225"/>
                  <a:pt x="0" y="20225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98" name="Google Shape;8298;p20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299" name="Google Shape;8299;p200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0" name="Google Shape;8300;p200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1" name="Google Shape;8301;p200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302" name="Google Shape;8302;p200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303" name="Google Shape;8303;p200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4" name="Google Shape;8304;p200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5" name="Google Shape;8305;p200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6" name="Google Shape;8306;p200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7" name="Google Shape;8307;p200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8" name="Google Shape;8308;p200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9" name="Google Shape;8309;p200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0" name="Google Shape;8310;p200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1" name="Google Shape;8311;p200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2" name="Google Shape;8312;p200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3" name="Google Shape;8313;p200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4" name="Google Shape;8314;p200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5" name="Google Shape;8315;p200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6" name="Google Shape;8316;p200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7" name="Google Shape;8317;p200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18" name="Google Shape;8318;p200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19" name="Google Shape;8319;p200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20" name="Google Shape;8320;p200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21" name="Google Shape;8321;p200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22" name="Google Shape;8322;p200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23" name="Google Shape;8323;p200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24" name="Google Shape;8324;p200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25" name="Google Shape;8325;p200"/>
          <p:cNvSpPr/>
          <p:nvPr/>
        </p:nvSpPr>
        <p:spPr>
          <a:xfrm>
            <a:off x="5144735" y="4278648"/>
            <a:ext cx="559800" cy="5598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9" name="Shape 8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0" name="Google Shape;8330;p20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31" name="Google Shape;8331;p201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32" name="Google Shape;8332;p201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3" name="Google Shape;8333;p201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4" name="Google Shape;8334;p201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8" name="Shape 8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9" name="Google Shape;8339;p20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40" name="Google Shape;8340;p202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41" name="Google Shape;8341;p202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2" name="Google Shape;8342;p202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3" name="Google Shape;8343;p202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344" name="Google Shape;8344;p202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8" name="Shape 8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9" name="Google Shape;8349;p20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50" name="Google Shape;8350;p203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51" name="Google Shape;8351;p203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2" name="Google Shape;8352;p203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3" name="Google Shape;8353;p203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354" name="Google Shape;8354;p203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55" name="Google Shape;8355;p203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9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p20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61" name="Google Shape;8361;p204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62" name="Google Shape;8362;p204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3" name="Google Shape;8363;p204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4" name="Google Shape;8364;p204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365" name="Google Shape;8365;p204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6" name="Google Shape;8366;p204"/>
          <p:cNvSpPr txBox="1"/>
          <p:nvPr/>
        </p:nvSpPr>
        <p:spPr>
          <a:xfrm>
            <a:off x="3899353" y="1943434"/>
            <a:ext cx="49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Genetic algorithms, simulated annealing, etc.</a:t>
            </a:r>
            <a:endParaRPr sz="3300">
              <a:solidFill>
                <a:srgbClr val="4C837A"/>
              </a:solidFill>
            </a:endParaRPr>
          </a:p>
        </p:txBody>
      </p:sp>
      <p:sp>
        <p:nvSpPr>
          <p:cNvPr id="8367" name="Google Shape;8367;p204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1" name="Shape 8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2" name="Google Shape;8372;p20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73" name="Google Shape;8373;p205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74" name="Google Shape;8374;p205"/>
          <p:cNvSpPr txBox="1"/>
          <p:nvPr/>
        </p:nvSpPr>
        <p:spPr>
          <a:xfrm>
            <a:off x="767725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Few assumptions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375" name="Google Shape;8375;p205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6" name="Google Shape;8376;p205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7" name="Google Shape;8377;p205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378" name="Google Shape;8378;p205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9" name="Google Shape;8379;p205"/>
          <p:cNvSpPr txBox="1"/>
          <p:nvPr/>
        </p:nvSpPr>
        <p:spPr>
          <a:xfrm>
            <a:off x="6985963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More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380" name="Google Shape;8380;p205"/>
          <p:cNvSpPr txBox="1"/>
          <p:nvPr/>
        </p:nvSpPr>
        <p:spPr>
          <a:xfrm>
            <a:off x="3899353" y="1943434"/>
            <a:ext cx="49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Genetic algorithms, simulated annealing, etc.</a:t>
            </a:r>
            <a:endParaRPr sz="3300">
              <a:solidFill>
                <a:srgbClr val="4C837A"/>
              </a:solidFill>
            </a:endParaRPr>
          </a:p>
        </p:txBody>
      </p:sp>
      <p:sp>
        <p:nvSpPr>
          <p:cNvPr id="8381" name="Google Shape;8381;p205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85" name="Shape 8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" name="Google Shape;8386;p20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87" name="Google Shape;8387;p206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88" name="Google Shape;8388;p206"/>
          <p:cNvSpPr txBox="1"/>
          <p:nvPr/>
        </p:nvSpPr>
        <p:spPr>
          <a:xfrm>
            <a:off x="767725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Few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Robust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389" name="Google Shape;8389;p206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0" name="Google Shape;8390;p206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1" name="Google Shape;8391;p206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392" name="Google Shape;8392;p206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3" name="Google Shape;8393;p206"/>
          <p:cNvSpPr txBox="1"/>
          <p:nvPr/>
        </p:nvSpPr>
        <p:spPr>
          <a:xfrm>
            <a:off x="6985963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More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Sensitive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394" name="Google Shape;8394;p206"/>
          <p:cNvSpPr txBox="1"/>
          <p:nvPr/>
        </p:nvSpPr>
        <p:spPr>
          <a:xfrm>
            <a:off x="3899353" y="1943434"/>
            <a:ext cx="49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Genetic algorithms, simulated annealing, etc.</a:t>
            </a:r>
            <a:endParaRPr sz="3300">
              <a:solidFill>
                <a:srgbClr val="4C837A"/>
              </a:solidFill>
            </a:endParaRPr>
          </a:p>
        </p:txBody>
      </p:sp>
      <p:sp>
        <p:nvSpPr>
          <p:cNvPr id="8395" name="Google Shape;8395;p206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3"/>
          <p:cNvSpPr/>
          <p:nvPr/>
        </p:nvSpPr>
        <p:spPr>
          <a:xfrm>
            <a:off x="6065837" y="3421062"/>
            <a:ext cx="1219200" cy="1138650"/>
          </a:xfrm>
          <a:prstGeom prst="rect">
            <a:avLst/>
          </a:prstGeom>
          <a:noFill/>
          <a:ln cap="flat" cmpd="sng" w="7620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9" name="Google Shape;339;p63"/>
          <p:cNvCxnSpPr/>
          <p:nvPr/>
        </p:nvCxnSpPr>
        <p:spPr>
          <a:xfrm flipH="1" rot="10800000">
            <a:off x="7285037" y="2361488"/>
            <a:ext cx="2590800" cy="2198224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63"/>
          <p:cNvCxnSpPr/>
          <p:nvPr/>
        </p:nvCxnSpPr>
        <p:spPr>
          <a:xfrm flipH="1" rot="10800000">
            <a:off x="6065837" y="1135062"/>
            <a:ext cx="2590800" cy="2286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9" name="Shape 8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" name="Google Shape;8400;p20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401" name="Google Shape;8401;p207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02" name="Google Shape;8402;p207"/>
          <p:cNvSpPr txBox="1"/>
          <p:nvPr/>
        </p:nvSpPr>
        <p:spPr>
          <a:xfrm>
            <a:off x="767725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Few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Robust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Expensive to compute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03" name="Google Shape;8403;p207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4" name="Google Shape;8404;p207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5" name="Google Shape;8405;p207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406" name="Google Shape;8406;p207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7" name="Google Shape;8407;p207"/>
          <p:cNvSpPr txBox="1"/>
          <p:nvPr/>
        </p:nvSpPr>
        <p:spPr>
          <a:xfrm>
            <a:off x="6985963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More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Sensitive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Efficient to compute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408" name="Google Shape;8408;p207"/>
          <p:cNvSpPr txBox="1"/>
          <p:nvPr/>
        </p:nvSpPr>
        <p:spPr>
          <a:xfrm>
            <a:off x="3899353" y="1943434"/>
            <a:ext cx="49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Genetic algorithms, simulated annealing, etc.</a:t>
            </a:r>
            <a:endParaRPr sz="3300">
              <a:solidFill>
                <a:srgbClr val="4C837A"/>
              </a:solidFill>
            </a:endParaRPr>
          </a:p>
        </p:txBody>
      </p:sp>
      <p:sp>
        <p:nvSpPr>
          <p:cNvPr id="8409" name="Google Shape;8409;p207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3" name="Shape 8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4" name="Google Shape;8414;p20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data to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15" name="Google Shape;8415;p208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16" name="Google Shape;8416;p208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7" name="Google Shape;8417;p208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18" name="Google Shape;8418;p208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9" name="Google Shape;8419;p208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0" name="Google Shape;8420;p208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1" name="Google Shape;8421;p208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2" name="Google Shape;8422;p208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23" name="Google Shape;8423;p208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24" name="Google Shape;8424;p208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25" name="Google Shape;8425;p208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26" name="Google Shape;8426;p208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0" name="Shape 8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1" name="Google Shape;8431;p20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32" name="Google Shape;8432;p209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33" name="Google Shape;8433;p209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4" name="Google Shape;8434;p209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35" name="Google Shape;8435;p209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6" name="Google Shape;8436;p209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7" name="Google Shape;8437;p209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8" name="Google Shape;8438;p209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9" name="Google Shape;8439;p209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40" name="Google Shape;8440;p209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41" name="Google Shape;8441;p209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42" name="Google Shape;8442;p209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43" name="Google Shape;8443;p209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44" name="Google Shape;8444;p209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8" name="Shape 8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9" name="Google Shape;8449;p21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50" name="Google Shape;8450;p210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51" name="Google Shape;8451;p210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2" name="Google Shape;8452;p210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53" name="Google Shape;8453;p210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4" name="Google Shape;8454;p210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5" name="Google Shape;8455;p210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6" name="Google Shape;8456;p210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7" name="Google Shape;8457;p210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58" name="Google Shape;8458;p210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59" name="Google Shape;8459;p210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60" name="Google Shape;8460;p210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61" name="Google Shape;8461;p210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62" name="Google Shape;8462;p210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463" name="Google Shape;8463;p210"/>
          <p:cNvCxnSpPr/>
          <p:nvPr/>
        </p:nvCxnSpPr>
        <p:spPr>
          <a:xfrm rot="10800000">
            <a:off x="5795018" y="2268995"/>
            <a:ext cx="0" cy="28446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4" name="Google Shape;8464;p210"/>
          <p:cNvSpPr txBox="1"/>
          <p:nvPr/>
        </p:nvSpPr>
        <p:spPr>
          <a:xfrm>
            <a:off x="5410662" y="1749141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53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8" name="Shape 8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9" name="Google Shape;8469;p21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70" name="Google Shape;8470;p211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1" name="Google Shape;8471;p211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2" name="Google Shape;8472;p211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73" name="Google Shape;8473;p211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4" name="Google Shape;8474;p211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5" name="Google Shape;8475;p211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6" name="Google Shape;8476;p211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77" name="Google Shape;8477;p211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78" name="Google Shape;8478;p211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79" name="Google Shape;8479;p211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80" name="Google Shape;8480;p211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81" name="Google Shape;8481;p211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482" name="Google Shape;8482;p211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483" name="Google Shape;8483;p211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7" name="Shape 8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" name="Google Shape;8488;p21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89" name="Google Shape;8489;p212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90" name="Google Shape;8490;p212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1" name="Google Shape;8491;p212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92" name="Google Shape;8492;p212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3" name="Google Shape;8493;p212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4" name="Google Shape;8494;p212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5" name="Google Shape;8495;p212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96" name="Google Shape;8496;p212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97" name="Google Shape;8497;p212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98" name="Google Shape;8498;p212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99" name="Google Shape;8499;p212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00" name="Google Shape;8500;p212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01" name="Google Shape;8501;p212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02" name="Google Shape;8502;p212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3" name="Google Shape;8503;p212"/>
          <p:cNvCxnSpPr/>
          <p:nvPr/>
        </p:nvCxnSpPr>
        <p:spPr>
          <a:xfrm rot="10800000">
            <a:off x="5795018" y="2268995"/>
            <a:ext cx="0" cy="28446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4" name="Google Shape;8504;p212"/>
          <p:cNvSpPr txBox="1"/>
          <p:nvPr/>
        </p:nvSpPr>
        <p:spPr>
          <a:xfrm>
            <a:off x="5410662" y="1749141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53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8" name="Shape 8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" name="Google Shape;8509;p21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10" name="Google Shape;8510;p213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11" name="Google Shape;8511;p213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2" name="Google Shape;8512;p213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13" name="Google Shape;8513;p213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4" name="Google Shape;8514;p213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5" name="Google Shape;8515;p213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6" name="Google Shape;8516;p213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17" name="Google Shape;8517;p213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18" name="Google Shape;8518;p213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19" name="Google Shape;8519;p213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20" name="Google Shape;8520;p213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21" name="Google Shape;8521;p213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22" name="Google Shape;8522;p213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23" name="Google Shape;8523;p213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4" name="Google Shape;8524;p213"/>
          <p:cNvCxnSpPr/>
          <p:nvPr/>
        </p:nvCxnSpPr>
        <p:spPr>
          <a:xfrm rot="10800000">
            <a:off x="7453215" y="2268995"/>
            <a:ext cx="0" cy="28446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5" name="Google Shape;8525;p213"/>
          <p:cNvSpPr txBox="1"/>
          <p:nvPr/>
        </p:nvSpPr>
        <p:spPr>
          <a:xfrm>
            <a:off x="7068859" y="1749141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57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9" name="Shape 8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0" name="Google Shape;8530;p21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31" name="Google Shape;8531;p214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32" name="Google Shape;8532;p214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3" name="Google Shape;8533;p214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34" name="Google Shape;8534;p214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5" name="Google Shape;8535;p214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6" name="Google Shape;8536;p214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7" name="Google Shape;8537;p214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38" name="Google Shape;8538;p214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39" name="Google Shape;8539;p214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40" name="Google Shape;8540;p214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41" name="Google Shape;8541;p214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42" name="Google Shape;8542;p214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43" name="Google Shape;8543;p214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44" name="Google Shape;8544;p214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5" name="Google Shape;8545;p214"/>
          <p:cNvCxnSpPr/>
          <p:nvPr/>
        </p:nvCxnSpPr>
        <p:spPr>
          <a:xfrm rot="10800000">
            <a:off x="6624116" y="2268995"/>
            <a:ext cx="0" cy="28446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6" name="Google Shape;8546;p214"/>
          <p:cNvSpPr txBox="1"/>
          <p:nvPr/>
        </p:nvSpPr>
        <p:spPr>
          <a:xfrm>
            <a:off x="6239761" y="1749141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55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0" name="Shape 8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1" name="Google Shape;8551;p21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52" name="Google Shape;8552;p215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53" name="Google Shape;8553;p215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4" name="Google Shape;8554;p215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55" name="Google Shape;8555;p215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6" name="Google Shape;8556;p215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7" name="Google Shape;8557;p215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8" name="Google Shape;8558;p215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59" name="Google Shape;8559;p215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60" name="Google Shape;8560;p215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61" name="Google Shape;8561;p215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62" name="Google Shape;8562;p215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63" name="Google Shape;8563;p215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64" name="Google Shape;8564;p215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65" name="Google Shape;8565;p215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66" name="Google Shape;8566;p215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70" name="Shape 8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1" name="Google Shape;8571;p21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72" name="Google Shape;8572;p216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73" name="Google Shape;8573;p216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4" name="Google Shape;8574;p216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75" name="Google Shape;8575;p216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6" name="Google Shape;8576;p216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7" name="Google Shape;8577;p216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8" name="Google Shape;8578;p216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79" name="Google Shape;8579;p216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80" name="Google Shape;8580;p216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81" name="Google Shape;8581;p216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82" name="Google Shape;8582;p216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83" name="Google Shape;8583;p216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84" name="Google Shape;8584;p216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85" name="Google Shape;8585;p216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86" name="Google Shape;8586;p216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87" name="Google Shape;8587;p216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88" name="Google Shape;8588;p216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89" name="Google Shape;8589;p216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4"/>
          <p:cNvSpPr/>
          <p:nvPr/>
        </p:nvSpPr>
        <p:spPr>
          <a:xfrm>
            <a:off x="5303837" y="4183062"/>
            <a:ext cx="1219200" cy="1143000"/>
          </a:xfrm>
          <a:prstGeom prst="rect">
            <a:avLst/>
          </a:prstGeom>
          <a:noFill/>
          <a:ln cap="flat" cmpd="sng" w="7620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50" name="Google Shape;350;p64"/>
          <p:cNvCxnSpPr/>
          <p:nvPr/>
        </p:nvCxnSpPr>
        <p:spPr>
          <a:xfrm rot="10800000">
            <a:off x="6523037" y="2278062"/>
            <a:ext cx="0" cy="1905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64"/>
          <p:cNvCxnSpPr/>
          <p:nvPr/>
        </p:nvCxnSpPr>
        <p:spPr>
          <a:xfrm rot="10800000">
            <a:off x="5272798" y="2278062"/>
            <a:ext cx="31039" cy="1905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3" name="Shape 8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4" name="Google Shape;8594;p21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95" name="Google Shape;8595;p217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96" name="Google Shape;8596;p217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7" name="Google Shape;8597;p217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98" name="Google Shape;8598;p217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9" name="Google Shape;8599;p217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0" name="Google Shape;8600;p217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1" name="Google Shape;8601;p217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02" name="Google Shape;8602;p217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03" name="Google Shape;8603;p217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04" name="Google Shape;8604;p217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05" name="Google Shape;8605;p217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06" name="Google Shape;8606;p217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07" name="Google Shape;8607;p217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08" name="Google Shape;8608;p217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09" name="Google Shape;8609;p217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0" name="Google Shape;8610;p217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1" name="Google Shape;8611;p217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2" name="Google Shape;8612;p217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3" name="Google Shape;8613;p217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4" name="Google Shape;8614;p217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5" name="Google Shape;8615;p217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616" name="Google Shape;8616;p217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0" name="Shape 8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1" name="Google Shape;8621;p21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622" name="Google Shape;8622;p218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23" name="Google Shape;8623;p218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4" name="Google Shape;8624;p218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625" name="Google Shape;8625;p218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6" name="Google Shape;8626;p218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7" name="Google Shape;8627;p218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8" name="Google Shape;8628;p218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29" name="Google Shape;8629;p218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0" name="Google Shape;8630;p218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1" name="Google Shape;8631;p218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2" name="Google Shape;8632;p218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3" name="Google Shape;8633;p218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4" name="Google Shape;8634;p218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5" name="Google Shape;8635;p218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6" name="Google Shape;8636;p218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7" name="Google Shape;8637;p218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8" name="Google Shape;8638;p218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9" name="Google Shape;8639;p218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0" name="Google Shape;8640;p218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1" name="Google Shape;8641;p218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2" name="Google Shape;8642;p218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3" name="Google Shape;8643;p218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4" name="Google Shape;8644;p218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5" name="Google Shape;8645;p218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6" name="Google Shape;8646;p218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7" name="Google Shape;8647;p218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8" name="Google Shape;8648;p218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9" name="Google Shape;8649;p218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650" name="Google Shape;8650;p218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4" name="Shape 8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5" name="Google Shape;8655;p21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656" name="Google Shape;8656;p219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7" name="Google Shape;8657;p219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8" name="Google Shape;8658;p219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659" name="Google Shape;8659;p219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0" name="Google Shape;8660;p219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1" name="Google Shape;8661;p219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2" name="Google Shape;8662;p219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63" name="Google Shape;8663;p219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64" name="Google Shape;8664;p219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65" name="Google Shape;8665;p219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66" name="Google Shape;8666;p219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67" name="Google Shape;8667;p219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8" name="Google Shape;8668;p219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9" name="Google Shape;8669;p219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0" name="Google Shape;8670;p219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1" name="Google Shape;8671;p219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2" name="Google Shape;8672;p219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3" name="Google Shape;8673;p219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4" name="Google Shape;8674;p219"/>
          <p:cNvSpPr/>
          <p:nvPr/>
        </p:nvSpPr>
        <p:spPr>
          <a:xfrm>
            <a:off x="1020835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5" name="Google Shape;8675;p219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6" name="Google Shape;8676;p219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7" name="Google Shape;8677;p219"/>
          <p:cNvSpPr/>
          <p:nvPr/>
        </p:nvSpPr>
        <p:spPr>
          <a:xfrm>
            <a:off x="7721064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8" name="Google Shape;8678;p219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9" name="Google Shape;8679;p219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0" name="Google Shape;8680;p219"/>
          <p:cNvSpPr/>
          <p:nvPr/>
        </p:nvSpPr>
        <p:spPr>
          <a:xfrm>
            <a:off x="5648318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1" name="Google Shape;8681;p219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2" name="Google Shape;8682;p219"/>
          <p:cNvSpPr/>
          <p:nvPr/>
        </p:nvSpPr>
        <p:spPr>
          <a:xfrm>
            <a:off x="6891966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3" name="Google Shape;8683;p219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4" name="Google Shape;8684;p219"/>
          <p:cNvSpPr/>
          <p:nvPr/>
        </p:nvSpPr>
        <p:spPr>
          <a:xfrm>
            <a:off x="606286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5" name="Google Shape;8685;p219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6" name="Google Shape;8686;p219"/>
          <p:cNvSpPr/>
          <p:nvPr/>
        </p:nvSpPr>
        <p:spPr>
          <a:xfrm>
            <a:off x="4819220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7" name="Google Shape;8687;p219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8" name="Google Shape;8688;p219"/>
          <p:cNvSpPr/>
          <p:nvPr/>
        </p:nvSpPr>
        <p:spPr>
          <a:xfrm>
            <a:off x="7721064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89" name="Google Shape;8689;p219"/>
          <p:cNvSpPr/>
          <p:nvPr/>
        </p:nvSpPr>
        <p:spPr>
          <a:xfrm>
            <a:off x="399012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0" name="Google Shape;8690;p219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1" name="Google Shape;8691;p219"/>
          <p:cNvSpPr/>
          <p:nvPr/>
        </p:nvSpPr>
        <p:spPr>
          <a:xfrm>
            <a:off x="6891966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2" name="Google Shape;8692;p219"/>
          <p:cNvSpPr/>
          <p:nvPr/>
        </p:nvSpPr>
        <p:spPr>
          <a:xfrm>
            <a:off x="6477417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3" name="Google Shape;8693;p219"/>
          <p:cNvSpPr/>
          <p:nvPr/>
        </p:nvSpPr>
        <p:spPr>
          <a:xfrm>
            <a:off x="5233769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4" name="Google Shape;8694;p219"/>
          <p:cNvSpPr/>
          <p:nvPr/>
        </p:nvSpPr>
        <p:spPr>
          <a:xfrm>
            <a:off x="8135613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5" name="Google Shape;8695;p219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6" name="Google Shape;8696;p219"/>
          <p:cNvSpPr/>
          <p:nvPr/>
        </p:nvSpPr>
        <p:spPr>
          <a:xfrm>
            <a:off x="6477417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7" name="Google Shape;8697;p219"/>
          <p:cNvSpPr/>
          <p:nvPr/>
        </p:nvSpPr>
        <p:spPr>
          <a:xfrm>
            <a:off x="8135613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8" name="Google Shape;8698;p219"/>
          <p:cNvSpPr/>
          <p:nvPr/>
        </p:nvSpPr>
        <p:spPr>
          <a:xfrm>
            <a:off x="7306515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9" name="Google Shape;8699;p219"/>
          <p:cNvSpPr/>
          <p:nvPr/>
        </p:nvSpPr>
        <p:spPr>
          <a:xfrm>
            <a:off x="6477417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700" name="Google Shape;8700;p219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4" name="Shape 8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" name="Google Shape;8705;p22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706" name="Google Shape;8706;p220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07" name="Google Shape;8707;p220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8" name="Google Shape;8708;p220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709" name="Google Shape;8709;p220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0" name="Google Shape;8710;p220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1" name="Google Shape;8711;p220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2" name="Google Shape;8712;p220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13" name="Google Shape;8713;p220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14" name="Google Shape;8714;p220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15" name="Google Shape;8715;p220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16" name="Google Shape;8716;p220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17" name="Google Shape;8717;p220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8" name="Google Shape;8718;p220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9" name="Google Shape;8719;p220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0" name="Google Shape;8720;p220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1" name="Google Shape;8721;p220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2" name="Google Shape;8722;p220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3" name="Google Shape;8723;p220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4" name="Google Shape;8724;p220"/>
          <p:cNvSpPr/>
          <p:nvPr/>
        </p:nvSpPr>
        <p:spPr>
          <a:xfrm>
            <a:off x="855016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5" name="Google Shape;8725;p220"/>
          <p:cNvSpPr/>
          <p:nvPr/>
        </p:nvSpPr>
        <p:spPr>
          <a:xfrm>
            <a:off x="1020835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6" name="Google Shape;8726;p220"/>
          <p:cNvSpPr/>
          <p:nvPr/>
        </p:nvSpPr>
        <p:spPr>
          <a:xfrm>
            <a:off x="979381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7" name="Google Shape;8727;p220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8" name="Google Shape;8728;p220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9" name="Google Shape;8729;p220"/>
          <p:cNvSpPr/>
          <p:nvPr/>
        </p:nvSpPr>
        <p:spPr>
          <a:xfrm>
            <a:off x="7721064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0" name="Google Shape;8730;p220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1" name="Google Shape;8731;p220"/>
          <p:cNvSpPr/>
          <p:nvPr/>
        </p:nvSpPr>
        <p:spPr>
          <a:xfrm>
            <a:off x="357557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2" name="Google Shape;8732;p220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3" name="Google Shape;8733;p220"/>
          <p:cNvSpPr/>
          <p:nvPr/>
        </p:nvSpPr>
        <p:spPr>
          <a:xfrm>
            <a:off x="233192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4" name="Google Shape;8734;p220"/>
          <p:cNvSpPr/>
          <p:nvPr/>
        </p:nvSpPr>
        <p:spPr>
          <a:xfrm>
            <a:off x="5648318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5" name="Google Shape;8735;p220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6" name="Google Shape;8736;p220"/>
          <p:cNvSpPr/>
          <p:nvPr/>
        </p:nvSpPr>
        <p:spPr>
          <a:xfrm>
            <a:off x="6891966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7" name="Google Shape;8737;p220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8" name="Google Shape;8738;p220"/>
          <p:cNvSpPr/>
          <p:nvPr/>
        </p:nvSpPr>
        <p:spPr>
          <a:xfrm>
            <a:off x="606286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39" name="Google Shape;8739;p220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0" name="Google Shape;8740;p220"/>
          <p:cNvSpPr/>
          <p:nvPr/>
        </p:nvSpPr>
        <p:spPr>
          <a:xfrm>
            <a:off x="4819220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1" name="Google Shape;8741;p220"/>
          <p:cNvSpPr/>
          <p:nvPr/>
        </p:nvSpPr>
        <p:spPr>
          <a:xfrm>
            <a:off x="855016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2" name="Google Shape;8742;p220"/>
          <p:cNvSpPr/>
          <p:nvPr/>
        </p:nvSpPr>
        <p:spPr>
          <a:xfrm>
            <a:off x="896471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3" name="Google Shape;8743;p220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4" name="Google Shape;8744;p220"/>
          <p:cNvSpPr/>
          <p:nvPr/>
        </p:nvSpPr>
        <p:spPr>
          <a:xfrm>
            <a:off x="7721064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5" name="Google Shape;8745;p220"/>
          <p:cNvSpPr/>
          <p:nvPr/>
        </p:nvSpPr>
        <p:spPr>
          <a:xfrm>
            <a:off x="399012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6" name="Google Shape;8746;p220"/>
          <p:cNvSpPr/>
          <p:nvPr/>
        </p:nvSpPr>
        <p:spPr>
          <a:xfrm>
            <a:off x="5648318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7" name="Google Shape;8747;p220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8" name="Google Shape;8748;p220"/>
          <p:cNvSpPr/>
          <p:nvPr/>
        </p:nvSpPr>
        <p:spPr>
          <a:xfrm>
            <a:off x="6891966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9" name="Google Shape;8749;p220"/>
          <p:cNvSpPr/>
          <p:nvPr/>
        </p:nvSpPr>
        <p:spPr>
          <a:xfrm>
            <a:off x="6477417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0" name="Google Shape;8750;p220"/>
          <p:cNvSpPr/>
          <p:nvPr/>
        </p:nvSpPr>
        <p:spPr>
          <a:xfrm>
            <a:off x="5233769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1" name="Google Shape;8751;p220"/>
          <p:cNvSpPr/>
          <p:nvPr/>
        </p:nvSpPr>
        <p:spPr>
          <a:xfrm>
            <a:off x="4819220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2" name="Google Shape;8752;p220"/>
          <p:cNvSpPr/>
          <p:nvPr/>
        </p:nvSpPr>
        <p:spPr>
          <a:xfrm>
            <a:off x="8550162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3" name="Google Shape;8753;p220"/>
          <p:cNvSpPr/>
          <p:nvPr/>
        </p:nvSpPr>
        <p:spPr>
          <a:xfrm>
            <a:off x="8135613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4" name="Google Shape;8754;p220"/>
          <p:cNvSpPr/>
          <p:nvPr/>
        </p:nvSpPr>
        <p:spPr>
          <a:xfrm>
            <a:off x="7721064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5" name="Google Shape;8755;p220"/>
          <p:cNvSpPr/>
          <p:nvPr/>
        </p:nvSpPr>
        <p:spPr>
          <a:xfrm>
            <a:off x="5648318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6" name="Google Shape;8756;p220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7" name="Google Shape;8757;p220"/>
          <p:cNvSpPr/>
          <p:nvPr/>
        </p:nvSpPr>
        <p:spPr>
          <a:xfrm>
            <a:off x="6891966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8" name="Google Shape;8758;p220"/>
          <p:cNvSpPr/>
          <p:nvPr/>
        </p:nvSpPr>
        <p:spPr>
          <a:xfrm>
            <a:off x="6477417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9" name="Google Shape;8759;p220"/>
          <p:cNvSpPr/>
          <p:nvPr/>
        </p:nvSpPr>
        <p:spPr>
          <a:xfrm>
            <a:off x="4819220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0" name="Google Shape;8760;p220"/>
          <p:cNvSpPr/>
          <p:nvPr/>
        </p:nvSpPr>
        <p:spPr>
          <a:xfrm>
            <a:off x="8550162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1" name="Google Shape;8761;p220"/>
          <p:cNvSpPr/>
          <p:nvPr/>
        </p:nvSpPr>
        <p:spPr>
          <a:xfrm>
            <a:off x="8135613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2" name="Google Shape;8762;p220"/>
          <p:cNvSpPr/>
          <p:nvPr/>
        </p:nvSpPr>
        <p:spPr>
          <a:xfrm>
            <a:off x="5648318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3" name="Google Shape;8763;p220"/>
          <p:cNvSpPr/>
          <p:nvPr/>
        </p:nvSpPr>
        <p:spPr>
          <a:xfrm>
            <a:off x="7306515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4" name="Google Shape;8764;p220"/>
          <p:cNvSpPr/>
          <p:nvPr/>
        </p:nvSpPr>
        <p:spPr>
          <a:xfrm>
            <a:off x="6891966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5" name="Google Shape;8765;p220"/>
          <p:cNvSpPr/>
          <p:nvPr/>
        </p:nvSpPr>
        <p:spPr>
          <a:xfrm>
            <a:off x="6477417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6" name="Google Shape;8766;p220"/>
          <p:cNvSpPr/>
          <p:nvPr/>
        </p:nvSpPr>
        <p:spPr>
          <a:xfrm>
            <a:off x="8135613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7" name="Google Shape;8767;p220"/>
          <p:cNvSpPr/>
          <p:nvPr/>
        </p:nvSpPr>
        <p:spPr>
          <a:xfrm>
            <a:off x="7306515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8" name="Google Shape;8768;p220"/>
          <p:cNvSpPr/>
          <p:nvPr/>
        </p:nvSpPr>
        <p:spPr>
          <a:xfrm>
            <a:off x="6477417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9" name="Google Shape;8769;p220"/>
          <p:cNvSpPr/>
          <p:nvPr/>
        </p:nvSpPr>
        <p:spPr>
          <a:xfrm>
            <a:off x="8135613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0" name="Google Shape;8770;p220"/>
          <p:cNvSpPr/>
          <p:nvPr/>
        </p:nvSpPr>
        <p:spPr>
          <a:xfrm>
            <a:off x="7306515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1" name="Google Shape;8771;p220"/>
          <p:cNvSpPr/>
          <p:nvPr/>
        </p:nvSpPr>
        <p:spPr>
          <a:xfrm>
            <a:off x="6477417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2" name="Google Shape;8772;p220"/>
          <p:cNvSpPr/>
          <p:nvPr/>
        </p:nvSpPr>
        <p:spPr>
          <a:xfrm>
            <a:off x="6477417" y="1681051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773" name="Google Shape;8773;p220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7" name="Shape 8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8" name="Google Shape;8778;p22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wrong is any answer?</a:t>
            </a:r>
            <a:endParaRPr/>
          </a:p>
        </p:txBody>
      </p:sp>
      <p:cxnSp>
        <p:nvCxnSpPr>
          <p:cNvPr id="8779" name="Google Shape;8779;p221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80" name="Google Shape;8780;p221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1" name="Google Shape;8781;p221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782" name="Google Shape;8782;p221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3" name="Google Shape;8783;p221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4" name="Google Shape;8784;p221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5" name="Google Shape;8785;p221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86" name="Google Shape;8786;p221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87" name="Google Shape;8787;p221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88" name="Google Shape;8788;p221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89" name="Google Shape;8789;p221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90" name="Google Shape;8790;p221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1" name="Google Shape;8791;p221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2" name="Google Shape;8792;p221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3" name="Google Shape;8793;p221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4" name="Google Shape;8794;p221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5" name="Google Shape;8795;p221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6" name="Google Shape;8796;p221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7" name="Google Shape;8797;p221"/>
          <p:cNvSpPr/>
          <p:nvPr/>
        </p:nvSpPr>
        <p:spPr>
          <a:xfrm>
            <a:off x="855016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8" name="Google Shape;8798;p221"/>
          <p:cNvSpPr/>
          <p:nvPr/>
        </p:nvSpPr>
        <p:spPr>
          <a:xfrm>
            <a:off x="1020835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9" name="Google Shape;8799;p221"/>
          <p:cNvSpPr/>
          <p:nvPr/>
        </p:nvSpPr>
        <p:spPr>
          <a:xfrm>
            <a:off x="979381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0" name="Google Shape;8800;p221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1" name="Google Shape;8801;p221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2" name="Google Shape;8802;p221"/>
          <p:cNvSpPr/>
          <p:nvPr/>
        </p:nvSpPr>
        <p:spPr>
          <a:xfrm>
            <a:off x="7721064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3" name="Google Shape;8803;p221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4" name="Google Shape;8804;p221"/>
          <p:cNvSpPr/>
          <p:nvPr/>
        </p:nvSpPr>
        <p:spPr>
          <a:xfrm>
            <a:off x="357557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5" name="Google Shape;8805;p221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6" name="Google Shape;8806;p221"/>
          <p:cNvSpPr/>
          <p:nvPr/>
        </p:nvSpPr>
        <p:spPr>
          <a:xfrm>
            <a:off x="233192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7" name="Google Shape;8807;p221"/>
          <p:cNvSpPr/>
          <p:nvPr/>
        </p:nvSpPr>
        <p:spPr>
          <a:xfrm>
            <a:off x="5648318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8" name="Google Shape;8808;p221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9" name="Google Shape;8809;p221"/>
          <p:cNvSpPr/>
          <p:nvPr/>
        </p:nvSpPr>
        <p:spPr>
          <a:xfrm>
            <a:off x="6891966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0" name="Google Shape;8810;p221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1" name="Google Shape;8811;p221"/>
          <p:cNvSpPr/>
          <p:nvPr/>
        </p:nvSpPr>
        <p:spPr>
          <a:xfrm>
            <a:off x="606286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2" name="Google Shape;8812;p221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3" name="Google Shape;8813;p221"/>
          <p:cNvSpPr/>
          <p:nvPr/>
        </p:nvSpPr>
        <p:spPr>
          <a:xfrm>
            <a:off x="4819220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4" name="Google Shape;8814;p221"/>
          <p:cNvSpPr/>
          <p:nvPr/>
        </p:nvSpPr>
        <p:spPr>
          <a:xfrm>
            <a:off x="855016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5" name="Google Shape;8815;p221"/>
          <p:cNvSpPr/>
          <p:nvPr/>
        </p:nvSpPr>
        <p:spPr>
          <a:xfrm>
            <a:off x="896471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6" name="Google Shape;8816;p221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7" name="Google Shape;8817;p221"/>
          <p:cNvSpPr/>
          <p:nvPr/>
        </p:nvSpPr>
        <p:spPr>
          <a:xfrm>
            <a:off x="7721064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8" name="Google Shape;8818;p221"/>
          <p:cNvSpPr/>
          <p:nvPr/>
        </p:nvSpPr>
        <p:spPr>
          <a:xfrm>
            <a:off x="399012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19" name="Google Shape;8819;p221"/>
          <p:cNvSpPr/>
          <p:nvPr/>
        </p:nvSpPr>
        <p:spPr>
          <a:xfrm>
            <a:off x="5648318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0" name="Google Shape;8820;p221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1" name="Google Shape;8821;p221"/>
          <p:cNvSpPr/>
          <p:nvPr/>
        </p:nvSpPr>
        <p:spPr>
          <a:xfrm>
            <a:off x="6891966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2" name="Google Shape;8822;p221"/>
          <p:cNvSpPr/>
          <p:nvPr/>
        </p:nvSpPr>
        <p:spPr>
          <a:xfrm>
            <a:off x="6477417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3" name="Google Shape;8823;p221"/>
          <p:cNvSpPr/>
          <p:nvPr/>
        </p:nvSpPr>
        <p:spPr>
          <a:xfrm>
            <a:off x="5233769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4" name="Google Shape;8824;p221"/>
          <p:cNvSpPr/>
          <p:nvPr/>
        </p:nvSpPr>
        <p:spPr>
          <a:xfrm>
            <a:off x="4819220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5" name="Google Shape;8825;p221"/>
          <p:cNvSpPr/>
          <p:nvPr/>
        </p:nvSpPr>
        <p:spPr>
          <a:xfrm>
            <a:off x="8550162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6" name="Google Shape;8826;p221"/>
          <p:cNvSpPr/>
          <p:nvPr/>
        </p:nvSpPr>
        <p:spPr>
          <a:xfrm>
            <a:off x="8135613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7" name="Google Shape;8827;p221"/>
          <p:cNvSpPr/>
          <p:nvPr/>
        </p:nvSpPr>
        <p:spPr>
          <a:xfrm>
            <a:off x="7721064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8" name="Google Shape;8828;p221"/>
          <p:cNvSpPr/>
          <p:nvPr/>
        </p:nvSpPr>
        <p:spPr>
          <a:xfrm>
            <a:off x="5648318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9" name="Google Shape;8829;p221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0" name="Google Shape;8830;p221"/>
          <p:cNvSpPr/>
          <p:nvPr/>
        </p:nvSpPr>
        <p:spPr>
          <a:xfrm>
            <a:off x="6891966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1" name="Google Shape;8831;p221"/>
          <p:cNvSpPr/>
          <p:nvPr/>
        </p:nvSpPr>
        <p:spPr>
          <a:xfrm>
            <a:off x="6477417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2" name="Google Shape;8832;p221"/>
          <p:cNvSpPr/>
          <p:nvPr/>
        </p:nvSpPr>
        <p:spPr>
          <a:xfrm>
            <a:off x="4819220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3" name="Google Shape;8833;p221"/>
          <p:cNvSpPr/>
          <p:nvPr/>
        </p:nvSpPr>
        <p:spPr>
          <a:xfrm>
            <a:off x="8550162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4" name="Google Shape;8834;p221"/>
          <p:cNvSpPr/>
          <p:nvPr/>
        </p:nvSpPr>
        <p:spPr>
          <a:xfrm>
            <a:off x="8135613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5" name="Google Shape;8835;p221"/>
          <p:cNvSpPr/>
          <p:nvPr/>
        </p:nvSpPr>
        <p:spPr>
          <a:xfrm>
            <a:off x="5648318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6" name="Google Shape;8836;p221"/>
          <p:cNvSpPr/>
          <p:nvPr/>
        </p:nvSpPr>
        <p:spPr>
          <a:xfrm>
            <a:off x="7306515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7" name="Google Shape;8837;p221"/>
          <p:cNvSpPr/>
          <p:nvPr/>
        </p:nvSpPr>
        <p:spPr>
          <a:xfrm>
            <a:off x="6891966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8" name="Google Shape;8838;p221"/>
          <p:cNvSpPr/>
          <p:nvPr/>
        </p:nvSpPr>
        <p:spPr>
          <a:xfrm>
            <a:off x="6477417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9" name="Google Shape;8839;p221"/>
          <p:cNvSpPr/>
          <p:nvPr/>
        </p:nvSpPr>
        <p:spPr>
          <a:xfrm>
            <a:off x="8135613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0" name="Google Shape;8840;p221"/>
          <p:cNvSpPr/>
          <p:nvPr/>
        </p:nvSpPr>
        <p:spPr>
          <a:xfrm>
            <a:off x="7306515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1" name="Google Shape;8841;p221"/>
          <p:cNvSpPr/>
          <p:nvPr/>
        </p:nvSpPr>
        <p:spPr>
          <a:xfrm>
            <a:off x="6477417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2" name="Google Shape;8842;p221"/>
          <p:cNvSpPr/>
          <p:nvPr/>
        </p:nvSpPr>
        <p:spPr>
          <a:xfrm>
            <a:off x="8135613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3" name="Google Shape;8843;p221"/>
          <p:cNvSpPr/>
          <p:nvPr/>
        </p:nvSpPr>
        <p:spPr>
          <a:xfrm>
            <a:off x="7306515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4" name="Google Shape;8844;p221"/>
          <p:cNvSpPr/>
          <p:nvPr/>
        </p:nvSpPr>
        <p:spPr>
          <a:xfrm>
            <a:off x="6477417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5" name="Google Shape;8845;p221"/>
          <p:cNvSpPr/>
          <p:nvPr/>
        </p:nvSpPr>
        <p:spPr>
          <a:xfrm>
            <a:off x="6477417" y="1681051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846" name="Google Shape;8846;p221"/>
          <p:cNvCxnSpPr/>
          <p:nvPr/>
        </p:nvCxnSpPr>
        <p:spPr>
          <a:xfrm rot="10800000">
            <a:off x="4388094" y="1956395"/>
            <a:ext cx="0" cy="31572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7" name="Google Shape;8847;p221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8" name="Google Shape;8848;p221"/>
          <p:cNvCxnSpPr/>
          <p:nvPr/>
        </p:nvCxnSpPr>
        <p:spPr>
          <a:xfrm rot="10800000">
            <a:off x="4958099" y="1956312"/>
            <a:ext cx="0" cy="1193400"/>
          </a:xfrm>
          <a:prstGeom prst="straightConnector1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9" name="Google Shape;8849;p221"/>
          <p:cNvCxnSpPr/>
          <p:nvPr/>
        </p:nvCxnSpPr>
        <p:spPr>
          <a:xfrm>
            <a:off x="3847534" y="2502071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0" name="Google Shape;8850;p221"/>
          <p:cNvCxnSpPr/>
          <p:nvPr/>
        </p:nvCxnSpPr>
        <p:spPr>
          <a:xfrm rot="10800000">
            <a:off x="4958056" y="2502071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1" name="Google Shape;8851;p221"/>
          <p:cNvSpPr txBox="1"/>
          <p:nvPr/>
        </p:nvSpPr>
        <p:spPr>
          <a:xfrm>
            <a:off x="4463408" y="2110766"/>
            <a:ext cx="45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endParaRPr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5" name="Shape 8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6" name="Google Shape;8856;p22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wrong is an answer?</a:t>
            </a:r>
            <a:endParaRPr/>
          </a:p>
        </p:txBody>
      </p:sp>
      <p:cxnSp>
        <p:nvCxnSpPr>
          <p:cNvPr id="8857" name="Google Shape;8857;p222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58" name="Google Shape;8858;p222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9" name="Google Shape;8859;p222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860" name="Google Shape;8860;p222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1" name="Google Shape;8861;p222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2" name="Google Shape;8862;p222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3" name="Google Shape;8863;p222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64" name="Google Shape;8864;p222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65" name="Google Shape;8865;p222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66" name="Google Shape;8866;p222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67" name="Google Shape;8867;p222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68" name="Google Shape;8868;p222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9" name="Google Shape;8869;p222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0" name="Google Shape;8870;p222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1" name="Google Shape;8871;p222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2" name="Google Shape;8872;p222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3" name="Google Shape;8873;p222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4" name="Google Shape;8874;p222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5" name="Google Shape;8875;p222"/>
          <p:cNvSpPr/>
          <p:nvPr/>
        </p:nvSpPr>
        <p:spPr>
          <a:xfrm>
            <a:off x="855016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6" name="Google Shape;8876;p222"/>
          <p:cNvSpPr/>
          <p:nvPr/>
        </p:nvSpPr>
        <p:spPr>
          <a:xfrm>
            <a:off x="1020835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7" name="Google Shape;8877;p222"/>
          <p:cNvSpPr/>
          <p:nvPr/>
        </p:nvSpPr>
        <p:spPr>
          <a:xfrm>
            <a:off x="979381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8" name="Google Shape;8878;p222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9" name="Google Shape;8879;p222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0" name="Google Shape;8880;p222"/>
          <p:cNvSpPr/>
          <p:nvPr/>
        </p:nvSpPr>
        <p:spPr>
          <a:xfrm>
            <a:off x="7721064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1" name="Google Shape;8881;p222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2" name="Google Shape;8882;p222"/>
          <p:cNvSpPr/>
          <p:nvPr/>
        </p:nvSpPr>
        <p:spPr>
          <a:xfrm>
            <a:off x="357557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3" name="Google Shape;8883;p222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4" name="Google Shape;8884;p222"/>
          <p:cNvSpPr/>
          <p:nvPr/>
        </p:nvSpPr>
        <p:spPr>
          <a:xfrm>
            <a:off x="233192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5" name="Google Shape;8885;p222"/>
          <p:cNvSpPr/>
          <p:nvPr/>
        </p:nvSpPr>
        <p:spPr>
          <a:xfrm>
            <a:off x="5648318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6" name="Google Shape;8886;p222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7" name="Google Shape;8887;p222"/>
          <p:cNvSpPr/>
          <p:nvPr/>
        </p:nvSpPr>
        <p:spPr>
          <a:xfrm>
            <a:off x="6891966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8" name="Google Shape;8888;p222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89" name="Google Shape;8889;p222"/>
          <p:cNvSpPr/>
          <p:nvPr/>
        </p:nvSpPr>
        <p:spPr>
          <a:xfrm>
            <a:off x="606286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0" name="Google Shape;8890;p222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1" name="Google Shape;8891;p222"/>
          <p:cNvSpPr/>
          <p:nvPr/>
        </p:nvSpPr>
        <p:spPr>
          <a:xfrm>
            <a:off x="4819220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2" name="Google Shape;8892;p222"/>
          <p:cNvSpPr/>
          <p:nvPr/>
        </p:nvSpPr>
        <p:spPr>
          <a:xfrm>
            <a:off x="855016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3" name="Google Shape;8893;p222"/>
          <p:cNvSpPr/>
          <p:nvPr/>
        </p:nvSpPr>
        <p:spPr>
          <a:xfrm>
            <a:off x="896471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4" name="Google Shape;8894;p222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5" name="Google Shape;8895;p222"/>
          <p:cNvSpPr/>
          <p:nvPr/>
        </p:nvSpPr>
        <p:spPr>
          <a:xfrm>
            <a:off x="7721064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6" name="Google Shape;8896;p222"/>
          <p:cNvSpPr/>
          <p:nvPr/>
        </p:nvSpPr>
        <p:spPr>
          <a:xfrm>
            <a:off x="399012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7" name="Google Shape;8897;p222"/>
          <p:cNvSpPr/>
          <p:nvPr/>
        </p:nvSpPr>
        <p:spPr>
          <a:xfrm>
            <a:off x="5648318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8" name="Google Shape;8898;p222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9" name="Google Shape;8899;p222"/>
          <p:cNvSpPr/>
          <p:nvPr/>
        </p:nvSpPr>
        <p:spPr>
          <a:xfrm>
            <a:off x="6891966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0" name="Google Shape;8900;p222"/>
          <p:cNvSpPr/>
          <p:nvPr/>
        </p:nvSpPr>
        <p:spPr>
          <a:xfrm>
            <a:off x="6477417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1" name="Google Shape;8901;p222"/>
          <p:cNvSpPr/>
          <p:nvPr/>
        </p:nvSpPr>
        <p:spPr>
          <a:xfrm>
            <a:off x="5233769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2" name="Google Shape;8902;p222"/>
          <p:cNvSpPr/>
          <p:nvPr/>
        </p:nvSpPr>
        <p:spPr>
          <a:xfrm>
            <a:off x="4819220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3" name="Google Shape;8903;p222"/>
          <p:cNvSpPr/>
          <p:nvPr/>
        </p:nvSpPr>
        <p:spPr>
          <a:xfrm>
            <a:off x="8550162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4" name="Google Shape;8904;p222"/>
          <p:cNvSpPr/>
          <p:nvPr/>
        </p:nvSpPr>
        <p:spPr>
          <a:xfrm>
            <a:off x="8135613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5" name="Google Shape;8905;p222"/>
          <p:cNvSpPr/>
          <p:nvPr/>
        </p:nvSpPr>
        <p:spPr>
          <a:xfrm>
            <a:off x="7721064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6" name="Google Shape;8906;p222"/>
          <p:cNvSpPr/>
          <p:nvPr/>
        </p:nvSpPr>
        <p:spPr>
          <a:xfrm>
            <a:off x="5648318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7" name="Google Shape;8907;p222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8" name="Google Shape;8908;p222"/>
          <p:cNvSpPr/>
          <p:nvPr/>
        </p:nvSpPr>
        <p:spPr>
          <a:xfrm>
            <a:off x="6891966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9" name="Google Shape;8909;p222"/>
          <p:cNvSpPr/>
          <p:nvPr/>
        </p:nvSpPr>
        <p:spPr>
          <a:xfrm>
            <a:off x="6477417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0" name="Google Shape;8910;p222"/>
          <p:cNvSpPr/>
          <p:nvPr/>
        </p:nvSpPr>
        <p:spPr>
          <a:xfrm>
            <a:off x="4819220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1" name="Google Shape;8911;p222"/>
          <p:cNvSpPr/>
          <p:nvPr/>
        </p:nvSpPr>
        <p:spPr>
          <a:xfrm>
            <a:off x="8550162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2" name="Google Shape;8912;p222"/>
          <p:cNvSpPr/>
          <p:nvPr/>
        </p:nvSpPr>
        <p:spPr>
          <a:xfrm>
            <a:off x="8135613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3" name="Google Shape;8913;p222"/>
          <p:cNvSpPr/>
          <p:nvPr/>
        </p:nvSpPr>
        <p:spPr>
          <a:xfrm>
            <a:off x="5648318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4" name="Google Shape;8914;p222"/>
          <p:cNvSpPr/>
          <p:nvPr/>
        </p:nvSpPr>
        <p:spPr>
          <a:xfrm>
            <a:off x="7306515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5" name="Google Shape;8915;p222"/>
          <p:cNvSpPr/>
          <p:nvPr/>
        </p:nvSpPr>
        <p:spPr>
          <a:xfrm>
            <a:off x="6891966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6" name="Google Shape;8916;p222"/>
          <p:cNvSpPr/>
          <p:nvPr/>
        </p:nvSpPr>
        <p:spPr>
          <a:xfrm>
            <a:off x="6477417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7" name="Google Shape;8917;p222"/>
          <p:cNvSpPr/>
          <p:nvPr/>
        </p:nvSpPr>
        <p:spPr>
          <a:xfrm>
            <a:off x="8135613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8" name="Google Shape;8918;p222"/>
          <p:cNvSpPr/>
          <p:nvPr/>
        </p:nvSpPr>
        <p:spPr>
          <a:xfrm>
            <a:off x="7306515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9" name="Google Shape;8919;p222"/>
          <p:cNvSpPr/>
          <p:nvPr/>
        </p:nvSpPr>
        <p:spPr>
          <a:xfrm>
            <a:off x="6477417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0" name="Google Shape;8920;p222"/>
          <p:cNvSpPr/>
          <p:nvPr/>
        </p:nvSpPr>
        <p:spPr>
          <a:xfrm>
            <a:off x="8135613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1" name="Google Shape;8921;p222"/>
          <p:cNvSpPr/>
          <p:nvPr/>
        </p:nvSpPr>
        <p:spPr>
          <a:xfrm>
            <a:off x="7306515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2" name="Google Shape;8922;p222"/>
          <p:cNvSpPr/>
          <p:nvPr/>
        </p:nvSpPr>
        <p:spPr>
          <a:xfrm>
            <a:off x="6477417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3" name="Google Shape;8923;p222"/>
          <p:cNvSpPr/>
          <p:nvPr/>
        </p:nvSpPr>
        <p:spPr>
          <a:xfrm>
            <a:off x="6477417" y="1681051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924" name="Google Shape;8924;p222"/>
          <p:cNvCxnSpPr/>
          <p:nvPr/>
        </p:nvCxnSpPr>
        <p:spPr>
          <a:xfrm rot="10800000">
            <a:off x="4388094" y="1956395"/>
            <a:ext cx="0" cy="31572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5" name="Google Shape;8925;p222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6" name="Google Shape;8926;p222"/>
          <p:cNvCxnSpPr/>
          <p:nvPr/>
        </p:nvCxnSpPr>
        <p:spPr>
          <a:xfrm rot="10800000">
            <a:off x="4958099" y="1956312"/>
            <a:ext cx="0" cy="1193400"/>
          </a:xfrm>
          <a:prstGeom prst="straightConnector1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7" name="Google Shape;8927;p222"/>
          <p:cNvCxnSpPr/>
          <p:nvPr/>
        </p:nvCxnSpPr>
        <p:spPr>
          <a:xfrm>
            <a:off x="3847534" y="2502071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8" name="Google Shape;8928;p222"/>
          <p:cNvCxnSpPr/>
          <p:nvPr/>
        </p:nvCxnSpPr>
        <p:spPr>
          <a:xfrm rot="10800000">
            <a:off x="4958056" y="2502071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9" name="Google Shape;8929;p222"/>
          <p:cNvSpPr txBox="1"/>
          <p:nvPr/>
        </p:nvSpPr>
        <p:spPr>
          <a:xfrm>
            <a:off x="4463396" y="2110775"/>
            <a:ext cx="649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-25000" lang="en-US" sz="3300">
                <a:solidFill>
                  <a:srgbClr val="E1DDBF"/>
                </a:solidFill>
              </a:rPr>
              <a:t>i</a:t>
            </a:r>
            <a:endParaRPr baseline="-25000" sz="3300">
              <a:solidFill>
                <a:srgbClr val="E1DDBF"/>
              </a:solidFill>
            </a:endParaRPr>
          </a:p>
        </p:txBody>
      </p:sp>
      <p:sp>
        <p:nvSpPr>
          <p:cNvPr id="8930" name="Google Shape;8930;p222"/>
          <p:cNvSpPr txBox="1"/>
          <p:nvPr/>
        </p:nvSpPr>
        <p:spPr>
          <a:xfrm>
            <a:off x="5085232" y="3146992"/>
            <a:ext cx="45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1DDBF"/>
                </a:solidFill>
              </a:rPr>
              <a:t>i</a:t>
            </a:r>
            <a:endParaRPr baseline="-25000" sz="24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4" name="Shape 8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5" name="Google Shape;8935;p22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36" name="Google Shape;8936;p223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0" name="Shape 8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1" name="Google Shape;8941;p22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42" name="Google Shape;8942;p224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43" name="Google Shape;8943;p224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44" name="Google Shape;8944;p224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8" name="Shape 8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" name="Google Shape;8949;p22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50" name="Google Shape;8950;p225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8951" name="Google Shape;8951;p225"/>
          <p:cNvSpPr txBox="1"/>
          <p:nvPr/>
        </p:nvSpPr>
        <p:spPr>
          <a:xfrm>
            <a:off x="4326211" y="2199158"/>
            <a:ext cx="5156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52" name="Google Shape;8952;p225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3" name="Google Shape;8953;p225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4" name="Google Shape;8954;p225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8" name="Shape 8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9" name="Google Shape;8959;p22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60" name="Google Shape;8960;p226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8961" name="Google Shape;8961;p226"/>
          <p:cNvSpPr txBox="1"/>
          <p:nvPr/>
        </p:nvSpPr>
        <p:spPr>
          <a:xfrm>
            <a:off x="4326211" y="2199158"/>
            <a:ext cx="5156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62" name="Google Shape;8962;p226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3" name="Google Shape;8963;p226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4" name="Google Shape;8964;p226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5"/>
          <p:cNvSpPr/>
          <p:nvPr/>
        </p:nvSpPr>
        <p:spPr>
          <a:xfrm>
            <a:off x="6065837" y="4945062"/>
            <a:ext cx="12192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1" name="Google Shape;361;p65"/>
          <p:cNvCxnSpPr/>
          <p:nvPr/>
        </p:nvCxnSpPr>
        <p:spPr>
          <a:xfrm rot="10800000">
            <a:off x="3138337" y="1135062"/>
            <a:ext cx="4146700" cy="3810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65"/>
          <p:cNvCxnSpPr/>
          <p:nvPr/>
        </p:nvCxnSpPr>
        <p:spPr>
          <a:xfrm rot="10800000">
            <a:off x="1872592" y="2361488"/>
            <a:ext cx="4193245" cy="3726574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8" name="Shape 8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9" name="Google Shape;8969;p22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70" name="Google Shape;8970;p227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|d|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8971" name="Google Shape;8971;p227"/>
          <p:cNvSpPr txBox="1"/>
          <p:nvPr/>
        </p:nvSpPr>
        <p:spPr>
          <a:xfrm>
            <a:off x="4326211" y="2199158"/>
            <a:ext cx="5156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2		4		8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72" name="Google Shape;8972;p227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3" name="Google Shape;8973;p227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4" name="Google Shape;8974;p227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8" name="Shape 8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9" name="Google Shape;8979;p22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80" name="Google Shape;8980;p228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sqrt(|d|)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|d|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8981" name="Google Shape;8981;p228"/>
          <p:cNvSpPr txBox="1"/>
          <p:nvPr/>
        </p:nvSpPr>
        <p:spPr>
          <a:xfrm>
            <a:off x="4326211" y="2199158"/>
            <a:ext cx="5700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1.41	2		2.83	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2		4		8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82" name="Google Shape;8982;p228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3" name="Google Shape;8983;p228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4" name="Google Shape;8984;p228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8" name="Shape 8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9" name="Google Shape;8989;p22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90" name="Google Shape;8990;p229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sqrt(|d|)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|d|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10</a:t>
            </a:r>
            <a:r>
              <a:rPr baseline="30000" lang="en-US" sz="3300">
                <a:solidFill>
                  <a:srgbClr val="E1DDBF"/>
                </a:solidFill>
              </a:rPr>
              <a:t>|d|-1</a:t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8991" name="Google Shape;8991;p229"/>
          <p:cNvSpPr txBox="1"/>
          <p:nvPr/>
        </p:nvSpPr>
        <p:spPr>
          <a:xfrm>
            <a:off x="4326211" y="2199158"/>
            <a:ext cx="687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1.41	2		2.83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2		4		8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10	1000	10,000,000</a:t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92" name="Google Shape;8992;p229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3" name="Google Shape;8993;p229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94" name="Google Shape;8994;p229"/>
          <p:cNvSpPr txBox="1"/>
          <p:nvPr/>
        </p:nvSpPr>
        <p:spPr>
          <a:xfrm>
            <a:off x="8748500" y="16262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8" name="Shape 8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9" name="Google Shape;8999;p23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9000" name="Google Shape;9000;p230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sqrt(|d|)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|d|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10</a:t>
            </a:r>
            <a:r>
              <a:rPr baseline="30000" lang="en-US" sz="3300">
                <a:solidFill>
                  <a:srgbClr val="E1DDBF"/>
                </a:solidFill>
              </a:rPr>
              <a:t>|d|-1</a:t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9001" name="Google Shape;9001;p230"/>
          <p:cNvSpPr txBox="1"/>
          <p:nvPr/>
        </p:nvSpPr>
        <p:spPr>
          <a:xfrm>
            <a:off x="4326211" y="2199158"/>
            <a:ext cx="687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1.41	2		2.83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2		4		8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10	1000	10,000,000</a:t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9002" name="Google Shape;9002;p230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3" name="Google Shape;9003;p230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4" name="Google Shape;9004;p230"/>
          <p:cNvSpPr/>
          <p:nvPr/>
        </p:nvSpPr>
        <p:spPr>
          <a:xfrm>
            <a:off x="1386149" y="5027872"/>
            <a:ext cx="7953900" cy="505200"/>
          </a:xfrm>
          <a:prstGeom prst="rect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5" name="Google Shape;9005;p230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9" name="Shape 9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0" name="Google Shape;9010;p23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11" name="Google Shape;9011;p231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5" name="Shape 9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6" name="Google Shape;9016;p23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17" name="Google Shape;9017;p232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1" name="Shape 9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2" name="Google Shape;9022;p23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23" name="Google Shape;9023;p233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d</a:t>
            </a:r>
            <a:r>
              <a:rPr baseline="-25000" lang="en-US"/>
              <a:t>1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2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3</a:t>
            </a:r>
            <a:r>
              <a:rPr baseline="30000" lang="en-US"/>
              <a:t>2</a:t>
            </a:r>
            <a:r>
              <a:rPr lang="en-US"/>
              <a:t> + … + d</a:t>
            </a:r>
            <a:r>
              <a:rPr baseline="-25000" lang="en-US"/>
              <a:t>m</a:t>
            </a:r>
            <a:r>
              <a:rPr baseline="30000" lang="en-US"/>
              <a:t>2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7" name="Shape 9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8" name="Google Shape;9028;p23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29" name="Google Shape;9029;p234"/>
          <p:cNvSpPr txBox="1"/>
          <p:nvPr>
            <p:ph idx="1" type="body"/>
          </p:nvPr>
        </p:nvSpPr>
        <p:spPr>
          <a:xfrm>
            <a:off x="423925" y="1567225"/>
            <a:ext cx="11872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d</a:t>
            </a:r>
            <a:r>
              <a:rPr baseline="-25000" lang="en-US"/>
              <a:t>1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2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3</a:t>
            </a:r>
            <a:r>
              <a:rPr baseline="30000" lang="en-US"/>
              <a:t>2</a:t>
            </a:r>
            <a:r>
              <a:rPr lang="en-US"/>
              <a:t> + … + d</a:t>
            </a:r>
            <a:r>
              <a:rPr baseline="-25000" lang="en-US"/>
              <a:t>m</a:t>
            </a:r>
            <a:r>
              <a:rPr baseline="30000" lang="en-US"/>
              <a:t>2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(n</a:t>
            </a:r>
            <a:r>
              <a:rPr baseline="-25000" lang="en-US"/>
              <a:t>1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2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3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+…+ (n</a:t>
            </a:r>
            <a:r>
              <a:rPr baseline="-25000" lang="en-US"/>
              <a:t>m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3" name="Shape 9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4" name="Google Shape;9034;p23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35" name="Google Shape;9035;p235"/>
          <p:cNvSpPr txBox="1"/>
          <p:nvPr>
            <p:ph idx="1" type="body"/>
          </p:nvPr>
        </p:nvSpPr>
        <p:spPr>
          <a:xfrm>
            <a:off x="423925" y="1567225"/>
            <a:ext cx="11872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d</a:t>
            </a:r>
            <a:r>
              <a:rPr baseline="-25000" lang="en-US"/>
              <a:t>1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2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3</a:t>
            </a:r>
            <a:r>
              <a:rPr baseline="30000" lang="en-US"/>
              <a:t>2</a:t>
            </a:r>
            <a:r>
              <a:rPr lang="en-US"/>
              <a:t> + … + d</a:t>
            </a:r>
            <a:r>
              <a:rPr baseline="-25000" lang="en-US"/>
              <a:t>m</a:t>
            </a:r>
            <a:r>
              <a:rPr baseline="30000" lang="en-US"/>
              <a:t>2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(n</a:t>
            </a:r>
            <a:r>
              <a:rPr baseline="-25000" lang="en-US"/>
              <a:t>1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2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3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+…+ (n</a:t>
            </a:r>
            <a:r>
              <a:rPr baseline="-25000" lang="en-US"/>
              <a:t>m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9" name="Shape 9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0" name="Google Shape;9040;p23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1" name="Google Shape;9041;p236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pic>
        <p:nvPicPr>
          <p:cNvPr id="9042" name="Google Shape;9042;p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585"/>
            <a:ext cx="12434712" cy="62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6"/>
          <p:cNvSpPr/>
          <p:nvPr/>
        </p:nvSpPr>
        <p:spPr>
          <a:xfrm>
            <a:off x="4541837" y="4945062"/>
            <a:ext cx="1143000" cy="1143000"/>
          </a:xfrm>
          <a:prstGeom prst="rect">
            <a:avLst/>
          </a:prstGeom>
          <a:noFill/>
          <a:ln cap="flat" cmpd="sng" w="7620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72" name="Google Shape;372;p66"/>
          <p:cNvCxnSpPr/>
          <p:nvPr/>
        </p:nvCxnSpPr>
        <p:spPr>
          <a:xfrm flipH="1" rot="10800000">
            <a:off x="5684837" y="2361488"/>
            <a:ext cx="4191000" cy="3726574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66"/>
          <p:cNvCxnSpPr/>
          <p:nvPr/>
        </p:nvCxnSpPr>
        <p:spPr>
          <a:xfrm flipH="1" rot="10800000">
            <a:off x="4541837" y="1135062"/>
            <a:ext cx="4114800" cy="3810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6" name="Shape 9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7" name="Google Shape;9047;p23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8" name="Google Shape;9048;p237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pic>
        <p:nvPicPr>
          <p:cNvPr id="9049" name="Google Shape;9049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585"/>
            <a:ext cx="12434712" cy="6217356"/>
          </a:xfrm>
          <a:prstGeom prst="rect">
            <a:avLst/>
          </a:prstGeom>
          <a:noFill/>
          <a:ln>
            <a:noFill/>
          </a:ln>
        </p:spPr>
      </p:pic>
      <p:sp>
        <p:nvSpPr>
          <p:cNvPr id="9050" name="Google Shape;9050;p237"/>
          <p:cNvSpPr/>
          <p:nvPr/>
        </p:nvSpPr>
        <p:spPr>
          <a:xfrm>
            <a:off x="6295965" y="5481220"/>
            <a:ext cx="505200" cy="531300"/>
          </a:xfrm>
          <a:prstGeom prst="rect">
            <a:avLst/>
          </a:prstGeom>
          <a:noFill/>
          <a:ln cap="flat" cmpd="sng" w="3810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54" name="Shape 9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5" name="Google Shape;9055;p23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56" name="Google Shape;9056;p238"/>
          <p:cNvSpPr txBox="1"/>
          <p:nvPr>
            <p:ph idx="1" type="body"/>
          </p:nvPr>
        </p:nvSpPr>
        <p:spPr>
          <a:xfrm>
            <a:off x="423934" y="1567224"/>
            <a:ext cx="11767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d</a:t>
            </a:r>
            <a:r>
              <a:rPr baseline="-25000" lang="en-US"/>
              <a:t>1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2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3</a:t>
            </a:r>
            <a:r>
              <a:rPr baseline="30000" lang="en-US"/>
              <a:t>2</a:t>
            </a:r>
            <a:r>
              <a:rPr lang="en-US"/>
              <a:t> + … + d</a:t>
            </a:r>
            <a:r>
              <a:rPr baseline="-25000" lang="en-US"/>
              <a:t>m</a:t>
            </a:r>
            <a:r>
              <a:rPr baseline="30000" lang="en-US"/>
              <a:t>2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(n</a:t>
            </a:r>
            <a:r>
              <a:rPr baseline="-25000" lang="en-US"/>
              <a:t>1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2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3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+…+ (n</a:t>
            </a:r>
            <a:r>
              <a:rPr baseline="-25000" lang="en-US"/>
              <a:t>m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 baseline="30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baseline="-25000" lang="en-US"/>
              <a:t>best</a:t>
            </a:r>
            <a:r>
              <a:rPr lang="en-US" sz="4100"/>
              <a:t> </a:t>
            </a:r>
            <a:r>
              <a:rPr lang="en-US"/>
              <a:t>= argmin</a:t>
            </a:r>
            <a:r>
              <a:rPr lang="en-US" sz="4100"/>
              <a:t> 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endParaRPr sz="41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9057" name="Google Shape;9057;p238"/>
          <p:cNvSpPr txBox="1"/>
          <p:nvPr/>
        </p:nvSpPr>
        <p:spPr>
          <a:xfrm>
            <a:off x="2189338" y="5882758"/>
            <a:ext cx="1010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300">
                <a:solidFill>
                  <a:srgbClr val="E1DDBF"/>
                </a:solidFill>
              </a:rPr>
              <a:t>n</a:t>
            </a:r>
            <a:r>
              <a:rPr b="1" baseline="-25000" lang="en-US" sz="3300">
                <a:solidFill>
                  <a:srgbClr val="E1DDBF"/>
                </a:solidFill>
              </a:rPr>
              <a:t>est</a:t>
            </a:r>
            <a:r>
              <a:rPr b="1" lang="en-US" sz="4100">
                <a:solidFill>
                  <a:srgbClr val="E1DDBF"/>
                </a:solidFill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1" name="Shape 9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" name="Google Shape;9062;p23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3" name="Google Shape;9063;p239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pic>
        <p:nvPicPr>
          <p:cNvPr id="9064" name="Google Shape;9064;p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585"/>
            <a:ext cx="12434712" cy="6217356"/>
          </a:xfrm>
          <a:prstGeom prst="rect">
            <a:avLst/>
          </a:prstGeom>
          <a:noFill/>
          <a:ln>
            <a:noFill/>
          </a:ln>
        </p:spPr>
      </p:pic>
      <p:sp>
        <p:nvSpPr>
          <p:cNvPr id="9065" name="Google Shape;9065;p239"/>
          <p:cNvSpPr/>
          <p:nvPr/>
        </p:nvSpPr>
        <p:spPr>
          <a:xfrm>
            <a:off x="6295965" y="5481220"/>
            <a:ext cx="505200" cy="531300"/>
          </a:xfrm>
          <a:prstGeom prst="rect">
            <a:avLst/>
          </a:prstGeom>
          <a:noFill/>
          <a:ln cap="flat" cmpd="sng" w="3810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6" name="Google Shape;9066;p239"/>
          <p:cNvCxnSpPr/>
          <p:nvPr/>
        </p:nvCxnSpPr>
        <p:spPr>
          <a:xfrm rot="10800000">
            <a:off x="6548530" y="3920488"/>
            <a:ext cx="0" cy="20919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7" name="Google Shape;9067;p239"/>
          <p:cNvSpPr txBox="1"/>
          <p:nvPr/>
        </p:nvSpPr>
        <p:spPr>
          <a:xfrm>
            <a:off x="5823137" y="3149712"/>
            <a:ext cx="1684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55.5</a:t>
            </a:r>
            <a:endParaRPr sz="41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1" name="Shape 9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" name="Google Shape;9072;p24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073" name="Google Shape;9073;p240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7" name="Shape 9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8" name="Google Shape;9078;p24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079" name="Google Shape;9079;p241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3" name="Shape 9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4" name="Google Shape;9084;p24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085" name="Google Shape;9085;p242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  <a:p>
            <a:pPr indent="254000" lvl="0" marL="248920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= d/dn</a:t>
            </a:r>
            <a:r>
              <a:rPr lang="en-US" sz="4100"/>
              <a:t>(𝚺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89" name="Shape 9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0" name="Google Shape;9090;p24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091" name="Google Shape;9091;p243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d/dn</a:t>
            </a:r>
            <a:r>
              <a:rPr lang="en-US" sz="4100"/>
              <a:t>(𝚺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254000" lvl="0" marL="248920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d/dn</a:t>
            </a:r>
            <a:r>
              <a:rPr lang="en-US" sz="4100"/>
              <a:t>(</a:t>
            </a:r>
            <a:r>
              <a:rPr lang="en-US"/>
              <a:t>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5" name="Shape 9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6" name="Google Shape;9096;p24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097" name="Google Shape;9097;p244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d/dn</a:t>
            </a:r>
            <a:r>
              <a:rPr lang="en-US" sz="4100"/>
              <a:t>(𝚺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d/dn</a:t>
            </a:r>
            <a:r>
              <a:rPr lang="en-US" sz="4100"/>
              <a:t>(</a:t>
            </a:r>
            <a:r>
              <a:rPr lang="en-US"/>
              <a:t>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						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2(n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1" name="Shape 9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2" name="Google Shape;9102;p24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03" name="Google Shape;9103;p245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d/dn</a:t>
            </a:r>
            <a:r>
              <a:rPr lang="en-US" sz="4100"/>
              <a:t>(𝚺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d/dn</a:t>
            </a:r>
            <a:r>
              <a:rPr lang="en-US" sz="4100"/>
              <a:t>(</a:t>
            </a:r>
            <a:r>
              <a:rPr lang="en-US"/>
              <a:t>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						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2(n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						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7" name="Shape 9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8" name="Google Shape;9108;p24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09" name="Google Shape;9109;p246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9"/>
          <p:cNvSpPr txBox="1"/>
          <p:nvPr>
            <p:ph type="title"/>
          </p:nvPr>
        </p:nvSpPr>
        <p:spPr>
          <a:xfrm>
            <a:off x="274638" y="1058862"/>
            <a:ext cx="118872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</a:t>
            </a:r>
            <a:br>
              <a:rPr b="0" i="0" lang="en-US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Convolutional Neural Networks</a:t>
            </a:r>
            <a:endParaRPr b="0" i="0" sz="7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lang="en-US" sz="4800"/>
              <a:t>Work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4850" y="30400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381" name="Google Shape;381;p67"/>
          <p:cNvSpPr/>
          <p:nvPr/>
        </p:nvSpPr>
        <p:spPr>
          <a:xfrm>
            <a:off x="4541837" y="3421062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82" name="Google Shape;382;p67"/>
          <p:cNvCxnSpPr/>
          <p:nvPr/>
        </p:nvCxnSpPr>
        <p:spPr>
          <a:xfrm rot="10800000">
            <a:off x="3138336" y="1135062"/>
            <a:ext cx="2546501" cy="2286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67"/>
          <p:cNvCxnSpPr/>
          <p:nvPr/>
        </p:nvCxnSpPr>
        <p:spPr>
          <a:xfrm rot="10800000">
            <a:off x="1872591" y="2361487"/>
            <a:ext cx="2669247" cy="2202575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3" name="Shape 9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" name="Google Shape;9114;p24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15" name="Google Shape;9115;p247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19" name="Shape 9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0" name="Google Shape;9120;p24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21" name="Google Shape;9121;p248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m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5" name="Shape 9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6" name="Google Shape;9126;p24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27" name="Google Shape;9127;p249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m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m n</a:t>
            </a:r>
            <a:r>
              <a:rPr baseline="-25000" lang="en-US"/>
              <a:t>est</a:t>
            </a:r>
            <a:r>
              <a:rPr lang="en-US"/>
              <a:t>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1" name="Shape 9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2" name="Google Shape;9132;p25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33" name="Google Shape;9133;p250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m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m n</a:t>
            </a:r>
            <a:r>
              <a:rPr baseline="-25000" lang="en-US"/>
              <a:t>est</a:t>
            </a:r>
            <a:r>
              <a:rPr lang="en-US"/>
              <a:t>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n</a:t>
            </a:r>
            <a:r>
              <a:rPr baseline="-25000" lang="en-US"/>
              <a:t>est</a:t>
            </a:r>
            <a:r>
              <a:rPr lang="en-US"/>
              <a:t>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 / m = n</a:t>
            </a:r>
            <a:endParaRPr/>
          </a:p>
        </p:txBody>
      </p:sp>
      <p:cxnSp>
        <p:nvCxnSpPr>
          <p:cNvPr id="9134" name="Google Shape;9134;p250"/>
          <p:cNvCxnSpPr/>
          <p:nvPr/>
        </p:nvCxnSpPr>
        <p:spPr>
          <a:xfrm>
            <a:off x="3782761" y="5869805"/>
            <a:ext cx="259200" cy="0"/>
          </a:xfrm>
          <a:prstGeom prst="straightConnector1">
            <a:avLst/>
          </a:prstGeom>
          <a:noFill/>
          <a:ln cap="flat" cmpd="sng" w="19050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138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p251"/>
          <p:cNvSpPr txBox="1"/>
          <p:nvPr>
            <p:ph type="title"/>
          </p:nvPr>
        </p:nvSpPr>
        <p:spPr>
          <a:xfrm>
            <a:off x="631208" y="605179"/>
            <a:ext cx="2301600" cy="778800"/>
          </a:xfrm>
          <a:prstGeom prst="rect">
            <a:avLst/>
          </a:prstGeom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9140" name="Google Shape;9140;p251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1" name="Google Shape;9141;p251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2" name="Google Shape;9142;p251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3" name="Google Shape;9143;p251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4" name="Google Shape;9144;p251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45" name="Google Shape;9145;p251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46" name="Google Shape;9146;p251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47" name="Google Shape;9147;p251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48" name="Google Shape;9148;p25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9" name="Google Shape;9149;p25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0" name="Google Shape;9150;p25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1" name="Google Shape;9151;p25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2" name="Google Shape;9152;p25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153" name="Google Shape;9153;p251"/>
          <p:cNvSpPr txBox="1"/>
          <p:nvPr/>
        </p:nvSpPr>
        <p:spPr>
          <a:xfrm>
            <a:off x="8278335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54" name="Google Shape;9154;p251"/>
          <p:cNvSpPr txBox="1"/>
          <p:nvPr/>
        </p:nvSpPr>
        <p:spPr>
          <a:xfrm>
            <a:off x="8278335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55" name="Google Shape;9155;p251"/>
          <p:cNvSpPr txBox="1"/>
          <p:nvPr/>
        </p:nvSpPr>
        <p:spPr>
          <a:xfrm>
            <a:off x="8278335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56" name="Google Shape;9156;p251"/>
          <p:cNvSpPr txBox="1"/>
          <p:nvPr/>
        </p:nvSpPr>
        <p:spPr>
          <a:xfrm>
            <a:off x="8278335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57" name="Google Shape;9157;p251"/>
          <p:cNvSpPr txBox="1"/>
          <p:nvPr/>
        </p:nvSpPr>
        <p:spPr>
          <a:xfrm>
            <a:off x="8120805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truth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161" name="Shape 9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2" name="Google Shape;9162;p252"/>
          <p:cNvSpPr txBox="1"/>
          <p:nvPr>
            <p:ph type="title"/>
          </p:nvPr>
        </p:nvSpPr>
        <p:spPr>
          <a:xfrm>
            <a:off x="631208" y="605179"/>
            <a:ext cx="2301600" cy="778800"/>
          </a:xfrm>
          <a:prstGeom prst="rect">
            <a:avLst/>
          </a:prstGeom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9163" name="Google Shape;9163;p252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4" name="Google Shape;9164;p252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5" name="Google Shape;9165;p252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6" name="Google Shape;9166;p252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7" name="Google Shape;9167;p252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68" name="Google Shape;9168;p252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69" name="Google Shape;9169;p252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0" name="Google Shape;9170;p252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1" name="Google Shape;9171;p25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2" name="Google Shape;9172;p25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3" name="Google Shape;9173;p25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4" name="Google Shape;9174;p25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5" name="Google Shape;9175;p25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176" name="Google Shape;9176;p252"/>
          <p:cNvSpPr txBox="1"/>
          <p:nvPr/>
        </p:nvSpPr>
        <p:spPr>
          <a:xfrm>
            <a:off x="9314708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7" name="Google Shape;9177;p252"/>
          <p:cNvSpPr txBox="1"/>
          <p:nvPr/>
        </p:nvSpPr>
        <p:spPr>
          <a:xfrm>
            <a:off x="9314708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8" name="Google Shape;9178;p252"/>
          <p:cNvSpPr txBox="1"/>
          <p:nvPr/>
        </p:nvSpPr>
        <p:spPr>
          <a:xfrm>
            <a:off x="9314708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9" name="Google Shape;9179;p252"/>
          <p:cNvSpPr txBox="1"/>
          <p:nvPr/>
        </p:nvSpPr>
        <p:spPr>
          <a:xfrm>
            <a:off x="9314708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0" name="Google Shape;9180;p252"/>
          <p:cNvSpPr txBox="1"/>
          <p:nvPr/>
        </p:nvSpPr>
        <p:spPr>
          <a:xfrm>
            <a:off x="8278335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1" name="Google Shape;9181;p252"/>
          <p:cNvSpPr txBox="1"/>
          <p:nvPr/>
        </p:nvSpPr>
        <p:spPr>
          <a:xfrm>
            <a:off x="8278335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2" name="Google Shape;9182;p252"/>
          <p:cNvSpPr txBox="1"/>
          <p:nvPr/>
        </p:nvSpPr>
        <p:spPr>
          <a:xfrm>
            <a:off x="8278335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3" name="Google Shape;9183;p252"/>
          <p:cNvSpPr txBox="1"/>
          <p:nvPr/>
        </p:nvSpPr>
        <p:spPr>
          <a:xfrm>
            <a:off x="8278335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4" name="Google Shape;9184;p252"/>
          <p:cNvSpPr txBox="1"/>
          <p:nvPr/>
        </p:nvSpPr>
        <p:spPr>
          <a:xfrm>
            <a:off x="8120805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truth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5" name="Google Shape;9185;p252"/>
          <p:cNvSpPr txBox="1"/>
          <p:nvPr/>
        </p:nvSpPr>
        <p:spPr>
          <a:xfrm>
            <a:off x="8949903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answer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189" name="Shape 9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0" name="Google Shape;9190;p253"/>
          <p:cNvSpPr txBox="1"/>
          <p:nvPr>
            <p:ph type="title"/>
          </p:nvPr>
        </p:nvSpPr>
        <p:spPr>
          <a:xfrm>
            <a:off x="631208" y="605179"/>
            <a:ext cx="2301600" cy="778800"/>
          </a:xfrm>
          <a:prstGeom prst="rect">
            <a:avLst/>
          </a:prstGeom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9191" name="Google Shape;9191;p253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2" name="Google Shape;9192;p253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3" name="Google Shape;9193;p253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4" name="Google Shape;9194;p253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5" name="Google Shape;9195;p253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96" name="Google Shape;9196;p253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97" name="Google Shape;9197;p253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98" name="Google Shape;9198;p253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99" name="Google Shape;9199;p253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0" name="Google Shape;9200;p253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1" name="Google Shape;9201;p253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2" name="Google Shape;9202;p253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3" name="Google Shape;9203;p253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204" name="Google Shape;9204;p253"/>
          <p:cNvSpPr txBox="1"/>
          <p:nvPr/>
        </p:nvSpPr>
        <p:spPr>
          <a:xfrm>
            <a:off x="9314708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5" name="Google Shape;9205;p253"/>
          <p:cNvSpPr txBox="1"/>
          <p:nvPr/>
        </p:nvSpPr>
        <p:spPr>
          <a:xfrm>
            <a:off x="9314708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6" name="Google Shape;9206;p253"/>
          <p:cNvSpPr txBox="1"/>
          <p:nvPr/>
        </p:nvSpPr>
        <p:spPr>
          <a:xfrm>
            <a:off x="9314708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7" name="Google Shape;9207;p253"/>
          <p:cNvSpPr txBox="1"/>
          <p:nvPr/>
        </p:nvSpPr>
        <p:spPr>
          <a:xfrm>
            <a:off x="9314708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8" name="Google Shape;9208;p253"/>
          <p:cNvSpPr txBox="1"/>
          <p:nvPr/>
        </p:nvSpPr>
        <p:spPr>
          <a:xfrm>
            <a:off x="8278335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9" name="Google Shape;9209;p253"/>
          <p:cNvSpPr txBox="1"/>
          <p:nvPr/>
        </p:nvSpPr>
        <p:spPr>
          <a:xfrm>
            <a:off x="8278335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0" name="Google Shape;9210;p253"/>
          <p:cNvSpPr txBox="1"/>
          <p:nvPr/>
        </p:nvSpPr>
        <p:spPr>
          <a:xfrm>
            <a:off x="8278335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1" name="Google Shape;9211;p253"/>
          <p:cNvSpPr txBox="1"/>
          <p:nvPr/>
        </p:nvSpPr>
        <p:spPr>
          <a:xfrm>
            <a:off x="8278335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2" name="Google Shape;9212;p253"/>
          <p:cNvSpPr txBox="1"/>
          <p:nvPr/>
        </p:nvSpPr>
        <p:spPr>
          <a:xfrm>
            <a:off x="8120805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truth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3" name="Google Shape;9213;p253"/>
          <p:cNvSpPr txBox="1"/>
          <p:nvPr/>
        </p:nvSpPr>
        <p:spPr>
          <a:xfrm>
            <a:off x="8949903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answer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4" name="Google Shape;9214;p253"/>
          <p:cNvSpPr txBox="1"/>
          <p:nvPr/>
        </p:nvSpPr>
        <p:spPr>
          <a:xfrm>
            <a:off x="6877157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5" name="Google Shape;9215;p253"/>
          <p:cNvSpPr txBox="1"/>
          <p:nvPr/>
        </p:nvSpPr>
        <p:spPr>
          <a:xfrm>
            <a:off x="6827413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6" name="Google Shape;9216;p253"/>
          <p:cNvSpPr txBox="1"/>
          <p:nvPr/>
        </p:nvSpPr>
        <p:spPr>
          <a:xfrm>
            <a:off x="6827413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7" name="Google Shape;9217;p253"/>
          <p:cNvSpPr txBox="1"/>
          <p:nvPr/>
        </p:nvSpPr>
        <p:spPr>
          <a:xfrm>
            <a:off x="6827413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8" name="Google Shape;9218;p253"/>
          <p:cNvSpPr txBox="1"/>
          <p:nvPr/>
        </p:nvSpPr>
        <p:spPr>
          <a:xfrm>
            <a:off x="6827413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222" name="Shape 9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Google Shape;9223;p254"/>
          <p:cNvSpPr txBox="1"/>
          <p:nvPr>
            <p:ph type="title"/>
          </p:nvPr>
        </p:nvSpPr>
        <p:spPr>
          <a:xfrm>
            <a:off x="631208" y="605179"/>
            <a:ext cx="2301600" cy="778800"/>
          </a:xfrm>
          <a:prstGeom prst="rect">
            <a:avLst/>
          </a:prstGeom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9224" name="Google Shape;9224;p254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5" name="Google Shape;9225;p254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6" name="Google Shape;9226;p254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7" name="Google Shape;9227;p254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8" name="Google Shape;9228;p254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29" name="Google Shape;9229;p254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0" name="Google Shape;9230;p254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1" name="Google Shape;9231;p254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2" name="Google Shape;9232;p254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3" name="Google Shape;9233;p254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4" name="Google Shape;9234;p254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5" name="Google Shape;9235;p254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6" name="Google Shape;9236;p254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237" name="Google Shape;9237;p254"/>
          <p:cNvSpPr txBox="1"/>
          <p:nvPr/>
        </p:nvSpPr>
        <p:spPr>
          <a:xfrm>
            <a:off x="9314708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8" name="Google Shape;9238;p254"/>
          <p:cNvSpPr txBox="1"/>
          <p:nvPr/>
        </p:nvSpPr>
        <p:spPr>
          <a:xfrm>
            <a:off x="9314708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9" name="Google Shape;9239;p254"/>
          <p:cNvSpPr txBox="1"/>
          <p:nvPr/>
        </p:nvSpPr>
        <p:spPr>
          <a:xfrm>
            <a:off x="9314708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0" name="Google Shape;9240;p254"/>
          <p:cNvSpPr txBox="1"/>
          <p:nvPr/>
        </p:nvSpPr>
        <p:spPr>
          <a:xfrm>
            <a:off x="9314708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1" name="Google Shape;9241;p254"/>
          <p:cNvSpPr txBox="1"/>
          <p:nvPr/>
        </p:nvSpPr>
        <p:spPr>
          <a:xfrm>
            <a:off x="8278335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2" name="Google Shape;9242;p254"/>
          <p:cNvSpPr txBox="1"/>
          <p:nvPr/>
        </p:nvSpPr>
        <p:spPr>
          <a:xfrm>
            <a:off x="8278335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3" name="Google Shape;9243;p254"/>
          <p:cNvSpPr txBox="1"/>
          <p:nvPr/>
        </p:nvSpPr>
        <p:spPr>
          <a:xfrm>
            <a:off x="8278335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4" name="Google Shape;9244;p254"/>
          <p:cNvSpPr txBox="1"/>
          <p:nvPr/>
        </p:nvSpPr>
        <p:spPr>
          <a:xfrm>
            <a:off x="8278335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5" name="Google Shape;9245;p254"/>
          <p:cNvSpPr txBox="1"/>
          <p:nvPr/>
        </p:nvSpPr>
        <p:spPr>
          <a:xfrm>
            <a:off x="8120805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truth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6" name="Google Shape;9246;p254"/>
          <p:cNvSpPr txBox="1"/>
          <p:nvPr/>
        </p:nvSpPr>
        <p:spPr>
          <a:xfrm>
            <a:off x="8949903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answer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7" name="Google Shape;9247;p254"/>
          <p:cNvSpPr txBox="1"/>
          <p:nvPr/>
        </p:nvSpPr>
        <p:spPr>
          <a:xfrm>
            <a:off x="6877157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8" name="Google Shape;9248;p254"/>
          <p:cNvSpPr txBox="1"/>
          <p:nvPr/>
        </p:nvSpPr>
        <p:spPr>
          <a:xfrm>
            <a:off x="6827413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9" name="Google Shape;9249;p254"/>
          <p:cNvSpPr txBox="1"/>
          <p:nvPr/>
        </p:nvSpPr>
        <p:spPr>
          <a:xfrm>
            <a:off x="6827413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50" name="Google Shape;9250;p254"/>
          <p:cNvSpPr txBox="1"/>
          <p:nvPr/>
        </p:nvSpPr>
        <p:spPr>
          <a:xfrm>
            <a:off x="6827413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51" name="Google Shape;9251;p254"/>
          <p:cNvSpPr txBox="1"/>
          <p:nvPr/>
        </p:nvSpPr>
        <p:spPr>
          <a:xfrm>
            <a:off x="6827413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52" name="Google Shape;9252;p254"/>
          <p:cNvSpPr txBox="1"/>
          <p:nvPr/>
        </p:nvSpPr>
        <p:spPr>
          <a:xfrm>
            <a:off x="5737147" y="5955579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total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53" name="Google Shape;9253;p254"/>
          <p:cNvSpPr txBox="1"/>
          <p:nvPr/>
        </p:nvSpPr>
        <p:spPr>
          <a:xfrm>
            <a:off x="6827413" y="592950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3.25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257" name="Shape 9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Google Shape;9258;p25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all the weights: Gradient descent</a:t>
            </a:r>
            <a:endParaRPr/>
          </a:p>
        </p:txBody>
      </p:sp>
      <p:sp>
        <p:nvSpPr>
          <p:cNvPr id="9259" name="Google Shape;9259;p255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60" name="Google Shape;9260;p255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61" name="Google Shape;9261;p255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2" name="Google Shape;9262;p255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3" name="Google Shape;9263;p255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64" name="Google Shape;9264;p255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265" name="Google Shape;9265;p255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6" name="Google Shape;9266;p255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270" name="Shape 9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1" name="Google Shape;9271;p25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all the weights: Gradient descent</a:t>
            </a:r>
            <a:endParaRPr/>
          </a:p>
        </p:txBody>
      </p:sp>
      <p:sp>
        <p:nvSpPr>
          <p:cNvPr id="9272" name="Google Shape;9272;p256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73" name="Google Shape;9273;p256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4" name="Google Shape;9274;p256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5" name="Google Shape;9275;p256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6" name="Google Shape;9276;p256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7" name="Google Shape;9277;p256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278" name="Google Shape;9278;p256"/>
          <p:cNvCxnSpPr/>
          <p:nvPr/>
        </p:nvCxnSpPr>
        <p:spPr>
          <a:xfrm rot="10800000">
            <a:off x="3881800" y="2649541"/>
            <a:ext cx="231900" cy="46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9" name="Google Shape;9279;p256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0" name="Google Shape;9280;p256"/>
          <p:cNvCxnSpPr/>
          <p:nvPr/>
        </p:nvCxnSpPr>
        <p:spPr>
          <a:xfrm rot="10800000">
            <a:off x="2510681" y="2662638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1" name="Google Shape;9281;p256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82" name="Google Shape;9282;p256"/>
          <p:cNvSpPr txBox="1"/>
          <p:nvPr/>
        </p:nvSpPr>
        <p:spPr>
          <a:xfrm>
            <a:off x="864324" y="2335520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lower weight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389" name="Google Shape;389;p68"/>
          <p:cNvSpPr txBox="1"/>
          <p:nvPr>
            <p:ph idx="1" type="body"/>
          </p:nvPr>
        </p:nvSpPr>
        <p:spPr>
          <a:xfrm>
            <a:off x="274638" y="1212850"/>
            <a:ext cx="118872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 up the feature and the image patch.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Multiply each image pixel by the corresponding feature pixel.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them up.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Divide by the total number of pixels in the feature.</a:t>
            </a:r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286" name="Shape 9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" name="Google Shape;9287;p25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all the weights: Gradient descent</a:t>
            </a:r>
            <a:endParaRPr/>
          </a:p>
        </p:txBody>
      </p:sp>
      <p:sp>
        <p:nvSpPr>
          <p:cNvPr id="9288" name="Google Shape;9288;p257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89" name="Google Shape;9289;p257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90" name="Google Shape;9290;p257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1" name="Google Shape;9291;p257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2" name="Google Shape;9292;p257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93" name="Google Shape;9293;p257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294" name="Google Shape;9294;p257"/>
          <p:cNvCxnSpPr/>
          <p:nvPr/>
        </p:nvCxnSpPr>
        <p:spPr>
          <a:xfrm rot="10800000">
            <a:off x="3881800" y="2649541"/>
            <a:ext cx="231900" cy="46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5" name="Google Shape;9295;p257"/>
          <p:cNvCxnSpPr/>
          <p:nvPr/>
        </p:nvCxnSpPr>
        <p:spPr>
          <a:xfrm>
            <a:off x="4501796" y="3828800"/>
            <a:ext cx="290100" cy="48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6" name="Google Shape;9296;p257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7" name="Google Shape;9297;p257"/>
          <p:cNvCxnSpPr/>
          <p:nvPr/>
        </p:nvCxnSpPr>
        <p:spPr>
          <a:xfrm rot="10800000">
            <a:off x="2510681" y="4320600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8" name="Google Shape;9298;p257"/>
          <p:cNvCxnSpPr/>
          <p:nvPr/>
        </p:nvCxnSpPr>
        <p:spPr>
          <a:xfrm rot="10800000">
            <a:off x="2510681" y="2662638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9" name="Google Shape;9299;p257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00" name="Google Shape;9300;p257"/>
          <p:cNvSpPr txBox="1"/>
          <p:nvPr/>
        </p:nvSpPr>
        <p:spPr>
          <a:xfrm>
            <a:off x="864324" y="2335520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lower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01" name="Google Shape;9301;p257"/>
          <p:cNvSpPr txBox="1"/>
          <p:nvPr/>
        </p:nvSpPr>
        <p:spPr>
          <a:xfrm>
            <a:off x="760687" y="399348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higher weight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305" name="Shape 9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6" name="Google Shape;9306;p25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Numerically calculating the gradient is expensive</a:t>
            </a:r>
            <a:endParaRPr/>
          </a:p>
        </p:txBody>
      </p:sp>
      <p:sp>
        <p:nvSpPr>
          <p:cNvPr id="9307" name="Google Shape;9307;p258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08" name="Google Shape;9308;p258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09" name="Google Shape;9309;p258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0" name="Google Shape;9310;p258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1" name="Google Shape;9311;p258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12" name="Google Shape;9312;p258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13" name="Google Shape;9313;p258"/>
          <p:cNvCxnSpPr/>
          <p:nvPr/>
        </p:nvCxnSpPr>
        <p:spPr>
          <a:xfrm rot="10800000">
            <a:off x="3881800" y="2649541"/>
            <a:ext cx="231900" cy="46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4" name="Google Shape;9314;p258"/>
          <p:cNvCxnSpPr/>
          <p:nvPr/>
        </p:nvCxnSpPr>
        <p:spPr>
          <a:xfrm>
            <a:off x="4501796" y="3828800"/>
            <a:ext cx="290100" cy="48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5" name="Google Shape;9315;p258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6" name="Google Shape;9316;p258"/>
          <p:cNvCxnSpPr/>
          <p:nvPr/>
        </p:nvCxnSpPr>
        <p:spPr>
          <a:xfrm rot="10800000">
            <a:off x="2510681" y="4320600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7" name="Google Shape;9317;p258"/>
          <p:cNvCxnSpPr/>
          <p:nvPr/>
        </p:nvCxnSpPr>
        <p:spPr>
          <a:xfrm rot="10800000">
            <a:off x="2510681" y="2662638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8" name="Google Shape;9318;p258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19" name="Google Shape;9319;p258"/>
          <p:cNvSpPr txBox="1"/>
          <p:nvPr/>
        </p:nvSpPr>
        <p:spPr>
          <a:xfrm>
            <a:off x="864324" y="2335520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lower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20" name="Google Shape;9320;p258"/>
          <p:cNvSpPr txBox="1"/>
          <p:nvPr/>
        </p:nvSpPr>
        <p:spPr>
          <a:xfrm>
            <a:off x="760687" y="399348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higher weight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324" name="Shape 9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5" name="Google Shape;9325;p259"/>
          <p:cNvSpPr txBox="1"/>
          <p:nvPr>
            <p:ph type="title"/>
          </p:nvPr>
        </p:nvSpPr>
        <p:spPr>
          <a:xfrm>
            <a:off x="423934" y="605179"/>
            <a:ext cx="118539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Numerically calculating the gradient is very expensive</a:t>
            </a:r>
            <a:endParaRPr/>
          </a:p>
        </p:txBody>
      </p:sp>
      <p:sp>
        <p:nvSpPr>
          <p:cNvPr id="9326" name="Google Shape;9326;p259"/>
          <p:cNvSpPr/>
          <p:nvPr/>
        </p:nvSpPr>
        <p:spPr>
          <a:xfrm>
            <a:off x="6889058" y="2696465"/>
            <a:ext cx="1665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7" name="Google Shape;9327;p259"/>
          <p:cNvSpPr/>
          <p:nvPr/>
        </p:nvSpPr>
        <p:spPr>
          <a:xfrm>
            <a:off x="518390" y="1371738"/>
            <a:ext cx="10651759" cy="3265324"/>
          </a:xfrm>
          <a:custGeom>
            <a:rect b="b" l="l" r="r" t="t"/>
            <a:pathLst>
              <a:path extrusionOk="0" h="96046" w="313264">
                <a:moveTo>
                  <a:pt x="0" y="48238"/>
                </a:moveTo>
                <a:cubicBezTo>
                  <a:pt x="778" y="34968"/>
                  <a:pt x="13905" y="21933"/>
                  <a:pt x="26801" y="18709"/>
                </a:cubicBezTo>
                <a:cubicBezTo>
                  <a:pt x="33860" y="16944"/>
                  <a:pt x="41813" y="20802"/>
                  <a:pt x="47664" y="25128"/>
                </a:cubicBezTo>
                <a:cubicBezTo>
                  <a:pt x="75175" y="45469"/>
                  <a:pt x="89378" y="103400"/>
                  <a:pt x="122609" y="95260"/>
                </a:cubicBezTo>
                <a:cubicBezTo>
                  <a:pt x="134126" y="92439"/>
                  <a:pt x="142859" y="82894"/>
                  <a:pt x="152620" y="76162"/>
                </a:cubicBezTo>
                <a:cubicBezTo>
                  <a:pt x="156480" y="73500"/>
                  <a:pt x="160689" y="68260"/>
                  <a:pt x="165138" y="69743"/>
                </a:cubicBezTo>
                <a:cubicBezTo>
                  <a:pt x="169922" y="71338"/>
                  <a:pt x="171523" y="77572"/>
                  <a:pt x="175088" y="81137"/>
                </a:cubicBezTo>
                <a:cubicBezTo>
                  <a:pt x="178650" y="84699"/>
                  <a:pt x="184122" y="85873"/>
                  <a:pt x="189050" y="86915"/>
                </a:cubicBezTo>
                <a:cubicBezTo>
                  <a:pt x="200722" y="89384"/>
                  <a:pt x="213255" y="81408"/>
                  <a:pt x="222270" y="73594"/>
                </a:cubicBezTo>
                <a:cubicBezTo>
                  <a:pt x="241828" y="56642"/>
                  <a:pt x="249070" y="28820"/>
                  <a:pt x="266884" y="10043"/>
                </a:cubicBezTo>
                <a:cubicBezTo>
                  <a:pt x="275154" y="1326"/>
                  <a:pt x="289892" y="-1443"/>
                  <a:pt x="301709" y="735"/>
                </a:cubicBezTo>
                <a:cubicBezTo>
                  <a:pt x="305719" y="1474"/>
                  <a:pt x="310655" y="1614"/>
                  <a:pt x="313264" y="474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28" name="Google Shape;9328;p259"/>
          <p:cNvSpPr/>
          <p:nvPr/>
        </p:nvSpPr>
        <p:spPr>
          <a:xfrm>
            <a:off x="3421357" y="1885257"/>
            <a:ext cx="5369539" cy="1993953"/>
          </a:xfrm>
          <a:custGeom>
            <a:rect b="b" l="l" r="r" t="t"/>
            <a:pathLst>
              <a:path extrusionOk="0" h="58650" w="157916">
                <a:moveTo>
                  <a:pt x="157916" y="30405"/>
                </a:moveTo>
                <a:cubicBezTo>
                  <a:pt x="154409" y="31484"/>
                  <a:pt x="150811" y="27595"/>
                  <a:pt x="148448" y="24788"/>
                </a:cubicBezTo>
                <a:cubicBezTo>
                  <a:pt x="145073" y="20779"/>
                  <a:pt x="140347" y="18136"/>
                  <a:pt x="136411" y="14677"/>
                </a:cubicBezTo>
                <a:cubicBezTo>
                  <a:pt x="133190" y="11847"/>
                  <a:pt x="129939" y="7365"/>
                  <a:pt x="125659" y="7616"/>
                </a:cubicBezTo>
                <a:cubicBezTo>
                  <a:pt x="115045" y="8239"/>
                  <a:pt x="111841" y="23919"/>
                  <a:pt x="103673" y="30726"/>
                </a:cubicBezTo>
                <a:cubicBezTo>
                  <a:pt x="99275" y="34391"/>
                  <a:pt x="91664" y="32879"/>
                  <a:pt x="86501" y="30405"/>
                </a:cubicBezTo>
                <a:cubicBezTo>
                  <a:pt x="77206" y="25951"/>
                  <a:pt x="72189" y="15506"/>
                  <a:pt x="65959" y="7295"/>
                </a:cubicBezTo>
                <a:cubicBezTo>
                  <a:pt x="63456" y="3996"/>
                  <a:pt x="59949" y="-513"/>
                  <a:pt x="55849" y="73"/>
                </a:cubicBezTo>
                <a:cubicBezTo>
                  <a:pt x="43612" y="1822"/>
                  <a:pt x="43205" y="21337"/>
                  <a:pt x="37553" y="32331"/>
                </a:cubicBezTo>
                <a:cubicBezTo>
                  <a:pt x="30563" y="45925"/>
                  <a:pt x="15286" y="58650"/>
                  <a:pt x="0" y="5865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29" name="Google Shape;9329;p259"/>
          <p:cNvSpPr/>
          <p:nvPr/>
        </p:nvSpPr>
        <p:spPr>
          <a:xfrm>
            <a:off x="2711978" y="2279996"/>
            <a:ext cx="2046338" cy="551643"/>
          </a:xfrm>
          <a:custGeom>
            <a:rect b="b" l="l" r="r" t="t"/>
            <a:pathLst>
              <a:path extrusionOk="0" h="16226" w="60182">
                <a:moveTo>
                  <a:pt x="0" y="16226"/>
                </a:moveTo>
                <a:cubicBezTo>
                  <a:pt x="7496" y="5405"/>
                  <a:pt x="23849" y="-2892"/>
                  <a:pt x="36430" y="980"/>
                </a:cubicBezTo>
                <a:cubicBezTo>
                  <a:pt x="45422" y="3747"/>
                  <a:pt x="50774" y="16226"/>
                  <a:pt x="60182" y="162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30" name="Google Shape;9330;p259"/>
          <p:cNvSpPr/>
          <p:nvPr/>
        </p:nvSpPr>
        <p:spPr>
          <a:xfrm>
            <a:off x="6056967" y="2198698"/>
            <a:ext cx="1205967" cy="431088"/>
          </a:xfrm>
          <a:custGeom>
            <a:rect b="b" l="l" r="r" t="t"/>
            <a:pathLst>
              <a:path extrusionOk="0" h="12680" w="35467">
                <a:moveTo>
                  <a:pt x="0" y="12680"/>
                </a:moveTo>
                <a:cubicBezTo>
                  <a:pt x="2605" y="7470"/>
                  <a:pt x="6661" y="1545"/>
                  <a:pt x="12357" y="323"/>
                </a:cubicBezTo>
                <a:cubicBezTo>
                  <a:pt x="20420" y="-1406"/>
                  <a:pt x="28868" y="4205"/>
                  <a:pt x="35467" y="91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31" name="Google Shape;9331;p259"/>
          <p:cNvSpPr/>
          <p:nvPr/>
        </p:nvSpPr>
        <p:spPr>
          <a:xfrm>
            <a:off x="2417319" y="2374074"/>
            <a:ext cx="507487" cy="239342"/>
          </a:xfrm>
          <a:custGeom>
            <a:rect b="b" l="l" r="r" t="t"/>
            <a:pathLst>
              <a:path extrusionOk="0" h="7040" w="14925">
                <a:moveTo>
                  <a:pt x="14925" y="7040"/>
                </a:moveTo>
                <a:cubicBezTo>
                  <a:pt x="13547" y="4697"/>
                  <a:pt x="12656" y="1414"/>
                  <a:pt x="10111" y="460"/>
                </a:cubicBezTo>
                <a:cubicBezTo>
                  <a:pt x="6878" y="-752"/>
                  <a:pt x="2761" y="634"/>
                  <a:pt x="0" y="270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32" name="Google Shape;9332;p259"/>
          <p:cNvSpPr/>
          <p:nvPr/>
        </p:nvSpPr>
        <p:spPr>
          <a:xfrm>
            <a:off x="4288979" y="2454942"/>
            <a:ext cx="545672" cy="103896"/>
          </a:xfrm>
          <a:custGeom>
            <a:rect b="b" l="l" r="r" t="t"/>
            <a:pathLst>
              <a:path extrusionOk="0" h="3056" w="16048">
                <a:moveTo>
                  <a:pt x="0" y="2414"/>
                </a:moveTo>
                <a:cubicBezTo>
                  <a:pt x="4112" y="-1015"/>
                  <a:pt x="12265" y="-733"/>
                  <a:pt x="16048" y="30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33" name="Google Shape;9333;p259"/>
          <p:cNvSpPr/>
          <p:nvPr/>
        </p:nvSpPr>
        <p:spPr>
          <a:xfrm>
            <a:off x="8239641" y="1984690"/>
            <a:ext cx="1004060" cy="530497"/>
          </a:xfrm>
          <a:custGeom>
            <a:rect b="b" l="l" r="r" t="t"/>
            <a:pathLst>
              <a:path extrusionOk="0" h="15604" w="29529">
                <a:moveTo>
                  <a:pt x="0" y="15604"/>
                </a:moveTo>
                <a:cubicBezTo>
                  <a:pt x="1606" y="13036"/>
                  <a:pt x="4510" y="9350"/>
                  <a:pt x="7383" y="10308"/>
                </a:cubicBezTo>
                <a:cubicBezTo>
                  <a:pt x="9285" y="10942"/>
                  <a:pt x="9966" y="15864"/>
                  <a:pt x="11555" y="14641"/>
                </a:cubicBezTo>
                <a:cubicBezTo>
                  <a:pt x="16664" y="10710"/>
                  <a:pt x="17830" y="788"/>
                  <a:pt x="24233" y="37"/>
                </a:cubicBezTo>
                <a:cubicBezTo>
                  <a:pt x="26789" y="-263"/>
                  <a:pt x="27986" y="3595"/>
                  <a:pt x="29529" y="56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337" name="Shape 9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" name="Google Shape;9338;p260"/>
          <p:cNvSpPr txBox="1"/>
          <p:nvPr>
            <p:ph type="ctrTitle"/>
          </p:nvPr>
        </p:nvSpPr>
        <p:spPr>
          <a:xfrm>
            <a:off x="423945" y="1012530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backpropagation works</a:t>
            </a:r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342" name="Shape 9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3" name="Google Shape;9343;p26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Calculate the gradient (slope) directly</a:t>
            </a:r>
            <a:endParaRPr/>
          </a:p>
        </p:txBody>
      </p:sp>
      <p:sp>
        <p:nvSpPr>
          <p:cNvPr id="9344" name="Google Shape;9344;p261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45" name="Google Shape;9345;p261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46" name="Google Shape;9346;p261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7" name="Google Shape;9347;p261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8" name="Google Shape;9348;p261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49" name="Google Shape;9349;p261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50" name="Google Shape;9350;p261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1" name="Google Shape;9351;p261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52" name="Google Shape;9352;p261"/>
          <p:cNvCxnSpPr/>
          <p:nvPr/>
        </p:nvCxnSpPr>
        <p:spPr>
          <a:xfrm>
            <a:off x="2957539" y="1669520"/>
            <a:ext cx="2531700" cy="467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356" name="Shape 9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7" name="Google Shape;9357;p26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358" name="Google Shape;9358;p262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59" name="Google Shape;9359;p262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60" name="Google Shape;9360;p262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1" name="Google Shape;9361;p262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62" name="Google Shape;9362;p262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63" name="Google Shape;9363;p262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64" name="Google Shape;9364;p262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5" name="Google Shape;9365;p262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66" name="Google Shape;9366;p262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67" name="Google Shape;9367;p262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371" name="Shape 9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2" name="Google Shape;9372;p26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373" name="Google Shape;9373;p263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74" name="Google Shape;9374;p263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5" name="Google Shape;9375;p263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6" name="Google Shape;9376;p263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7" name="Google Shape;9377;p263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78" name="Google Shape;9378;p263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79" name="Google Shape;9379;p263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0" name="Google Shape;9380;p263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81" name="Google Shape;9381;p263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2" name="Google Shape;9382;p263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83" name="Google Shape;9383;p263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84" name="Google Shape;9384;p263"/>
          <p:cNvSpPr txBox="1"/>
          <p:nvPr/>
        </p:nvSpPr>
        <p:spPr>
          <a:xfrm>
            <a:off x="3160257" y="3802283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move along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the curve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388" name="Shape 9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9" name="Google Shape;9389;p26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390" name="Google Shape;9390;p264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91" name="Google Shape;9391;p264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92" name="Google Shape;9392;p264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3" name="Google Shape;9393;p264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4" name="Google Shape;9394;p264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95" name="Google Shape;9395;p264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96" name="Google Shape;9396;p264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7" name="Google Shape;9397;p264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98" name="Google Shape;9398;p264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99" name="Google Shape;9399;p264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0" name="Google Shape;9400;p264"/>
          <p:cNvCxnSpPr/>
          <p:nvPr/>
        </p:nvCxnSpPr>
        <p:spPr>
          <a:xfrm>
            <a:off x="5009850" y="3491619"/>
            <a:ext cx="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1" name="Google Shape;9401;p264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02" name="Google Shape;9402;p264"/>
          <p:cNvSpPr txBox="1"/>
          <p:nvPr/>
        </p:nvSpPr>
        <p:spPr>
          <a:xfrm>
            <a:off x="5009850" y="3611424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= -2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406" name="Shape 9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7" name="Google Shape;9407;p26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08" name="Google Shape;9408;p265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09" name="Google Shape;9409;p265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10" name="Google Shape;9410;p265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1" name="Google Shape;9411;p265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2" name="Google Shape;9412;p265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13" name="Google Shape;9413;p265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14" name="Google Shape;9414;p265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5" name="Google Shape;9415;p265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16" name="Google Shape;9416;p265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7" name="Google Shape;9417;p265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8" name="Google Shape;9418;p265"/>
          <p:cNvCxnSpPr/>
          <p:nvPr/>
        </p:nvCxnSpPr>
        <p:spPr>
          <a:xfrm>
            <a:off x="5009850" y="3491619"/>
            <a:ext cx="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9" name="Google Shape;9419;p265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20" name="Google Shape;9420;p265"/>
          <p:cNvSpPr txBox="1"/>
          <p:nvPr/>
        </p:nvSpPr>
        <p:spPr>
          <a:xfrm>
            <a:off x="5009850" y="3611424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= -2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21" name="Google Shape;9421;p265"/>
          <p:cNvSpPr txBox="1"/>
          <p:nvPr/>
        </p:nvSpPr>
        <p:spPr>
          <a:xfrm>
            <a:off x="7839610" y="266808"/>
            <a:ext cx="6963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slope 	= 	change in error	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change in weight	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422" name="Google Shape;9422;p265"/>
          <p:cNvCxnSpPr/>
          <p:nvPr/>
        </p:nvCxnSpPr>
        <p:spPr>
          <a:xfrm>
            <a:off x="9283039" y="780195"/>
            <a:ext cx="249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426" name="Shape 9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7" name="Google Shape;9427;p26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28" name="Google Shape;9428;p266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29" name="Google Shape;9429;p266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30" name="Google Shape;9430;p266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1" name="Google Shape;9431;p266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2" name="Google Shape;9432;p266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33" name="Google Shape;9433;p266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34" name="Google Shape;9434;p266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5" name="Google Shape;9435;p266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36" name="Google Shape;9436;p266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7" name="Google Shape;9437;p266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8" name="Google Shape;9438;p266"/>
          <p:cNvCxnSpPr/>
          <p:nvPr/>
        </p:nvCxnSpPr>
        <p:spPr>
          <a:xfrm>
            <a:off x="5009850" y="3491619"/>
            <a:ext cx="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9" name="Google Shape;9439;p266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40" name="Google Shape;9440;p266"/>
          <p:cNvSpPr txBox="1"/>
          <p:nvPr/>
        </p:nvSpPr>
        <p:spPr>
          <a:xfrm>
            <a:off x="5009850" y="3611424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= -2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41" name="Google Shape;9441;p266"/>
          <p:cNvSpPr txBox="1"/>
          <p:nvPr/>
        </p:nvSpPr>
        <p:spPr>
          <a:xfrm>
            <a:off x="7839610" y="266808"/>
            <a:ext cx="6963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slope 	= 	change in error	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change in weight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∆ error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∆ weight</a:t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d(error)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d(weight)</a:t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∂e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∂w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442" name="Google Shape;9442;p266"/>
          <p:cNvCxnSpPr/>
          <p:nvPr/>
        </p:nvCxnSpPr>
        <p:spPr>
          <a:xfrm>
            <a:off x="9283039" y="780195"/>
            <a:ext cx="249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3" name="Google Shape;9443;p266"/>
          <p:cNvCxnSpPr/>
          <p:nvPr/>
        </p:nvCxnSpPr>
        <p:spPr>
          <a:xfrm>
            <a:off x="9740239" y="1843844"/>
            <a:ext cx="129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4" name="Google Shape;9444;p266"/>
          <p:cNvCxnSpPr/>
          <p:nvPr/>
        </p:nvCxnSpPr>
        <p:spPr>
          <a:xfrm>
            <a:off x="9740239" y="2569202"/>
            <a:ext cx="129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5" name="Google Shape;9445;p266"/>
          <p:cNvCxnSpPr/>
          <p:nvPr/>
        </p:nvCxnSpPr>
        <p:spPr>
          <a:xfrm>
            <a:off x="9740239" y="3294560"/>
            <a:ext cx="501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397" name="Google Shape;397;p69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8" name="Google Shape;398;p69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69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69"/>
          <p:cNvSpPr/>
          <p:nvPr/>
        </p:nvSpPr>
        <p:spPr>
          <a:xfrm>
            <a:off x="590731" y="1303940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1" name="Google Shape;401;p69"/>
          <p:cNvSpPr/>
          <p:nvPr/>
        </p:nvSpPr>
        <p:spPr>
          <a:xfrm>
            <a:off x="3259975" y="3589940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2" name="Google Shape;402;p69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  <p:sp>
        <p:nvSpPr>
          <p:cNvPr id="403" name="Google Shape;403;p69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4" name="Google Shape;404;p69"/>
          <p:cNvCxnSpPr/>
          <p:nvPr/>
        </p:nvCxnSpPr>
        <p:spPr>
          <a:xfrm flipH="1" rot="10800000">
            <a:off x="3627436" y="2215414"/>
            <a:ext cx="1142411" cy="172257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69"/>
          <p:cNvCxnSpPr/>
          <p:nvPr/>
        </p:nvCxnSpPr>
        <p:spPr>
          <a:xfrm flipH="1" rot="10800000">
            <a:off x="3249421" y="1763206"/>
            <a:ext cx="1136442" cy="184247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69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7" name="Google Shape;407;p69"/>
          <p:cNvCxnSpPr/>
          <p:nvPr/>
        </p:nvCxnSpPr>
        <p:spPr>
          <a:xfrm>
            <a:off x="1036637" y="1320418"/>
            <a:ext cx="2960505" cy="43791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69"/>
          <p:cNvCxnSpPr/>
          <p:nvPr/>
        </p:nvCxnSpPr>
        <p:spPr>
          <a:xfrm>
            <a:off x="593226" y="1779592"/>
            <a:ext cx="3079348" cy="4184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449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p26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51" name="Google Shape;9451;p267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52" name="Google Shape;9452;p267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3" name="Google Shape;9453;p267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4" name="Google Shape;9454;p267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5" name="Google Shape;9455;p267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56" name="Google Shape;9456;p267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57" name="Google Shape;9457;p267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58" name="Google Shape;9458;p267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59" name="Google Shape;9459;p267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0" name="Google Shape;9460;p267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1" name="Google Shape;9461;p267"/>
          <p:cNvCxnSpPr/>
          <p:nvPr/>
        </p:nvCxnSpPr>
        <p:spPr>
          <a:xfrm>
            <a:off x="5009850" y="3491619"/>
            <a:ext cx="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2" name="Google Shape;9462;p267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63" name="Google Shape;9463;p267"/>
          <p:cNvSpPr txBox="1"/>
          <p:nvPr/>
        </p:nvSpPr>
        <p:spPr>
          <a:xfrm>
            <a:off x="5009850" y="3611424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= -2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64" name="Google Shape;9464;p267"/>
          <p:cNvSpPr txBox="1"/>
          <p:nvPr/>
        </p:nvSpPr>
        <p:spPr>
          <a:xfrm>
            <a:off x="7839610" y="266808"/>
            <a:ext cx="6963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slope 	= 	change in error	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change in weight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∆ error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∆ weight</a:t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d(error)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d(weight)</a:t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∂e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∂w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= 	-2	=	</a:t>
            </a:r>
            <a:r>
              <a:rPr lang="en-US" sz="2400">
                <a:solidFill>
                  <a:srgbClr val="FFFFFF"/>
                </a:solidFill>
              </a:rPr>
              <a:t>-2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+1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465" name="Google Shape;9465;p267"/>
          <p:cNvCxnSpPr/>
          <p:nvPr/>
        </p:nvCxnSpPr>
        <p:spPr>
          <a:xfrm>
            <a:off x="9283039" y="780195"/>
            <a:ext cx="249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6" name="Google Shape;9466;p267"/>
          <p:cNvCxnSpPr/>
          <p:nvPr/>
        </p:nvCxnSpPr>
        <p:spPr>
          <a:xfrm>
            <a:off x="9740239" y="1843844"/>
            <a:ext cx="129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7" name="Google Shape;9467;p267"/>
          <p:cNvCxnSpPr/>
          <p:nvPr/>
        </p:nvCxnSpPr>
        <p:spPr>
          <a:xfrm>
            <a:off x="9302012" y="4390914"/>
            <a:ext cx="46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8" name="Google Shape;9468;p267"/>
          <p:cNvCxnSpPr/>
          <p:nvPr/>
        </p:nvCxnSpPr>
        <p:spPr>
          <a:xfrm>
            <a:off x="9740239" y="2569202"/>
            <a:ext cx="129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9" name="Google Shape;9469;p267"/>
          <p:cNvCxnSpPr/>
          <p:nvPr/>
        </p:nvCxnSpPr>
        <p:spPr>
          <a:xfrm>
            <a:off x="9740239" y="3294560"/>
            <a:ext cx="501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473" name="Shape 9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4" name="Google Shape;9474;p26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75" name="Google Shape;9475;p268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76" name="Google Shape;9476;p268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7" name="Google Shape;9477;p268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8" name="Google Shape;9478;p268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9" name="Google Shape;9479;p268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80" name="Google Shape;9480;p268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81" name="Google Shape;9481;p268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2" name="Google Shape;9482;p268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83" name="Google Shape;9483;p268"/>
          <p:cNvSpPr txBox="1"/>
          <p:nvPr/>
        </p:nvSpPr>
        <p:spPr>
          <a:xfrm>
            <a:off x="5152079" y="358327"/>
            <a:ext cx="6345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You have to know your error function.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For example: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error = weight ^2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484" name="Google Shape;9484;p268"/>
          <p:cNvSpPr txBox="1"/>
          <p:nvPr/>
        </p:nvSpPr>
        <p:spPr>
          <a:xfrm>
            <a:off x="583891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85" name="Google Shape;9485;p268"/>
          <p:cNvSpPr txBox="1"/>
          <p:nvPr/>
        </p:nvSpPr>
        <p:spPr>
          <a:xfrm>
            <a:off x="4077080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86" name="Google Shape;9486;p268"/>
          <p:cNvSpPr txBox="1"/>
          <p:nvPr/>
        </p:nvSpPr>
        <p:spPr>
          <a:xfrm>
            <a:off x="739347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+1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87" name="Google Shape;9487;p268"/>
          <p:cNvCxnSpPr/>
          <p:nvPr/>
        </p:nvCxnSpPr>
        <p:spPr>
          <a:xfrm>
            <a:off x="4327197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8" name="Google Shape;9488;p268"/>
          <p:cNvCxnSpPr/>
          <p:nvPr/>
        </p:nvCxnSpPr>
        <p:spPr>
          <a:xfrm>
            <a:off x="6039966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9" name="Google Shape;9489;p268"/>
          <p:cNvCxnSpPr/>
          <p:nvPr/>
        </p:nvCxnSpPr>
        <p:spPr>
          <a:xfrm>
            <a:off x="7643590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493" name="Shape 9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4" name="Google Shape;9494;p26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95" name="Google Shape;9495;p269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96" name="Google Shape;9496;p269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7" name="Google Shape;9497;p269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8" name="Google Shape;9498;p269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9" name="Google Shape;9499;p269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00" name="Google Shape;9500;p269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01" name="Google Shape;9501;p269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2" name="Google Shape;9502;p269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03" name="Google Shape;9503;p269"/>
          <p:cNvSpPr txBox="1"/>
          <p:nvPr/>
        </p:nvSpPr>
        <p:spPr>
          <a:xfrm>
            <a:off x="5152079" y="358327"/>
            <a:ext cx="6345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You have to know your error function.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For example: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error = weight ^2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 = 2 * weight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04" name="Google Shape;9504;p269"/>
          <p:cNvSpPr txBox="1"/>
          <p:nvPr/>
        </p:nvSpPr>
        <p:spPr>
          <a:xfrm>
            <a:off x="583891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05" name="Google Shape;9505;p269"/>
          <p:cNvSpPr txBox="1"/>
          <p:nvPr/>
        </p:nvSpPr>
        <p:spPr>
          <a:xfrm>
            <a:off x="4077080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06" name="Google Shape;9506;p269"/>
          <p:cNvSpPr txBox="1"/>
          <p:nvPr/>
        </p:nvSpPr>
        <p:spPr>
          <a:xfrm>
            <a:off x="739347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+1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07" name="Google Shape;9507;p269"/>
          <p:cNvCxnSpPr/>
          <p:nvPr/>
        </p:nvCxnSpPr>
        <p:spPr>
          <a:xfrm>
            <a:off x="4327197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8" name="Google Shape;9508;p269"/>
          <p:cNvCxnSpPr/>
          <p:nvPr/>
        </p:nvCxnSpPr>
        <p:spPr>
          <a:xfrm>
            <a:off x="6039966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9" name="Google Shape;9509;p269"/>
          <p:cNvCxnSpPr/>
          <p:nvPr/>
        </p:nvCxnSpPr>
        <p:spPr>
          <a:xfrm>
            <a:off x="7643590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0" name="Google Shape;9510;p269"/>
          <p:cNvCxnSpPr/>
          <p:nvPr/>
        </p:nvCxnSpPr>
        <p:spPr>
          <a:xfrm>
            <a:off x="5271187" y="2679046"/>
            <a:ext cx="387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514" name="Shape 9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5" name="Google Shape;9515;p27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516" name="Google Shape;9516;p270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17" name="Google Shape;9517;p270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8" name="Google Shape;9518;p270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9" name="Google Shape;9519;p270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0" name="Google Shape;9520;p270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21" name="Google Shape;9521;p270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22" name="Google Shape;9522;p270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3" name="Google Shape;9523;p270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24" name="Google Shape;9524;p270"/>
          <p:cNvSpPr txBox="1"/>
          <p:nvPr/>
        </p:nvSpPr>
        <p:spPr>
          <a:xfrm>
            <a:off x="5152079" y="358327"/>
            <a:ext cx="6345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You have to know your error function.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For example: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error = weight ^2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 = 2 * weight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 = 2 * -1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 = -2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25" name="Google Shape;9525;p270"/>
          <p:cNvSpPr txBox="1"/>
          <p:nvPr/>
        </p:nvSpPr>
        <p:spPr>
          <a:xfrm>
            <a:off x="583891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26" name="Google Shape;9526;p270"/>
          <p:cNvSpPr txBox="1"/>
          <p:nvPr/>
        </p:nvSpPr>
        <p:spPr>
          <a:xfrm>
            <a:off x="4077080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27" name="Google Shape;9527;p270"/>
          <p:cNvSpPr txBox="1"/>
          <p:nvPr/>
        </p:nvSpPr>
        <p:spPr>
          <a:xfrm>
            <a:off x="739347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+1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28" name="Google Shape;9528;p270"/>
          <p:cNvCxnSpPr/>
          <p:nvPr/>
        </p:nvCxnSpPr>
        <p:spPr>
          <a:xfrm>
            <a:off x="4327197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9" name="Google Shape;9529;p270"/>
          <p:cNvCxnSpPr/>
          <p:nvPr/>
        </p:nvCxnSpPr>
        <p:spPr>
          <a:xfrm>
            <a:off x="6039966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0" name="Google Shape;9530;p270"/>
          <p:cNvCxnSpPr/>
          <p:nvPr/>
        </p:nvCxnSpPr>
        <p:spPr>
          <a:xfrm>
            <a:off x="7643590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1" name="Google Shape;9531;p270"/>
          <p:cNvCxnSpPr/>
          <p:nvPr/>
        </p:nvCxnSpPr>
        <p:spPr>
          <a:xfrm>
            <a:off x="5271187" y="2679046"/>
            <a:ext cx="387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535" name="Shape 9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6" name="Google Shape;9536;p271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537" name="Google Shape;9537;p27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8" name="Google Shape;9538;p27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539" name="Google Shape;9539;p27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40" name="Google Shape;9540;p27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1" name="Google Shape;9541;p27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542" name="Google Shape;9542;p271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3" name="Google Shape;9543;p271"/>
          <p:cNvCxnSpPr>
            <a:stCxn id="9541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4" name="Google Shape;9544;p271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5" name="Google Shape;9545;p271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46" name="Google Shape;9546;p271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7" name="Google Shape;9547;p271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548" name="Google Shape;9548;p271"/>
          <p:cNvCxnSpPr>
            <a:stCxn id="9547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9" name="Google Shape;9549;p271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50" name="Google Shape;9550;p271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51" name="Google Shape;9551;p271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52" name="Google Shape;9552;p271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553" name="Google Shape;9553;p271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557" name="Shape 9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8" name="Google Shape;9558;p272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559" name="Google Shape;9559;p27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0" name="Google Shape;9560;p27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561" name="Google Shape;9561;p27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62" name="Google Shape;9562;p27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3" name="Google Shape;9563;p27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564" name="Google Shape;9564;p272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5" name="Google Shape;9565;p272"/>
          <p:cNvCxnSpPr>
            <a:stCxn id="9563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6" name="Google Shape;9566;p272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7" name="Google Shape;9567;p272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68" name="Google Shape;9568;p272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9" name="Google Shape;9569;p272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570" name="Google Shape;9570;p272"/>
          <p:cNvCxnSpPr>
            <a:stCxn id="9569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1" name="Google Shape;9571;p272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72" name="Google Shape;9572;p272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73" name="Google Shape;9573;p272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74" name="Google Shape;9574;p272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575" name="Google Shape;9575;p272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576" name="Google Shape;9576;p272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580" name="Shape 9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1" name="Google Shape;9581;p273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y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582" name="Google Shape;9582;p27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3" name="Google Shape;9583;p27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584" name="Google Shape;9584;p27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85" name="Google Shape;9585;p27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6" name="Google Shape;9586;p27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587" name="Google Shape;9587;p273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8" name="Google Shape;9588;p273"/>
          <p:cNvCxnSpPr>
            <a:stCxn id="9586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9" name="Google Shape;9589;p273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0" name="Google Shape;9590;p273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91" name="Google Shape;9591;p273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2" name="Google Shape;9592;p273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593" name="Google Shape;9593;p273"/>
          <p:cNvCxnSpPr>
            <a:stCxn id="9592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4" name="Google Shape;9594;p273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95" name="Google Shape;9595;p273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96" name="Google Shape;9596;p273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97" name="Google Shape;9597;p273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598" name="Google Shape;9598;p273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599" name="Google Shape;9599;p273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0" name="Google Shape;9600;p273"/>
          <p:cNvCxnSpPr/>
          <p:nvPr/>
        </p:nvCxnSpPr>
        <p:spPr>
          <a:xfrm>
            <a:off x="8059568" y="2541983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604" name="Shape 9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" name="Google Shape;9605;p274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y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* w</a:t>
            </a:r>
            <a:r>
              <a:rPr lang="en-US" sz="1200">
                <a:solidFill>
                  <a:srgbClr val="FFFFFF"/>
                </a:solidFill>
              </a:rPr>
              <a:t>2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x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06" name="Google Shape;9606;p274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7" name="Google Shape;9607;p274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608" name="Google Shape;9608;p274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09" name="Google Shape;9609;p274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0" name="Google Shape;9610;p274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11" name="Google Shape;9611;p274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2" name="Google Shape;9612;p274"/>
          <p:cNvCxnSpPr>
            <a:stCxn id="9610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3" name="Google Shape;9613;p274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4" name="Google Shape;9614;p274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15" name="Google Shape;9615;p274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6" name="Google Shape;9616;p274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617" name="Google Shape;9617;p274"/>
          <p:cNvCxnSpPr>
            <a:stCxn id="9616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8" name="Google Shape;9618;p274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19" name="Google Shape;9619;p274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20" name="Google Shape;9620;p274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21" name="Google Shape;9621;p274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622" name="Google Shape;9622;p274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623" name="Google Shape;9623;p274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4" name="Google Shape;9624;p274"/>
          <p:cNvCxnSpPr/>
          <p:nvPr/>
        </p:nvCxnSpPr>
        <p:spPr>
          <a:xfrm>
            <a:off x="8059568" y="2541983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5" name="Google Shape;9625;p274"/>
          <p:cNvCxnSpPr/>
          <p:nvPr/>
        </p:nvCxnSpPr>
        <p:spPr>
          <a:xfrm>
            <a:off x="8059568" y="3829072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629" name="Shape 9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0" name="Google Shape;9630;p275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y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* w</a:t>
            </a:r>
            <a:r>
              <a:rPr lang="en-US" sz="1200">
                <a:solidFill>
                  <a:srgbClr val="FFFFFF"/>
                </a:solidFill>
              </a:rPr>
              <a:t>2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x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	∂y * 	∂e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		</a:t>
            </a: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		</a:t>
            </a: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31" name="Google Shape;9631;p275"/>
          <p:cNvSpPr/>
          <p:nvPr/>
        </p:nvSpPr>
        <p:spPr>
          <a:xfrm>
            <a:off x="8851763" y="4139192"/>
            <a:ext cx="643800" cy="976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2" name="Google Shape;9632;p27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3" name="Google Shape;9633;p275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634" name="Google Shape;9634;p27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35" name="Google Shape;9635;p27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6" name="Google Shape;9636;p27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37" name="Google Shape;9637;p275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8" name="Google Shape;9638;p275"/>
          <p:cNvCxnSpPr>
            <a:stCxn id="9636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9" name="Google Shape;9639;p27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0" name="Google Shape;9640;p27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41" name="Google Shape;9641;p27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2" name="Google Shape;9642;p27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643" name="Google Shape;9643;p275"/>
          <p:cNvCxnSpPr>
            <a:stCxn id="9642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4" name="Google Shape;9644;p275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45" name="Google Shape;9645;p275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46" name="Google Shape;9646;p275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47" name="Google Shape;9647;p275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648" name="Google Shape;9648;p275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649" name="Google Shape;9649;p275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0" name="Google Shape;9650;p275"/>
          <p:cNvCxnSpPr/>
          <p:nvPr/>
        </p:nvCxnSpPr>
        <p:spPr>
          <a:xfrm>
            <a:off x="8059568" y="2541983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1" name="Google Shape;9651;p275"/>
          <p:cNvCxnSpPr/>
          <p:nvPr/>
        </p:nvCxnSpPr>
        <p:spPr>
          <a:xfrm>
            <a:off x="8059568" y="3829072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2" name="Google Shape;9652;p275"/>
          <p:cNvCxnSpPr/>
          <p:nvPr/>
        </p:nvCxnSpPr>
        <p:spPr>
          <a:xfrm>
            <a:off x="8059568" y="4527356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3" name="Google Shape;9653;p275"/>
          <p:cNvCxnSpPr/>
          <p:nvPr/>
        </p:nvCxnSpPr>
        <p:spPr>
          <a:xfrm>
            <a:off x="9042549" y="45273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4" name="Google Shape;9654;p275"/>
          <p:cNvCxnSpPr/>
          <p:nvPr/>
        </p:nvCxnSpPr>
        <p:spPr>
          <a:xfrm>
            <a:off x="9869206" y="4527356"/>
            <a:ext cx="419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5" name="Google Shape;9655;p275"/>
          <p:cNvSpPr/>
          <p:nvPr/>
        </p:nvSpPr>
        <p:spPr>
          <a:xfrm>
            <a:off x="7846750" y="865876"/>
            <a:ext cx="1500600" cy="82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6" name="Google Shape;9656;p275"/>
          <p:cNvSpPr/>
          <p:nvPr/>
        </p:nvSpPr>
        <p:spPr>
          <a:xfrm>
            <a:off x="8747418" y="3437258"/>
            <a:ext cx="333000" cy="50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660" name="Shape 9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1" name="Google Shape;9661;p276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y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* w</a:t>
            </a:r>
            <a:r>
              <a:rPr lang="en-US" sz="1200">
                <a:solidFill>
                  <a:srgbClr val="FFFFFF"/>
                </a:solidFill>
              </a:rPr>
              <a:t>2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x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	∂y * 	∂e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		</a:t>
            </a: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		</a:t>
            </a: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62" name="Google Shape;9662;p276"/>
          <p:cNvSpPr/>
          <p:nvPr/>
        </p:nvSpPr>
        <p:spPr>
          <a:xfrm>
            <a:off x="9766163" y="4139192"/>
            <a:ext cx="643800" cy="976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3" name="Google Shape;9663;p27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4" name="Google Shape;9664;p27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665" name="Google Shape;9665;p27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66" name="Google Shape;9666;p27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7" name="Google Shape;9667;p27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68" name="Google Shape;9668;p276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9" name="Google Shape;9669;p276"/>
          <p:cNvCxnSpPr>
            <a:stCxn id="9667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0" name="Google Shape;9670;p27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1" name="Google Shape;9671;p27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72" name="Google Shape;9672;p27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3" name="Google Shape;9673;p27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674" name="Google Shape;9674;p276"/>
          <p:cNvCxnSpPr>
            <a:stCxn id="9673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5" name="Google Shape;9675;p276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76" name="Google Shape;9676;p276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77" name="Google Shape;9677;p276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78" name="Google Shape;9678;p276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679" name="Google Shape;9679;p276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680" name="Google Shape;9680;p276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1" name="Google Shape;9681;p276"/>
          <p:cNvCxnSpPr/>
          <p:nvPr/>
        </p:nvCxnSpPr>
        <p:spPr>
          <a:xfrm>
            <a:off x="8059568" y="2541983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2" name="Google Shape;9682;p276"/>
          <p:cNvCxnSpPr/>
          <p:nvPr/>
        </p:nvCxnSpPr>
        <p:spPr>
          <a:xfrm>
            <a:off x="8059568" y="3829072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3" name="Google Shape;9683;p276"/>
          <p:cNvCxnSpPr/>
          <p:nvPr/>
        </p:nvCxnSpPr>
        <p:spPr>
          <a:xfrm>
            <a:off x="8059568" y="4527356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4" name="Google Shape;9684;p276"/>
          <p:cNvCxnSpPr/>
          <p:nvPr/>
        </p:nvCxnSpPr>
        <p:spPr>
          <a:xfrm>
            <a:off x="9042549" y="45273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5" name="Google Shape;9685;p276"/>
          <p:cNvCxnSpPr/>
          <p:nvPr/>
        </p:nvCxnSpPr>
        <p:spPr>
          <a:xfrm>
            <a:off x="9869206" y="4527356"/>
            <a:ext cx="419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6" name="Google Shape;9686;p276"/>
          <p:cNvSpPr/>
          <p:nvPr/>
        </p:nvSpPr>
        <p:spPr>
          <a:xfrm>
            <a:off x="7846750" y="2161276"/>
            <a:ext cx="1500600" cy="82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7" name="Google Shape;9687;p276"/>
          <p:cNvSpPr/>
          <p:nvPr/>
        </p:nvSpPr>
        <p:spPr>
          <a:xfrm>
            <a:off x="9280818" y="3437258"/>
            <a:ext cx="333000" cy="50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6900" y="1367094"/>
            <a:ext cx="2308124" cy="223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17" name="Google Shape;417;p70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18" name="Google Shape;418;p70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70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70"/>
          <p:cNvSpPr/>
          <p:nvPr/>
        </p:nvSpPr>
        <p:spPr>
          <a:xfrm>
            <a:off x="590731" y="1303940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1" name="Google Shape;421;p70"/>
          <p:cNvSpPr/>
          <p:nvPr/>
        </p:nvSpPr>
        <p:spPr>
          <a:xfrm>
            <a:off x="3259975" y="3589940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2" name="Google Shape;422;p70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3" name="Google Shape;423;p70"/>
          <p:cNvCxnSpPr/>
          <p:nvPr/>
        </p:nvCxnSpPr>
        <p:spPr>
          <a:xfrm flipH="1" rot="10800000">
            <a:off x="3627436" y="2215414"/>
            <a:ext cx="1142411" cy="172257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70"/>
          <p:cNvCxnSpPr/>
          <p:nvPr/>
        </p:nvCxnSpPr>
        <p:spPr>
          <a:xfrm flipH="1" rot="10800000">
            <a:off x="3249421" y="1763206"/>
            <a:ext cx="1136442" cy="184247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70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6" name="Google Shape;426;p70"/>
          <p:cNvCxnSpPr/>
          <p:nvPr/>
        </p:nvCxnSpPr>
        <p:spPr>
          <a:xfrm>
            <a:off x="1036637" y="1320418"/>
            <a:ext cx="2960505" cy="43791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70"/>
          <p:cNvCxnSpPr/>
          <p:nvPr/>
        </p:nvCxnSpPr>
        <p:spPr>
          <a:xfrm>
            <a:off x="593226" y="1779592"/>
            <a:ext cx="3079348" cy="4184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70"/>
          <p:cNvSpPr/>
          <p:nvPr/>
        </p:nvSpPr>
        <p:spPr>
          <a:xfrm>
            <a:off x="7801323" y="1356835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9" name="Google Shape;429;p70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691" name="Shape 9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2" name="Google Shape;9692;p277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93" name="Google Shape;9693;p277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4" name="Google Shape;9694;p27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695" name="Google Shape;9695;p277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96" name="Google Shape;9696;p277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7" name="Google Shape;9697;p277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98" name="Google Shape;9698;p277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9" name="Google Shape;9699;p277"/>
          <p:cNvCxnSpPr>
            <a:stCxn id="9697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0" name="Google Shape;9700;p277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1" name="Google Shape;9701;p277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702" name="Google Shape;9702;p277"/>
          <p:cNvCxnSpPr>
            <a:stCxn id="9701" idx="3"/>
            <a:endCxn id="9697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3" name="Google Shape;9703;p277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04" name="Google Shape;9704;p277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05" name="Google Shape;9705;p277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706" name="Google Shape;9706;p277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7" name="Google Shape;9707;p277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8" name="Google Shape;9708;p277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9" name="Google Shape;9709;p277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0" name="Google Shape;9710;p277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1" name="Google Shape;9711;p277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2" name="Google Shape;9712;p277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3" name="Google Shape;9713;p277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4" name="Google Shape;9714;p277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5" name="Google Shape;9715;p277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6" name="Google Shape;9716;p277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7" name="Google Shape;9717;p277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8" name="Google Shape;9718;p277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9" name="Google Shape;9719;p277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0" name="Google Shape;9720;p277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1" name="Google Shape;9721;p277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2" name="Google Shape;9722;p277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23" name="Google Shape;9723;p277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24" name="Google Shape;9724;p277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25" name="Google Shape;9725;p277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26" name="Google Shape;9726;p277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27" name="Google Shape;9727;p277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728" name="Google Shape;9728;p277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732" name="Shape 9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" name="Google Shape;9733;p278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734" name="Google Shape;9734;p278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5" name="Google Shape;9735;p278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736" name="Google Shape;9736;p278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737" name="Google Shape;9737;p278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8" name="Google Shape;9738;p278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739" name="Google Shape;9739;p278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0" name="Google Shape;9740;p278"/>
          <p:cNvCxnSpPr>
            <a:stCxn id="9738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1" name="Google Shape;9741;p278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2" name="Google Shape;9742;p278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743" name="Google Shape;9743;p278"/>
          <p:cNvCxnSpPr>
            <a:stCxn id="9742" idx="3"/>
            <a:endCxn id="9738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4" name="Google Shape;9744;p278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45" name="Google Shape;9745;p278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46" name="Google Shape;9746;p278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747" name="Google Shape;9747;p278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8" name="Google Shape;9748;p278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9" name="Google Shape;9749;p278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0" name="Google Shape;9750;p278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1" name="Google Shape;9751;p278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2" name="Google Shape;9752;p278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3" name="Google Shape;9753;p278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4" name="Google Shape;9754;p278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5" name="Google Shape;9755;p278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6" name="Google Shape;9756;p278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7" name="Google Shape;9757;p278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8" name="Google Shape;9758;p278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9" name="Google Shape;9759;p278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60" name="Google Shape;9760;p278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1" name="Google Shape;9761;p278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62" name="Google Shape;9762;p278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3" name="Google Shape;9763;p278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64" name="Google Shape;9764;p278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65" name="Google Shape;9765;p278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66" name="Google Shape;9766;p278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67" name="Google Shape;9767;p278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68" name="Google Shape;9768;p278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769" name="Google Shape;9769;p278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0" name="Google Shape;9770;p278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1" name="Google Shape;9771;p278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775" name="Shape 9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6" name="Google Shape;9776;p279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777" name="Google Shape;9777;p279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8" name="Google Shape;9778;p279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779" name="Google Shape;9779;p279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780" name="Google Shape;9780;p279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1" name="Google Shape;9781;p279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782" name="Google Shape;9782;p279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3" name="Google Shape;9783;p279"/>
          <p:cNvCxnSpPr>
            <a:stCxn id="9781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4" name="Google Shape;9784;p279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5" name="Google Shape;9785;p279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786" name="Google Shape;9786;p279"/>
          <p:cNvCxnSpPr>
            <a:stCxn id="9785" idx="3"/>
            <a:endCxn id="9781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7" name="Google Shape;9787;p279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88" name="Google Shape;9788;p279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89" name="Google Shape;9789;p279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790" name="Google Shape;9790;p279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1" name="Google Shape;9791;p279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2" name="Google Shape;9792;p279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3" name="Google Shape;9793;p279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4" name="Google Shape;9794;p279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5" name="Google Shape;9795;p279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6" name="Google Shape;9796;p279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7" name="Google Shape;9797;p279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8" name="Google Shape;9798;p279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9" name="Google Shape;9799;p279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0" name="Google Shape;9800;p279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01" name="Google Shape;9801;p279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2" name="Google Shape;9802;p279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03" name="Google Shape;9803;p279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4" name="Google Shape;9804;p279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05" name="Google Shape;9805;p279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6" name="Google Shape;9806;p279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07" name="Google Shape;9807;p279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08" name="Google Shape;9808;p279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09" name="Google Shape;9809;p279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10" name="Google Shape;9810;p279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11" name="Google Shape;9811;p279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812" name="Google Shape;9812;p279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13" name="Google Shape;9813;p279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4" name="Google Shape;9814;p279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5" name="Google Shape;9815;p279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6" name="Google Shape;9816;p279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820" name="Shape 9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1" name="Google Shape;9821;p280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822" name="Google Shape;9822;p280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3" name="Google Shape;9823;p28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824" name="Google Shape;9824;p280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825" name="Google Shape;9825;p280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6" name="Google Shape;9826;p280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827" name="Google Shape;9827;p280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8" name="Google Shape;9828;p280"/>
          <p:cNvCxnSpPr>
            <a:stCxn id="9826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9" name="Google Shape;9829;p280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0" name="Google Shape;9830;p280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831" name="Google Shape;9831;p280"/>
          <p:cNvCxnSpPr>
            <a:stCxn id="9830" idx="3"/>
            <a:endCxn id="9826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2" name="Google Shape;9832;p280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33" name="Google Shape;9833;p280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34" name="Google Shape;9834;p280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835" name="Google Shape;9835;p280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6" name="Google Shape;9836;p280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7" name="Google Shape;9837;p280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8" name="Google Shape;9838;p280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9" name="Google Shape;9839;p280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0" name="Google Shape;9840;p280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1" name="Google Shape;9841;p280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2" name="Google Shape;9842;p280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3" name="Google Shape;9843;p280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4" name="Google Shape;9844;p280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5" name="Google Shape;9845;p280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6" name="Google Shape;9846;p280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7" name="Google Shape;9847;p280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8" name="Google Shape;9848;p280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9" name="Google Shape;9849;p280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0" name="Google Shape;9850;p280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1" name="Google Shape;9851;p280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52" name="Google Shape;9852;p280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53" name="Google Shape;9853;p280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54" name="Google Shape;9854;p280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55" name="Google Shape;9855;p280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56" name="Google Shape;9856;p280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857" name="Google Shape;9857;p280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8" name="Google Shape;9858;p280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9" name="Google Shape;9859;p280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0" name="Google Shape;9860;p280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1" name="Google Shape;9861;p280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2" name="Google Shape;9862;p280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3" name="Google Shape;9863;p280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867" name="Shape 9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8" name="Google Shape;9868;p281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869" name="Google Shape;9869;p281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0" name="Google Shape;9870;p28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871" name="Google Shape;9871;p281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872" name="Google Shape;9872;p281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3" name="Google Shape;9873;p281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874" name="Google Shape;9874;p281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5" name="Google Shape;9875;p281"/>
          <p:cNvCxnSpPr>
            <a:stCxn id="9873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6" name="Google Shape;9876;p281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7" name="Google Shape;9877;p281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878" name="Google Shape;9878;p281"/>
          <p:cNvCxnSpPr>
            <a:stCxn id="9877" idx="3"/>
            <a:endCxn id="9873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9" name="Google Shape;9879;p281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80" name="Google Shape;9880;p281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81" name="Google Shape;9881;p281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882" name="Google Shape;9882;p281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3" name="Google Shape;9883;p281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4" name="Google Shape;9884;p281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5" name="Google Shape;9885;p281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6" name="Google Shape;9886;p281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7" name="Google Shape;9887;p281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8" name="Google Shape;9888;p281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9" name="Google Shape;9889;p281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0" name="Google Shape;9890;p281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1" name="Google Shape;9891;p281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2" name="Google Shape;9892;p281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3" name="Google Shape;9893;p281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4" name="Google Shape;9894;p281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5" name="Google Shape;9895;p281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6" name="Google Shape;9896;p281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7" name="Google Shape;9897;p281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8" name="Google Shape;9898;p281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99" name="Google Shape;9899;p281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00" name="Google Shape;9900;p281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01" name="Google Shape;9901;p281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02" name="Google Shape;9902;p281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03" name="Google Shape;9903;p281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904" name="Google Shape;9904;p281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5" name="Google Shape;9905;p281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6" name="Google Shape;9906;p281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7" name="Google Shape;9907;p281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8" name="Google Shape;9908;p281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9" name="Google Shape;9909;p281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0" name="Google Shape;9910;p281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1" name="Google Shape;9911;p281"/>
          <p:cNvSpPr/>
          <p:nvPr/>
        </p:nvSpPr>
        <p:spPr>
          <a:xfrm>
            <a:off x="732655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2" name="Google Shape;9912;p281"/>
          <p:cNvSpPr/>
          <p:nvPr/>
        </p:nvSpPr>
        <p:spPr>
          <a:xfrm>
            <a:off x="5174350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916" name="Shape 9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7" name="Google Shape;9917;p282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18" name="Google Shape;9918;p282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9" name="Google Shape;9919;p28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920" name="Google Shape;9920;p282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921" name="Google Shape;9921;p282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2" name="Google Shape;9922;p282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23" name="Google Shape;9923;p282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24" name="Google Shape;9924;p282"/>
          <p:cNvCxnSpPr>
            <a:stCxn id="9922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5" name="Google Shape;9925;p282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6" name="Google Shape;9926;p282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927" name="Google Shape;9927;p282"/>
          <p:cNvCxnSpPr>
            <a:stCxn id="9926" idx="3"/>
            <a:endCxn id="9922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8" name="Google Shape;9928;p282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29" name="Google Shape;9929;p282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30" name="Google Shape;9930;p282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931" name="Google Shape;9931;p282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2" name="Google Shape;9932;p282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3" name="Google Shape;9933;p282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4" name="Google Shape;9934;p282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5" name="Google Shape;9935;p282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6" name="Google Shape;9936;p282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7" name="Google Shape;9937;p282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8" name="Google Shape;9938;p282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39" name="Google Shape;9939;p282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0" name="Google Shape;9940;p282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1" name="Google Shape;9941;p282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2" name="Google Shape;9942;p282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3" name="Google Shape;9943;p282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4" name="Google Shape;9944;p282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5" name="Google Shape;9945;p282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6" name="Google Shape;9946;p282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7" name="Google Shape;9947;p282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48" name="Google Shape;9948;p282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49" name="Google Shape;9949;p282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50" name="Google Shape;9950;p282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51" name="Google Shape;9951;p282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52" name="Google Shape;9952;p282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953" name="Google Shape;9953;p282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4" name="Google Shape;9954;p282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5" name="Google Shape;9955;p282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6" name="Google Shape;9956;p282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7" name="Google Shape;9957;p282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8" name="Google Shape;9958;p282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9" name="Google Shape;9959;p282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0" name="Google Shape;9960;p282"/>
          <p:cNvSpPr/>
          <p:nvPr/>
        </p:nvSpPr>
        <p:spPr>
          <a:xfrm>
            <a:off x="732655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1" name="Google Shape;9961;p282"/>
          <p:cNvSpPr/>
          <p:nvPr/>
        </p:nvSpPr>
        <p:spPr>
          <a:xfrm>
            <a:off x="5174350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2" name="Google Shape;9962;p282"/>
          <p:cNvSpPr/>
          <p:nvPr/>
        </p:nvSpPr>
        <p:spPr>
          <a:xfrm>
            <a:off x="6427369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3" name="Google Shape;9963;p282"/>
          <p:cNvSpPr/>
          <p:nvPr/>
        </p:nvSpPr>
        <p:spPr>
          <a:xfrm>
            <a:off x="413797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9967" name="Shape 9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8" name="Google Shape;9968;p283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69" name="Google Shape;9969;p283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0" name="Google Shape;9970;p28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971" name="Google Shape;9971;p283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972" name="Google Shape;9972;p283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3" name="Google Shape;9973;p283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74" name="Google Shape;9974;p283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75" name="Google Shape;9975;p283"/>
          <p:cNvCxnSpPr>
            <a:stCxn id="9973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6" name="Google Shape;9976;p283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7" name="Google Shape;9977;p283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978" name="Google Shape;9978;p283"/>
          <p:cNvCxnSpPr>
            <a:stCxn id="9977" idx="3"/>
            <a:endCxn id="9973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9" name="Google Shape;9979;p283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80" name="Google Shape;9980;p283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81" name="Google Shape;9981;p283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982" name="Google Shape;9982;p283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3" name="Google Shape;9983;p283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4" name="Google Shape;9984;p283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5" name="Google Shape;9985;p283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6" name="Google Shape;9986;p283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7" name="Google Shape;9987;p283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8" name="Google Shape;9988;p283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9" name="Google Shape;9989;p283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90" name="Google Shape;9990;p283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1" name="Google Shape;9991;p283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2" name="Google Shape;9992;p283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93" name="Google Shape;9993;p283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4" name="Google Shape;9994;p283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95" name="Google Shape;9995;p283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6" name="Google Shape;9996;p283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97" name="Google Shape;9997;p283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8" name="Google Shape;9998;p283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99" name="Google Shape;9999;p283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00" name="Google Shape;10000;p283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01" name="Google Shape;10001;p283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02" name="Google Shape;10002;p283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03" name="Google Shape;10003;p283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10004" name="Google Shape;10004;p283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5" name="Google Shape;10005;p283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6" name="Google Shape;10006;p283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7" name="Google Shape;10007;p283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8" name="Google Shape;10008;p283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9" name="Google Shape;10009;p283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0" name="Google Shape;10010;p283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1" name="Google Shape;10011;p283"/>
          <p:cNvSpPr/>
          <p:nvPr/>
        </p:nvSpPr>
        <p:spPr>
          <a:xfrm>
            <a:off x="732655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2" name="Google Shape;10012;p283"/>
          <p:cNvSpPr/>
          <p:nvPr/>
        </p:nvSpPr>
        <p:spPr>
          <a:xfrm>
            <a:off x="5174350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3" name="Google Shape;10013;p283"/>
          <p:cNvSpPr/>
          <p:nvPr/>
        </p:nvSpPr>
        <p:spPr>
          <a:xfrm>
            <a:off x="6427369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4" name="Google Shape;10014;p283"/>
          <p:cNvSpPr/>
          <p:nvPr/>
        </p:nvSpPr>
        <p:spPr>
          <a:xfrm>
            <a:off x="413797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5" name="Google Shape;10015;p283"/>
          <p:cNvSpPr/>
          <p:nvPr/>
        </p:nvSpPr>
        <p:spPr>
          <a:xfrm>
            <a:off x="557694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6" name="Google Shape;10016;p283"/>
          <p:cNvSpPr/>
          <p:nvPr/>
        </p:nvSpPr>
        <p:spPr>
          <a:xfrm>
            <a:off x="299796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020" name="Shape 10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1" name="Google Shape;10021;p284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022" name="Google Shape;10022;p284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3" name="Google Shape;10023;p284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10024" name="Google Shape;10024;p284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025" name="Google Shape;10025;p284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6" name="Google Shape;10026;p284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027" name="Google Shape;10027;p284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8" name="Google Shape;10028;p284"/>
          <p:cNvCxnSpPr>
            <a:stCxn id="10026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9" name="Google Shape;10029;p284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0" name="Google Shape;10030;p284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031" name="Google Shape;10031;p284"/>
          <p:cNvCxnSpPr>
            <a:stCxn id="10030" idx="3"/>
            <a:endCxn id="10026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2" name="Google Shape;10032;p284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33" name="Google Shape;10033;p284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34" name="Google Shape;10034;p284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0035" name="Google Shape;10035;p284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6" name="Google Shape;10036;p284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7" name="Google Shape;10037;p284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8" name="Google Shape;10038;p284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9" name="Google Shape;10039;p284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0" name="Google Shape;10040;p284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1" name="Google Shape;10041;p284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2" name="Google Shape;10042;p284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43" name="Google Shape;10043;p284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4" name="Google Shape;10044;p284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5" name="Google Shape;10045;p284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46" name="Google Shape;10046;p284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7" name="Google Shape;10047;p284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48" name="Google Shape;10048;p284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9" name="Google Shape;10049;p284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0" name="Google Shape;10050;p284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1" name="Google Shape;10051;p284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52" name="Google Shape;10052;p284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53" name="Google Shape;10053;p284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54" name="Google Shape;10054;p284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55" name="Google Shape;10055;p284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56" name="Google Shape;10056;p284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10057" name="Google Shape;10057;p284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8" name="Google Shape;10058;p284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9" name="Google Shape;10059;p284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0" name="Google Shape;10060;p284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1" name="Google Shape;10061;p284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2" name="Google Shape;10062;p284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3" name="Google Shape;10063;p284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4" name="Google Shape;10064;p284"/>
          <p:cNvSpPr/>
          <p:nvPr/>
        </p:nvSpPr>
        <p:spPr>
          <a:xfrm>
            <a:off x="732655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5" name="Google Shape;10065;p284"/>
          <p:cNvSpPr/>
          <p:nvPr/>
        </p:nvSpPr>
        <p:spPr>
          <a:xfrm>
            <a:off x="5174350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6" name="Google Shape;10066;p284"/>
          <p:cNvSpPr/>
          <p:nvPr/>
        </p:nvSpPr>
        <p:spPr>
          <a:xfrm>
            <a:off x="6427369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7" name="Google Shape;10067;p284"/>
          <p:cNvSpPr/>
          <p:nvPr/>
        </p:nvSpPr>
        <p:spPr>
          <a:xfrm>
            <a:off x="413797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8" name="Google Shape;10068;p284"/>
          <p:cNvSpPr/>
          <p:nvPr/>
        </p:nvSpPr>
        <p:spPr>
          <a:xfrm>
            <a:off x="557694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9" name="Google Shape;10069;p284"/>
          <p:cNvSpPr/>
          <p:nvPr/>
        </p:nvSpPr>
        <p:spPr>
          <a:xfrm>
            <a:off x="299796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0" name="Google Shape;10070;p284"/>
          <p:cNvSpPr/>
          <p:nvPr/>
        </p:nvSpPr>
        <p:spPr>
          <a:xfrm>
            <a:off x="4491810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1" name="Google Shape;10071;p284"/>
          <p:cNvSpPr/>
          <p:nvPr/>
        </p:nvSpPr>
        <p:spPr>
          <a:xfrm>
            <a:off x="2322440" y="3374413"/>
            <a:ext cx="4344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075" name="Shape 10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" name="Google Shape;10076;p285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weights</a:t>
            </a:r>
            <a:endParaRPr/>
          </a:p>
        </p:txBody>
      </p:sp>
      <p:sp>
        <p:nvSpPr>
          <p:cNvPr id="10077" name="Google Shape;10077;p28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8" name="Google Shape;10078;p28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079" name="Google Shape;10079;p28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0" name="Google Shape;10080;p28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081" name="Google Shape;10081;p28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2" name="Google Shape;10082;p28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083" name="Google Shape;10083;p28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4" name="Google Shape;10084;p28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085" name="Google Shape;10085;p285"/>
          <p:cNvCxnSpPr>
            <a:stCxn id="10084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6" name="Google Shape;10086;p285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87" name="Google Shape;10087;p285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88" name="Google Shape;10088;p285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089" name="Google Shape;10089;p285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093" name="Shape 10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4" name="Google Shape;10094;p286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∂err 	= 	</a:t>
            </a:r>
            <a:r>
              <a:rPr lang="en-US" sz="2400">
                <a:solidFill>
                  <a:schemeClr val="dk1"/>
                </a:solidFill>
              </a:rPr>
              <a:t>∂b 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∂a</a:t>
            </a:r>
            <a:r>
              <a:rPr lang="en-US" sz="1200">
                <a:solidFill>
                  <a:srgbClr val="FFFFFF"/>
                </a:solidFill>
              </a:rPr>
              <a:t>			</a:t>
            </a:r>
            <a:r>
              <a:rPr lang="en-US" sz="2400">
                <a:solidFill>
                  <a:srgbClr val="FFFFFF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095" name="Google Shape;10095;p28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weights</a:t>
            </a:r>
            <a:endParaRPr/>
          </a:p>
        </p:txBody>
      </p:sp>
      <p:sp>
        <p:nvSpPr>
          <p:cNvPr id="10096" name="Google Shape;10096;p28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7" name="Google Shape;10097;p28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098" name="Google Shape;10098;p28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9" name="Google Shape;10099;p28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00" name="Google Shape;10100;p28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1" name="Google Shape;10101;p28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02" name="Google Shape;10102;p28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3" name="Google Shape;10103;p28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104" name="Google Shape;10104;p286"/>
          <p:cNvCxnSpPr>
            <a:stCxn id="10103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05" name="Google Shape;10105;p286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06" name="Google Shape;10106;p286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07" name="Google Shape;10107;p286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108" name="Google Shape;10108;p286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9" name="Google Shape;10109;p286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0" name="Google Shape;10110;p286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1" name="Google Shape;10111;p286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943" y="1366879"/>
            <a:ext cx="2353694" cy="228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7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38" name="Google Shape;438;p71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39" name="Google Shape;439;p71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71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71"/>
          <p:cNvSpPr/>
          <p:nvPr/>
        </p:nvSpPr>
        <p:spPr>
          <a:xfrm>
            <a:off x="994372" y="1292771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2" name="Google Shape;442;p71"/>
          <p:cNvSpPr/>
          <p:nvPr/>
        </p:nvSpPr>
        <p:spPr>
          <a:xfrm>
            <a:off x="3637993" y="3589940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3" name="Google Shape;443;p71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 sz="2700"/>
          </a:p>
        </p:txBody>
      </p:sp>
      <p:sp>
        <p:nvSpPr>
          <p:cNvPr id="444" name="Google Shape;444;p71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5" name="Google Shape;445;p71"/>
          <p:cNvCxnSpPr/>
          <p:nvPr/>
        </p:nvCxnSpPr>
        <p:spPr>
          <a:xfrm flipH="1" rot="10800000">
            <a:off x="4015502" y="2215414"/>
            <a:ext cx="754345" cy="172257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71"/>
          <p:cNvCxnSpPr/>
          <p:nvPr/>
        </p:nvCxnSpPr>
        <p:spPr>
          <a:xfrm flipH="1" rot="10800000">
            <a:off x="3631839" y="1763206"/>
            <a:ext cx="754024" cy="182673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71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8" name="Google Shape;448;p71"/>
          <p:cNvCxnSpPr/>
          <p:nvPr/>
        </p:nvCxnSpPr>
        <p:spPr>
          <a:xfrm>
            <a:off x="1440278" y="1292771"/>
            <a:ext cx="2556864" cy="46556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71"/>
          <p:cNvCxnSpPr/>
          <p:nvPr/>
        </p:nvCxnSpPr>
        <p:spPr>
          <a:xfrm>
            <a:off x="994372" y="1708472"/>
            <a:ext cx="2678202" cy="48958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71"/>
          <p:cNvSpPr/>
          <p:nvPr/>
        </p:nvSpPr>
        <p:spPr>
          <a:xfrm>
            <a:off x="8631837" y="1341541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115" name="Shape 10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Google Shape;10116;p287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17" name="Google Shape;10117;p28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weights</a:t>
            </a:r>
            <a:endParaRPr/>
          </a:p>
        </p:txBody>
      </p:sp>
      <p:sp>
        <p:nvSpPr>
          <p:cNvPr id="10118" name="Google Shape;10118;p287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9" name="Google Shape;10119;p287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20" name="Google Shape;10120;p287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1" name="Google Shape;10121;p287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22" name="Google Shape;10122;p287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3" name="Google Shape;10123;p287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24" name="Google Shape;10124;p287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5" name="Google Shape;10125;p287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126" name="Google Shape;10126;p287"/>
          <p:cNvCxnSpPr>
            <a:stCxn id="10125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7" name="Google Shape;10127;p287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28" name="Google Shape;10128;p287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29" name="Google Shape;10129;p287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130" name="Google Shape;10130;p287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1" name="Google Shape;10131;p287"/>
          <p:cNvSpPr txBox="1"/>
          <p:nvPr/>
        </p:nvSpPr>
        <p:spPr>
          <a:xfrm>
            <a:off x="7210000" y="1219605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wa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132" name="Google Shape;10132;p287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3" name="Google Shape;10133;p287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4" name="Google Shape;10134;p287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138" name="Shape 10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" name="Google Shape;10139;p288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40" name="Google Shape;10140;p288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weights</a:t>
            </a:r>
            <a:endParaRPr/>
          </a:p>
        </p:txBody>
      </p:sp>
      <p:sp>
        <p:nvSpPr>
          <p:cNvPr id="10141" name="Google Shape;10141;p28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2" name="Google Shape;10142;p28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43" name="Google Shape;10143;p28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4" name="Google Shape;10144;p28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45" name="Google Shape;10145;p288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6" name="Google Shape;10146;p288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47" name="Google Shape;10147;p288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8" name="Google Shape;10148;p288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149" name="Google Shape;10149;p288"/>
          <p:cNvCxnSpPr>
            <a:stCxn id="10148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0" name="Google Shape;10150;p288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51" name="Google Shape;10151;p288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52" name="Google Shape;10152;p288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153" name="Google Shape;10153;p288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4" name="Google Shape;10154;p288"/>
          <p:cNvSpPr txBox="1"/>
          <p:nvPr/>
        </p:nvSpPr>
        <p:spPr>
          <a:xfrm>
            <a:off x="7210000" y="1219605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wa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∂b	=	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155" name="Google Shape;10155;p288"/>
          <p:cNvSpPr/>
          <p:nvPr/>
        </p:nvSpPr>
        <p:spPr>
          <a:xfrm>
            <a:off x="7236079" y="3978081"/>
            <a:ext cx="4647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56" name="Google Shape;10156;p288"/>
          <p:cNvCxnSpPr/>
          <p:nvPr/>
        </p:nvCxnSpPr>
        <p:spPr>
          <a:xfrm>
            <a:off x="7283206" y="4640953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7" name="Google Shape;10157;p288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8" name="Google Shape;10158;p288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9" name="Google Shape;10159;p288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163" name="Shape 10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4" name="Google Shape;10164;p289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sums</a:t>
            </a:r>
            <a:endParaRPr/>
          </a:p>
        </p:txBody>
      </p:sp>
      <p:sp>
        <p:nvSpPr>
          <p:cNvPr id="10165" name="Google Shape;10165;p28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6" name="Google Shape;10166;p28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67" name="Google Shape;10167;p28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8" name="Google Shape;10168;p28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69" name="Google Shape;10169;p289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0" name="Google Shape;10170;p289"/>
          <p:cNvSpPr txBox="1"/>
          <p:nvPr/>
        </p:nvSpPr>
        <p:spPr>
          <a:xfrm>
            <a:off x="44886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cxnSp>
        <p:nvCxnSpPr>
          <p:cNvPr id="10171" name="Google Shape;10171;p289"/>
          <p:cNvCxnSpPr>
            <a:stCxn id="10172" idx="3"/>
          </p:cNvCxnSpPr>
          <p:nvPr/>
        </p:nvCxnSpPr>
        <p:spPr>
          <a:xfrm>
            <a:off x="3723836" y="35677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3" name="Google Shape;10173;p289"/>
          <p:cNvSpPr txBox="1"/>
          <p:nvPr/>
        </p:nvSpPr>
        <p:spPr>
          <a:xfrm>
            <a:off x="2510790" y="3279274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74" name="Google Shape;10174;p289"/>
          <p:cNvSpPr txBox="1"/>
          <p:nvPr/>
        </p:nvSpPr>
        <p:spPr>
          <a:xfrm>
            <a:off x="4374952" y="3279274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75" name="Google Shape;10175;p289"/>
          <p:cNvSpPr/>
          <p:nvPr/>
        </p:nvSpPr>
        <p:spPr>
          <a:xfrm>
            <a:off x="3619791" y="3867387"/>
            <a:ext cx="1090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6" name="Google Shape;10176;p289"/>
          <p:cNvSpPr/>
          <p:nvPr/>
        </p:nvSpPr>
        <p:spPr>
          <a:xfrm>
            <a:off x="3289294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7" name="Google Shape;10177;p289"/>
          <p:cNvSpPr/>
          <p:nvPr/>
        </p:nvSpPr>
        <p:spPr>
          <a:xfrm>
            <a:off x="3289294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8" name="Google Shape;10178;p289"/>
          <p:cNvSpPr/>
          <p:nvPr/>
        </p:nvSpPr>
        <p:spPr>
          <a:xfrm>
            <a:off x="3289294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79" name="Google Shape;10179;p289"/>
          <p:cNvCxnSpPr>
            <a:stCxn id="10176" idx="6"/>
            <a:endCxn id="10170" idx="1"/>
          </p:cNvCxnSpPr>
          <p:nvPr/>
        </p:nvCxnSpPr>
        <p:spPr>
          <a:xfrm>
            <a:off x="3723694" y="2945996"/>
            <a:ext cx="765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0" name="Google Shape;10180;p289"/>
          <p:cNvCxnSpPr>
            <a:stCxn id="10177" idx="6"/>
            <a:endCxn id="10170" idx="1"/>
          </p:cNvCxnSpPr>
          <p:nvPr/>
        </p:nvCxnSpPr>
        <p:spPr>
          <a:xfrm>
            <a:off x="3723694" y="2324261"/>
            <a:ext cx="7650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1" name="Google Shape;10181;p289"/>
          <p:cNvCxnSpPr>
            <a:stCxn id="10178" idx="6"/>
            <a:endCxn id="10170" idx="1"/>
          </p:cNvCxnSpPr>
          <p:nvPr/>
        </p:nvCxnSpPr>
        <p:spPr>
          <a:xfrm>
            <a:off x="3723694" y="1702525"/>
            <a:ext cx="7650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2" name="Google Shape;10182;p289"/>
          <p:cNvSpPr txBox="1"/>
          <p:nvPr/>
        </p:nvSpPr>
        <p:spPr>
          <a:xfrm>
            <a:off x="2510790" y="2657539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83" name="Google Shape;10183;p289"/>
          <p:cNvSpPr txBox="1"/>
          <p:nvPr/>
        </p:nvSpPr>
        <p:spPr>
          <a:xfrm>
            <a:off x="2510790" y="2035803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84" name="Google Shape;10184;p289"/>
          <p:cNvSpPr txBox="1"/>
          <p:nvPr/>
        </p:nvSpPr>
        <p:spPr>
          <a:xfrm>
            <a:off x="2510790" y="1414068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85" name="Google Shape;10185;p289"/>
          <p:cNvSpPr txBox="1"/>
          <p:nvPr/>
        </p:nvSpPr>
        <p:spPr>
          <a:xfrm rot="-5400000">
            <a:off x="3004774" y="926385"/>
            <a:ext cx="100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...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189" name="Shape 10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0" name="Google Shape;10190;p290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∂err 	= 	</a:t>
            </a:r>
            <a:r>
              <a:rPr lang="en-US" sz="2400">
                <a:solidFill>
                  <a:schemeClr val="dk1"/>
                </a:solidFill>
              </a:rPr>
              <a:t>∂z 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∂a</a:t>
            </a:r>
            <a:r>
              <a:rPr lang="en-US" sz="1200">
                <a:solidFill>
                  <a:srgbClr val="FFFFFF"/>
                </a:solidFill>
              </a:rPr>
              <a:t>			</a:t>
            </a:r>
            <a:r>
              <a:rPr lang="en-US" sz="2400">
                <a:solidFill>
                  <a:srgbClr val="FFFFFF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91" name="Google Shape;10191;p29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sums</a:t>
            </a:r>
            <a:endParaRPr/>
          </a:p>
        </p:txBody>
      </p:sp>
      <p:sp>
        <p:nvSpPr>
          <p:cNvPr id="10192" name="Google Shape;10192;p290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3" name="Google Shape;10193;p290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94" name="Google Shape;10194;p290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5" name="Google Shape;10195;p290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96" name="Google Shape;10196;p290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7" name="Google Shape;10197;p290"/>
          <p:cNvSpPr txBox="1"/>
          <p:nvPr/>
        </p:nvSpPr>
        <p:spPr>
          <a:xfrm>
            <a:off x="44886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cxnSp>
        <p:nvCxnSpPr>
          <p:cNvPr id="10198" name="Google Shape;10198;p290"/>
          <p:cNvCxnSpPr>
            <a:stCxn id="10199" idx="3"/>
          </p:cNvCxnSpPr>
          <p:nvPr/>
        </p:nvCxnSpPr>
        <p:spPr>
          <a:xfrm>
            <a:off x="3723836" y="35677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0" name="Google Shape;10200;p290"/>
          <p:cNvSpPr txBox="1"/>
          <p:nvPr/>
        </p:nvSpPr>
        <p:spPr>
          <a:xfrm>
            <a:off x="2510790" y="3279274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01" name="Google Shape;10201;p290"/>
          <p:cNvSpPr txBox="1"/>
          <p:nvPr/>
        </p:nvSpPr>
        <p:spPr>
          <a:xfrm>
            <a:off x="4374952" y="3279274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02" name="Google Shape;10202;p290"/>
          <p:cNvSpPr/>
          <p:nvPr/>
        </p:nvSpPr>
        <p:spPr>
          <a:xfrm>
            <a:off x="3619791" y="3867387"/>
            <a:ext cx="1090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03" name="Google Shape;10203;p290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4" name="Google Shape;10204;p290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5" name="Google Shape;10205;p290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6" name="Google Shape;10206;p290"/>
          <p:cNvSpPr/>
          <p:nvPr/>
        </p:nvSpPr>
        <p:spPr>
          <a:xfrm>
            <a:off x="3289294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7" name="Google Shape;10207;p290"/>
          <p:cNvSpPr/>
          <p:nvPr/>
        </p:nvSpPr>
        <p:spPr>
          <a:xfrm>
            <a:off x="3289294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8" name="Google Shape;10208;p290"/>
          <p:cNvSpPr/>
          <p:nvPr/>
        </p:nvSpPr>
        <p:spPr>
          <a:xfrm>
            <a:off x="3289294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09" name="Google Shape;10209;p290"/>
          <p:cNvCxnSpPr>
            <a:stCxn id="10206" idx="6"/>
            <a:endCxn id="10197" idx="1"/>
          </p:cNvCxnSpPr>
          <p:nvPr/>
        </p:nvCxnSpPr>
        <p:spPr>
          <a:xfrm>
            <a:off x="3723694" y="2945996"/>
            <a:ext cx="765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0" name="Google Shape;10210;p290"/>
          <p:cNvCxnSpPr>
            <a:stCxn id="10207" idx="6"/>
            <a:endCxn id="10197" idx="1"/>
          </p:cNvCxnSpPr>
          <p:nvPr/>
        </p:nvCxnSpPr>
        <p:spPr>
          <a:xfrm>
            <a:off x="3723694" y="2324261"/>
            <a:ext cx="7650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1" name="Google Shape;10211;p290"/>
          <p:cNvCxnSpPr>
            <a:stCxn id="10208" idx="6"/>
            <a:endCxn id="10197" idx="1"/>
          </p:cNvCxnSpPr>
          <p:nvPr/>
        </p:nvCxnSpPr>
        <p:spPr>
          <a:xfrm>
            <a:off x="3723694" y="1702525"/>
            <a:ext cx="7650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2" name="Google Shape;10212;p290"/>
          <p:cNvSpPr txBox="1"/>
          <p:nvPr/>
        </p:nvSpPr>
        <p:spPr>
          <a:xfrm>
            <a:off x="2510790" y="2657539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13" name="Google Shape;10213;p290"/>
          <p:cNvSpPr txBox="1"/>
          <p:nvPr/>
        </p:nvSpPr>
        <p:spPr>
          <a:xfrm>
            <a:off x="2510790" y="2035803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14" name="Google Shape;10214;p290"/>
          <p:cNvSpPr txBox="1"/>
          <p:nvPr/>
        </p:nvSpPr>
        <p:spPr>
          <a:xfrm>
            <a:off x="2510790" y="1414068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15" name="Google Shape;10215;p290"/>
          <p:cNvSpPr txBox="1"/>
          <p:nvPr/>
        </p:nvSpPr>
        <p:spPr>
          <a:xfrm rot="-5400000">
            <a:off x="3004774" y="926385"/>
            <a:ext cx="100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...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219" name="Shape 10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0" name="Google Shape;10220;p291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∂z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21" name="Google Shape;10221;p29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sums</a:t>
            </a:r>
            <a:endParaRPr/>
          </a:p>
        </p:txBody>
      </p:sp>
      <p:sp>
        <p:nvSpPr>
          <p:cNvPr id="10222" name="Google Shape;10222;p29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3" name="Google Shape;10223;p29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224" name="Google Shape;10224;p29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5" name="Google Shape;10225;p29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226" name="Google Shape;10226;p291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7" name="Google Shape;10227;p291"/>
          <p:cNvSpPr txBox="1"/>
          <p:nvPr/>
        </p:nvSpPr>
        <p:spPr>
          <a:xfrm>
            <a:off x="44886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cxnSp>
        <p:nvCxnSpPr>
          <p:cNvPr id="10228" name="Google Shape;10228;p291"/>
          <p:cNvCxnSpPr>
            <a:stCxn id="10229" idx="3"/>
          </p:cNvCxnSpPr>
          <p:nvPr/>
        </p:nvCxnSpPr>
        <p:spPr>
          <a:xfrm>
            <a:off x="3723836" y="35677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0" name="Google Shape;10230;p291"/>
          <p:cNvSpPr txBox="1"/>
          <p:nvPr/>
        </p:nvSpPr>
        <p:spPr>
          <a:xfrm>
            <a:off x="2510790" y="3279274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31" name="Google Shape;10231;p291"/>
          <p:cNvSpPr txBox="1"/>
          <p:nvPr/>
        </p:nvSpPr>
        <p:spPr>
          <a:xfrm>
            <a:off x="4374952" y="3279274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32" name="Google Shape;10232;p291"/>
          <p:cNvSpPr/>
          <p:nvPr/>
        </p:nvSpPr>
        <p:spPr>
          <a:xfrm>
            <a:off x="3619791" y="3867387"/>
            <a:ext cx="1090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3" name="Google Shape;10233;p291"/>
          <p:cNvSpPr txBox="1"/>
          <p:nvPr/>
        </p:nvSpPr>
        <p:spPr>
          <a:xfrm>
            <a:off x="7210000" y="1219605"/>
            <a:ext cx="4563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z 	= 	a + b + c + d + 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234" name="Google Shape;10234;p291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5" name="Google Shape;10235;p291"/>
          <p:cNvSpPr/>
          <p:nvPr/>
        </p:nvSpPr>
        <p:spPr>
          <a:xfrm>
            <a:off x="3289294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6" name="Google Shape;10236;p291"/>
          <p:cNvSpPr/>
          <p:nvPr/>
        </p:nvSpPr>
        <p:spPr>
          <a:xfrm>
            <a:off x="3289294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7" name="Google Shape;10237;p291"/>
          <p:cNvSpPr/>
          <p:nvPr/>
        </p:nvSpPr>
        <p:spPr>
          <a:xfrm>
            <a:off x="3289294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38" name="Google Shape;10238;p291"/>
          <p:cNvCxnSpPr>
            <a:stCxn id="10235" idx="6"/>
            <a:endCxn id="10227" idx="1"/>
          </p:cNvCxnSpPr>
          <p:nvPr/>
        </p:nvCxnSpPr>
        <p:spPr>
          <a:xfrm>
            <a:off x="3723694" y="2945996"/>
            <a:ext cx="765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9" name="Google Shape;10239;p291"/>
          <p:cNvCxnSpPr>
            <a:stCxn id="10236" idx="6"/>
            <a:endCxn id="10227" idx="1"/>
          </p:cNvCxnSpPr>
          <p:nvPr/>
        </p:nvCxnSpPr>
        <p:spPr>
          <a:xfrm>
            <a:off x="3723694" y="2324261"/>
            <a:ext cx="7650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0" name="Google Shape;10240;p291"/>
          <p:cNvCxnSpPr>
            <a:stCxn id="10237" idx="6"/>
            <a:endCxn id="10227" idx="1"/>
          </p:cNvCxnSpPr>
          <p:nvPr/>
        </p:nvCxnSpPr>
        <p:spPr>
          <a:xfrm>
            <a:off x="3723694" y="1702525"/>
            <a:ext cx="7650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1" name="Google Shape;10241;p291"/>
          <p:cNvSpPr txBox="1"/>
          <p:nvPr/>
        </p:nvSpPr>
        <p:spPr>
          <a:xfrm>
            <a:off x="2510790" y="2657539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42" name="Google Shape;10242;p291"/>
          <p:cNvSpPr txBox="1"/>
          <p:nvPr/>
        </p:nvSpPr>
        <p:spPr>
          <a:xfrm>
            <a:off x="2510790" y="2035803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43" name="Google Shape;10243;p291"/>
          <p:cNvSpPr txBox="1"/>
          <p:nvPr/>
        </p:nvSpPr>
        <p:spPr>
          <a:xfrm>
            <a:off x="2510790" y="1414068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44" name="Google Shape;10244;p291"/>
          <p:cNvSpPr txBox="1"/>
          <p:nvPr/>
        </p:nvSpPr>
        <p:spPr>
          <a:xfrm rot="-5400000">
            <a:off x="3004774" y="926385"/>
            <a:ext cx="100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...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245" name="Google Shape;10245;p291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6" name="Google Shape;10246;p291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250" name="Shape 10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Google Shape;10251;p292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∂z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52" name="Google Shape;10252;p29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sums</a:t>
            </a:r>
            <a:endParaRPr/>
          </a:p>
        </p:txBody>
      </p:sp>
      <p:sp>
        <p:nvSpPr>
          <p:cNvPr id="10253" name="Google Shape;10253;p29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4" name="Google Shape;10254;p29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255" name="Google Shape;10255;p29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6" name="Google Shape;10256;p29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257" name="Google Shape;10257;p292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8" name="Google Shape;10258;p292"/>
          <p:cNvSpPr txBox="1"/>
          <p:nvPr/>
        </p:nvSpPr>
        <p:spPr>
          <a:xfrm>
            <a:off x="44886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cxnSp>
        <p:nvCxnSpPr>
          <p:cNvPr id="10259" name="Google Shape;10259;p292"/>
          <p:cNvCxnSpPr>
            <a:stCxn id="10260" idx="3"/>
          </p:cNvCxnSpPr>
          <p:nvPr/>
        </p:nvCxnSpPr>
        <p:spPr>
          <a:xfrm>
            <a:off x="3723836" y="35677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1" name="Google Shape;10261;p292"/>
          <p:cNvSpPr txBox="1"/>
          <p:nvPr/>
        </p:nvSpPr>
        <p:spPr>
          <a:xfrm>
            <a:off x="2510790" y="3279274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62" name="Google Shape;10262;p292"/>
          <p:cNvSpPr txBox="1"/>
          <p:nvPr/>
        </p:nvSpPr>
        <p:spPr>
          <a:xfrm>
            <a:off x="4374952" y="3279274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63" name="Google Shape;10263;p292"/>
          <p:cNvSpPr/>
          <p:nvPr/>
        </p:nvSpPr>
        <p:spPr>
          <a:xfrm>
            <a:off x="3619791" y="3867387"/>
            <a:ext cx="1090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4" name="Google Shape;10264;p292"/>
          <p:cNvSpPr txBox="1"/>
          <p:nvPr/>
        </p:nvSpPr>
        <p:spPr>
          <a:xfrm>
            <a:off x="7210000" y="1219605"/>
            <a:ext cx="4563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z 	= 	a + b + c + d + 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∂z	=	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265" name="Google Shape;10265;p292"/>
          <p:cNvSpPr/>
          <p:nvPr/>
        </p:nvSpPr>
        <p:spPr>
          <a:xfrm>
            <a:off x="7236079" y="3978081"/>
            <a:ext cx="4647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66" name="Google Shape;10266;p292"/>
          <p:cNvCxnSpPr/>
          <p:nvPr/>
        </p:nvCxnSpPr>
        <p:spPr>
          <a:xfrm>
            <a:off x="7283206" y="4640953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7" name="Google Shape;10267;p292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8" name="Google Shape;10268;p292"/>
          <p:cNvSpPr/>
          <p:nvPr/>
        </p:nvSpPr>
        <p:spPr>
          <a:xfrm>
            <a:off x="3289294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9" name="Google Shape;10269;p292"/>
          <p:cNvSpPr/>
          <p:nvPr/>
        </p:nvSpPr>
        <p:spPr>
          <a:xfrm>
            <a:off x="3289294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0" name="Google Shape;10270;p292"/>
          <p:cNvSpPr/>
          <p:nvPr/>
        </p:nvSpPr>
        <p:spPr>
          <a:xfrm>
            <a:off x="3289294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71" name="Google Shape;10271;p292"/>
          <p:cNvCxnSpPr>
            <a:stCxn id="10268" idx="6"/>
            <a:endCxn id="10258" idx="1"/>
          </p:cNvCxnSpPr>
          <p:nvPr/>
        </p:nvCxnSpPr>
        <p:spPr>
          <a:xfrm>
            <a:off x="3723694" y="2945996"/>
            <a:ext cx="765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2" name="Google Shape;10272;p292"/>
          <p:cNvCxnSpPr>
            <a:stCxn id="10269" idx="6"/>
            <a:endCxn id="10258" idx="1"/>
          </p:cNvCxnSpPr>
          <p:nvPr/>
        </p:nvCxnSpPr>
        <p:spPr>
          <a:xfrm>
            <a:off x="3723694" y="2324261"/>
            <a:ext cx="7650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3" name="Google Shape;10273;p292"/>
          <p:cNvCxnSpPr>
            <a:stCxn id="10270" idx="6"/>
            <a:endCxn id="10258" idx="1"/>
          </p:cNvCxnSpPr>
          <p:nvPr/>
        </p:nvCxnSpPr>
        <p:spPr>
          <a:xfrm>
            <a:off x="3723694" y="1702525"/>
            <a:ext cx="7650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74" name="Google Shape;10274;p292"/>
          <p:cNvSpPr txBox="1"/>
          <p:nvPr/>
        </p:nvSpPr>
        <p:spPr>
          <a:xfrm>
            <a:off x="2510790" y="2657539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75" name="Google Shape;10275;p292"/>
          <p:cNvSpPr txBox="1"/>
          <p:nvPr/>
        </p:nvSpPr>
        <p:spPr>
          <a:xfrm>
            <a:off x="2510790" y="2035803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76" name="Google Shape;10276;p292"/>
          <p:cNvSpPr txBox="1"/>
          <p:nvPr/>
        </p:nvSpPr>
        <p:spPr>
          <a:xfrm>
            <a:off x="2510790" y="1414068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77" name="Google Shape;10277;p292"/>
          <p:cNvSpPr txBox="1"/>
          <p:nvPr/>
        </p:nvSpPr>
        <p:spPr>
          <a:xfrm rot="-5400000">
            <a:off x="3004774" y="926385"/>
            <a:ext cx="100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...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278" name="Google Shape;10278;p292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9" name="Google Shape;10279;p292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283" name="Shape 10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4" name="Google Shape;10284;p293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∂err 	= 	</a:t>
            </a:r>
            <a:r>
              <a:rPr lang="en-US" sz="2400">
                <a:solidFill>
                  <a:schemeClr val="dk1"/>
                </a:solidFill>
              </a:rPr>
              <a:t>∂b 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∂a</a:t>
            </a:r>
            <a:r>
              <a:rPr lang="en-US" sz="1200">
                <a:solidFill>
                  <a:srgbClr val="FFFFFF"/>
                </a:solidFill>
              </a:rPr>
              <a:t>			</a:t>
            </a:r>
            <a:r>
              <a:rPr lang="en-US" sz="2400">
                <a:solidFill>
                  <a:srgbClr val="FFFFFF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85" name="Google Shape;10285;p29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sigmoid</a:t>
            </a:r>
            <a:endParaRPr/>
          </a:p>
        </p:txBody>
      </p:sp>
      <p:sp>
        <p:nvSpPr>
          <p:cNvPr id="10286" name="Google Shape;10286;p29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7" name="Google Shape;10287;p29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288" name="Google Shape;10288;p29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9" name="Google Shape;10289;p29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290" name="Google Shape;10290;p293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1" name="Google Shape;10291;p293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292" name="Google Shape;10292;p293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3" name="Google Shape;10293;p293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294" name="Google Shape;10294;p293"/>
          <p:cNvCxnSpPr>
            <a:stCxn id="10293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5" name="Google Shape;10295;p293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96" name="Google Shape;10296;p293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97" name="Google Shape;10297;p293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98" name="Google Shape;10298;p293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9" name="Google Shape;10299;p293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0" name="Google Shape;10300;p293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01" name="Google Shape;10301;p293"/>
          <p:cNvGrpSpPr/>
          <p:nvPr/>
        </p:nvGrpSpPr>
        <p:grpSpPr>
          <a:xfrm>
            <a:off x="4582940" y="3489731"/>
            <a:ext cx="238971" cy="155954"/>
            <a:chOff x="2928475" y="1107500"/>
            <a:chExt cx="798700" cy="436600"/>
          </a:xfrm>
        </p:grpSpPr>
        <p:sp>
          <p:nvSpPr>
            <p:cNvPr id="10302" name="Google Shape;10302;p29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03" name="Google Shape;10303;p29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307" name="Shape 10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8" name="Google Shape;10308;p294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09" name="Google Shape;10309;p294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sigmoid</a:t>
            </a:r>
            <a:endParaRPr/>
          </a:p>
        </p:txBody>
      </p:sp>
      <p:sp>
        <p:nvSpPr>
          <p:cNvPr id="10310" name="Google Shape;10310;p294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1" name="Google Shape;10311;p294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12" name="Google Shape;10312;p294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3" name="Google Shape;10313;p294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14" name="Google Shape;10314;p294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5" name="Google Shape;10315;p294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16" name="Google Shape;10316;p294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7" name="Google Shape;10317;p294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318" name="Google Shape;10318;p294"/>
          <p:cNvCxnSpPr>
            <a:stCxn id="10317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19" name="Google Shape;10319;p294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20" name="Google Shape;10320;p294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21" name="Google Shape;10321;p294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2" name="Google Shape;10322;p294"/>
          <p:cNvSpPr txBox="1"/>
          <p:nvPr/>
        </p:nvSpPr>
        <p:spPr>
          <a:xfrm>
            <a:off x="7210000" y="1201349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     1 + 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323" name="Google Shape;10323;p294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4" name="Google Shape;10324;p294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5" name="Google Shape;10325;p294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26" name="Google Shape;10326;p294"/>
          <p:cNvGrpSpPr/>
          <p:nvPr/>
        </p:nvGrpSpPr>
        <p:grpSpPr>
          <a:xfrm>
            <a:off x="4582940" y="3489731"/>
            <a:ext cx="238971" cy="155954"/>
            <a:chOff x="2928475" y="1107500"/>
            <a:chExt cx="798700" cy="436600"/>
          </a:xfrm>
        </p:grpSpPr>
        <p:sp>
          <p:nvSpPr>
            <p:cNvPr id="10327" name="Google Shape;10327;p29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28" name="Google Shape;10328;p29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329" name="Google Shape;10329;p294"/>
          <p:cNvCxnSpPr/>
          <p:nvPr/>
        </p:nvCxnSpPr>
        <p:spPr>
          <a:xfrm flipH="1" rot="10800000">
            <a:off x="8235692" y="1547111"/>
            <a:ext cx="912600" cy="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0" name="Google Shape;10330;p294"/>
          <p:cNvSpPr txBox="1"/>
          <p:nvPr/>
        </p:nvSpPr>
        <p:spPr>
          <a:xfrm>
            <a:off x="8978906" y="1407064"/>
            <a:ext cx="809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-a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334" name="Shape 10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5" name="Google Shape;10335;p295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36" name="Google Shape;10336;p295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sigmoid</a:t>
            </a:r>
            <a:endParaRPr/>
          </a:p>
        </p:txBody>
      </p:sp>
      <p:sp>
        <p:nvSpPr>
          <p:cNvPr id="10337" name="Google Shape;10337;p29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8" name="Google Shape;10338;p29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39" name="Google Shape;10339;p29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0" name="Google Shape;10340;p29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41" name="Google Shape;10341;p29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2" name="Google Shape;10342;p29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43" name="Google Shape;10343;p29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4" name="Google Shape;10344;p29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345" name="Google Shape;10345;p295"/>
          <p:cNvCxnSpPr>
            <a:stCxn id="10344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6" name="Google Shape;10346;p295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47" name="Google Shape;10347;p295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48" name="Google Shape;10348;p295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9" name="Google Shape;10349;p295"/>
          <p:cNvSpPr txBox="1"/>
          <p:nvPr/>
        </p:nvSpPr>
        <p:spPr>
          <a:xfrm>
            <a:off x="7210000" y="1201349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     1 + 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=    𝝈(a)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350" name="Google Shape;10350;p295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1" name="Google Shape;10351;p295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2" name="Google Shape;10352;p295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53" name="Google Shape;10353;p295"/>
          <p:cNvGrpSpPr/>
          <p:nvPr/>
        </p:nvGrpSpPr>
        <p:grpSpPr>
          <a:xfrm>
            <a:off x="4582940" y="3489731"/>
            <a:ext cx="238971" cy="155954"/>
            <a:chOff x="2928475" y="1107500"/>
            <a:chExt cx="798700" cy="436600"/>
          </a:xfrm>
        </p:grpSpPr>
        <p:sp>
          <p:nvSpPr>
            <p:cNvPr id="10354" name="Google Shape;10354;p29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55" name="Google Shape;10355;p29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356" name="Google Shape;10356;p295"/>
          <p:cNvCxnSpPr/>
          <p:nvPr/>
        </p:nvCxnSpPr>
        <p:spPr>
          <a:xfrm flipH="1" rot="10800000">
            <a:off x="8235692" y="1547111"/>
            <a:ext cx="912600" cy="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7" name="Google Shape;10357;p295"/>
          <p:cNvSpPr txBox="1"/>
          <p:nvPr/>
        </p:nvSpPr>
        <p:spPr>
          <a:xfrm>
            <a:off x="8978906" y="1407064"/>
            <a:ext cx="809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-a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361" name="Shape 10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" name="Google Shape;10362;p296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63" name="Google Shape;10363;p29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sigmoid</a:t>
            </a:r>
            <a:endParaRPr/>
          </a:p>
        </p:txBody>
      </p:sp>
      <p:sp>
        <p:nvSpPr>
          <p:cNvPr id="10364" name="Google Shape;10364;p29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5" name="Google Shape;10365;p29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66" name="Google Shape;10366;p29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7" name="Google Shape;10367;p29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68" name="Google Shape;10368;p29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9" name="Google Shape;10369;p29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70" name="Google Shape;10370;p29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1" name="Google Shape;10371;p29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372" name="Google Shape;10372;p296"/>
          <p:cNvCxnSpPr>
            <a:stCxn id="10371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3" name="Google Shape;10373;p296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74" name="Google Shape;10374;p296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75" name="Google Shape;10375;p296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6" name="Google Shape;10376;p296"/>
          <p:cNvSpPr txBox="1"/>
          <p:nvPr/>
        </p:nvSpPr>
        <p:spPr>
          <a:xfrm>
            <a:off x="7210000" y="1201349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     1 + 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=    𝝈(a)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Because math is beautiful / dumb luck: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∂b	=	𝝈(a) * (1 - 𝝈(a))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377" name="Google Shape;10377;p296"/>
          <p:cNvSpPr/>
          <p:nvPr/>
        </p:nvSpPr>
        <p:spPr>
          <a:xfrm>
            <a:off x="7236079" y="3867387"/>
            <a:ext cx="4647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8" name="Google Shape;10378;p296"/>
          <p:cNvCxnSpPr/>
          <p:nvPr/>
        </p:nvCxnSpPr>
        <p:spPr>
          <a:xfrm>
            <a:off x="7283206" y="4537330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9" name="Google Shape;10379;p296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0" name="Google Shape;10380;p296"/>
          <p:cNvCxnSpPr/>
          <p:nvPr/>
        </p:nvCxnSpPr>
        <p:spPr>
          <a:xfrm>
            <a:off x="48934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1" name="Google Shape;10381;p296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82" name="Google Shape;10382;p296"/>
          <p:cNvGrpSpPr/>
          <p:nvPr/>
        </p:nvGrpSpPr>
        <p:grpSpPr>
          <a:xfrm>
            <a:off x="4582940" y="3489731"/>
            <a:ext cx="238971" cy="155954"/>
            <a:chOff x="2928475" y="1107500"/>
            <a:chExt cx="798700" cy="436600"/>
          </a:xfrm>
        </p:grpSpPr>
        <p:sp>
          <p:nvSpPr>
            <p:cNvPr id="10383" name="Google Shape;10383;p29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84" name="Google Shape;10384;p29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385" name="Google Shape;10385;p296"/>
          <p:cNvCxnSpPr/>
          <p:nvPr/>
        </p:nvCxnSpPr>
        <p:spPr>
          <a:xfrm flipH="1" rot="10800000">
            <a:off x="8235692" y="1547111"/>
            <a:ext cx="912600" cy="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6" name="Google Shape;10386;p296"/>
          <p:cNvSpPr txBox="1"/>
          <p:nvPr/>
        </p:nvSpPr>
        <p:spPr>
          <a:xfrm>
            <a:off x="8978906" y="1407064"/>
            <a:ext cx="809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-a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02" y="1330648"/>
            <a:ext cx="2329472" cy="2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59" name="Google Shape;459;p72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0" name="Google Shape;460;p72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72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72"/>
          <p:cNvSpPr/>
          <p:nvPr/>
        </p:nvSpPr>
        <p:spPr>
          <a:xfrm>
            <a:off x="1410227" y="1285845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3" name="Google Shape;463;p72"/>
          <p:cNvSpPr/>
          <p:nvPr/>
        </p:nvSpPr>
        <p:spPr>
          <a:xfrm>
            <a:off x="4024724" y="3589940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72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5" name="Google Shape;465;p72"/>
          <p:cNvCxnSpPr/>
          <p:nvPr/>
        </p:nvCxnSpPr>
        <p:spPr>
          <a:xfrm flipH="1" rot="10800000">
            <a:off x="4414913" y="2215414"/>
            <a:ext cx="354934" cy="174596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72"/>
          <p:cNvCxnSpPr/>
          <p:nvPr/>
        </p:nvCxnSpPr>
        <p:spPr>
          <a:xfrm flipH="1" rot="10800000">
            <a:off x="4024134" y="1763206"/>
            <a:ext cx="361729" cy="1859828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72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8" name="Google Shape;468;p72"/>
          <p:cNvCxnSpPr/>
          <p:nvPr/>
        </p:nvCxnSpPr>
        <p:spPr>
          <a:xfrm>
            <a:off x="1844540" y="1295045"/>
            <a:ext cx="2152602" cy="46329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72"/>
          <p:cNvCxnSpPr/>
          <p:nvPr/>
        </p:nvCxnSpPr>
        <p:spPr>
          <a:xfrm>
            <a:off x="1423164" y="1726567"/>
            <a:ext cx="2249410" cy="47149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72"/>
          <p:cNvSpPr/>
          <p:nvPr/>
        </p:nvSpPr>
        <p:spPr>
          <a:xfrm>
            <a:off x="9392969" y="1303940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1" name="Google Shape;471;p72"/>
          <p:cNvSpPr txBox="1"/>
          <p:nvPr/>
        </p:nvSpPr>
        <p:spPr>
          <a:xfrm>
            <a:off x="3461146" y="1675378"/>
            <a:ext cx="2147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 sz="2700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390" name="Shape 1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1" name="Google Shape;10391;p297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92" name="Google Shape;10392;p29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ReLU</a:t>
            </a:r>
            <a:endParaRPr/>
          </a:p>
        </p:txBody>
      </p:sp>
      <p:sp>
        <p:nvSpPr>
          <p:cNvPr id="10393" name="Google Shape;10393;p297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4" name="Google Shape;10394;p297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95" name="Google Shape;10395;p297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6" name="Google Shape;10396;p297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97" name="Google Shape;10397;p297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8" name="Google Shape;10398;p297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99" name="Google Shape;10399;p297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0" name="Google Shape;10400;p297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401" name="Google Shape;10401;p297"/>
          <p:cNvCxnSpPr>
            <a:stCxn id="10400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2" name="Google Shape;10402;p297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03" name="Google Shape;10403;p297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04" name="Google Shape;10404;p297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5" name="Google Shape;10405;p297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6" name="Google Shape;10406;p297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7" name="Google Shape;10407;p297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08" name="Google Shape;10408;p297"/>
          <p:cNvGrpSpPr/>
          <p:nvPr/>
        </p:nvGrpSpPr>
        <p:grpSpPr>
          <a:xfrm>
            <a:off x="4594912" y="3513147"/>
            <a:ext cx="221960" cy="109296"/>
            <a:chOff x="620300" y="896408"/>
            <a:chExt cx="572799" cy="297000"/>
          </a:xfrm>
        </p:grpSpPr>
        <p:cxnSp>
          <p:nvCxnSpPr>
            <p:cNvPr id="10409" name="Google Shape;10409;p29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0" name="Google Shape;10410;p29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414" name="Shape 10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5" name="Google Shape;10415;p298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416" name="Google Shape;10416;p298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ReLU</a:t>
            </a:r>
            <a:endParaRPr/>
          </a:p>
        </p:txBody>
      </p:sp>
      <p:sp>
        <p:nvSpPr>
          <p:cNvPr id="10417" name="Google Shape;10417;p29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8" name="Google Shape;10418;p29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19" name="Google Shape;10419;p29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0" name="Google Shape;10420;p29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21" name="Google Shape;10421;p298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2" name="Google Shape;10422;p298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23" name="Google Shape;10423;p298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4" name="Google Shape;10424;p298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425" name="Google Shape;10425;p298"/>
          <p:cNvCxnSpPr>
            <a:stCxn id="10424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6" name="Google Shape;10426;p298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27" name="Google Shape;10427;p298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28" name="Google Shape;10428;p298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9" name="Google Shape;10429;p298"/>
          <p:cNvSpPr txBox="1"/>
          <p:nvPr/>
        </p:nvSpPr>
        <p:spPr>
          <a:xfrm>
            <a:off x="7210000" y="1926707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a ,  a &gt;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=   	0 ,  otherwise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430" name="Google Shape;10430;p298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1" name="Google Shape;10431;p298"/>
          <p:cNvCxnSpPr/>
          <p:nvPr/>
        </p:nvCxnSpPr>
        <p:spPr>
          <a:xfrm>
            <a:off x="48934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2" name="Google Shape;10432;p298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33" name="Google Shape;10433;p298"/>
          <p:cNvGrpSpPr/>
          <p:nvPr/>
        </p:nvGrpSpPr>
        <p:grpSpPr>
          <a:xfrm>
            <a:off x="4594912" y="3513147"/>
            <a:ext cx="221960" cy="109296"/>
            <a:chOff x="620300" y="896408"/>
            <a:chExt cx="572799" cy="297000"/>
          </a:xfrm>
        </p:grpSpPr>
        <p:cxnSp>
          <p:nvCxnSpPr>
            <p:cNvPr id="10434" name="Google Shape;10434;p29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5" name="Google Shape;10435;p29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439" name="Shape 10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0" name="Google Shape;10440;p299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441" name="Google Shape;10441;p299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ReLU</a:t>
            </a:r>
            <a:endParaRPr/>
          </a:p>
        </p:txBody>
      </p:sp>
      <p:sp>
        <p:nvSpPr>
          <p:cNvPr id="10442" name="Google Shape;10442;p29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3" name="Google Shape;10443;p29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44" name="Google Shape;10444;p29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5" name="Google Shape;10445;p29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46" name="Google Shape;10446;p299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7" name="Google Shape;10447;p299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48" name="Google Shape;10448;p299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9" name="Google Shape;10449;p299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450" name="Google Shape;10450;p299"/>
          <p:cNvCxnSpPr>
            <a:stCxn id="10449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1" name="Google Shape;10451;p299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52" name="Google Shape;10452;p299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53" name="Google Shape;10453;p299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4" name="Google Shape;10454;p299"/>
          <p:cNvSpPr txBox="1"/>
          <p:nvPr/>
        </p:nvSpPr>
        <p:spPr>
          <a:xfrm>
            <a:off x="7210000" y="1926707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a ,  a &gt;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=   	0 ,  otherwise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∂b	=	1 ,  a &gt;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∂a		0 ,  otherwise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455" name="Google Shape;10455;p299"/>
          <p:cNvSpPr/>
          <p:nvPr/>
        </p:nvSpPr>
        <p:spPr>
          <a:xfrm>
            <a:off x="7236079" y="3867387"/>
            <a:ext cx="4647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56" name="Google Shape;10456;p299"/>
          <p:cNvCxnSpPr/>
          <p:nvPr/>
        </p:nvCxnSpPr>
        <p:spPr>
          <a:xfrm>
            <a:off x="7283206" y="4537330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7" name="Google Shape;10457;p299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8" name="Google Shape;10458;p299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9" name="Google Shape;10459;p299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60" name="Google Shape;10460;p299"/>
          <p:cNvGrpSpPr/>
          <p:nvPr/>
        </p:nvGrpSpPr>
        <p:grpSpPr>
          <a:xfrm>
            <a:off x="4594912" y="3513147"/>
            <a:ext cx="221960" cy="109296"/>
            <a:chOff x="620300" y="896408"/>
            <a:chExt cx="572799" cy="297000"/>
          </a:xfrm>
        </p:grpSpPr>
        <p:cxnSp>
          <p:nvCxnSpPr>
            <p:cNvPr id="10461" name="Google Shape;10461;p29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2" name="Google Shape;10462;p29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466" name="Shape 10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7" name="Google Shape;10467;p300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8" name="Google Shape;10468;p300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9" name="Google Shape;10469;p300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0" name="Google Shape;10470;p300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1" name="Google Shape;10471;p300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472" name="Google Shape;10472;p300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3" name="Google Shape;10473;p300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4" name="Google Shape;10474;p300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5" name="Google Shape;10475;p300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6" name="Google Shape;10476;p300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7" name="Google Shape;10477;p300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8" name="Google Shape;10478;p300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9" name="Google Shape;10479;p300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0" name="Google Shape;10480;p300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1" name="Google Shape;10481;p300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2" name="Google Shape;10482;p300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3" name="Google Shape;10483;p300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84" name="Google Shape;10484;p300"/>
          <p:cNvCxnSpPr>
            <a:stCxn id="10472" idx="6"/>
            <a:endCxn id="10480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5" name="Google Shape;10485;p300"/>
          <p:cNvCxnSpPr>
            <a:stCxn id="10473" idx="6"/>
            <a:endCxn id="10480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6" name="Google Shape;10486;p300"/>
          <p:cNvCxnSpPr>
            <a:endCxn id="10483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7" name="Google Shape;10487;p300"/>
          <p:cNvCxnSpPr>
            <a:stCxn id="10475" idx="6"/>
            <a:endCxn id="10483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8" name="Google Shape;10488;p300"/>
          <p:cNvCxnSpPr>
            <a:endCxn id="10481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9" name="Google Shape;10489;p300"/>
          <p:cNvCxnSpPr>
            <a:stCxn id="10475" idx="6"/>
            <a:endCxn id="10482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0" name="Google Shape;10490;p300"/>
          <p:cNvCxnSpPr>
            <a:stCxn id="10474" idx="6"/>
            <a:endCxn id="10482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1" name="Google Shape;10491;p300"/>
          <p:cNvCxnSpPr>
            <a:stCxn id="10473" idx="6"/>
            <a:endCxn id="10481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2" name="Google Shape;10492;p300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3" name="Google Shape;10493;p300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4" name="Google Shape;10494;p300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5" name="Google Shape;10495;p300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6" name="Google Shape;10496;p300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7" name="Google Shape;10497;p300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8" name="Google Shape;10498;p300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9" name="Google Shape;10499;p300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0" name="Google Shape;10500;p300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1" name="Google Shape;10501;p300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2" name="Google Shape;10502;p300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3" name="Google Shape;10503;p300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4" name="Google Shape;10504;p300"/>
          <p:cNvCxnSpPr>
            <a:stCxn id="10496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5" name="Google Shape;10505;p300"/>
          <p:cNvCxnSpPr>
            <a:stCxn id="10499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6" name="Google Shape;10506;p300"/>
          <p:cNvCxnSpPr>
            <a:stCxn id="10497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7" name="Google Shape;10507;p300"/>
          <p:cNvCxnSpPr>
            <a:stCxn id="10498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8" name="Google Shape;10508;p300"/>
          <p:cNvCxnSpPr>
            <a:stCxn id="10500" idx="2"/>
            <a:endCxn id="10493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9" name="Google Shape;10509;p300"/>
          <p:cNvCxnSpPr/>
          <p:nvPr/>
        </p:nvCxnSpPr>
        <p:spPr>
          <a:xfrm rot="10800000">
            <a:off x="6890117" y="4199638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0" name="Google Shape;10510;p300"/>
          <p:cNvCxnSpPr>
            <a:stCxn id="10501" idx="2"/>
            <a:endCxn id="10494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1" name="Google Shape;10511;p300"/>
          <p:cNvCxnSpPr>
            <a:stCxn id="10502" idx="2"/>
            <a:endCxn id="10494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12" name="Google Shape;10512;p300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10513" name="Google Shape;10513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14" name="Google Shape;10514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15" name="Google Shape;10515;p300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10516" name="Google Shape;10516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17" name="Google Shape;10517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18" name="Google Shape;10518;p300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10519" name="Google Shape;10519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20" name="Google Shape;10520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21" name="Google Shape;10521;p300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10522" name="Google Shape;10522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23" name="Google Shape;10523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24" name="Google Shape;10524;p300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10525" name="Google Shape;10525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26" name="Google Shape;10526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27" name="Google Shape;10527;p300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10528" name="Google Shape;10528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29" name="Google Shape;10529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30" name="Google Shape;10530;p300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10531" name="Google Shape;10531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32" name="Google Shape;10532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33" name="Google Shape;10533;p300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10534" name="Google Shape;10534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35" name="Google Shape;10535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36" name="Google Shape;10536;p300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10537" name="Google Shape;10537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8" name="Google Shape;10538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39" name="Google Shape;10539;p300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10540" name="Google Shape;10540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1" name="Google Shape;10541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42" name="Google Shape;10542;p300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10543" name="Google Shape;10543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4" name="Google Shape;10544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45" name="Google Shape;10545;p300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10546" name="Google Shape;10546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7" name="Google Shape;10547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48" name="Google Shape;10548;p300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10549" name="Google Shape;10549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0" name="Google Shape;10550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51" name="Google Shape;10551;p300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10552" name="Google Shape;10552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3" name="Google Shape;10553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54" name="Google Shape;10554;p300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10555" name="Google Shape;10555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6" name="Google Shape;10556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57" name="Google Shape;10557;p300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10558" name="Google Shape;10558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9" name="Google Shape;10559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60" name="Google Shape;10560;p30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from scratch</a:t>
            </a:r>
            <a:endParaRPr/>
          </a:p>
        </p:txBody>
      </p:sp>
      <p:sp>
        <p:nvSpPr>
          <p:cNvPr id="10561" name="Google Shape;10561;p300"/>
          <p:cNvSpPr/>
          <p:nvPr/>
        </p:nvSpPr>
        <p:spPr>
          <a:xfrm>
            <a:off x="105998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2" name="Google Shape;10562;p300"/>
          <p:cNvSpPr/>
          <p:nvPr/>
        </p:nvSpPr>
        <p:spPr>
          <a:xfrm>
            <a:off x="105998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3" name="Google Shape;10563;p300"/>
          <p:cNvSpPr/>
          <p:nvPr/>
        </p:nvSpPr>
        <p:spPr>
          <a:xfrm>
            <a:off x="105998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4" name="Google Shape;10564;p300"/>
          <p:cNvSpPr/>
          <p:nvPr/>
        </p:nvSpPr>
        <p:spPr>
          <a:xfrm>
            <a:off x="105998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5" name="Google Shape;10565;p300"/>
          <p:cNvSpPr txBox="1"/>
          <p:nvPr/>
        </p:nvSpPr>
        <p:spPr>
          <a:xfrm>
            <a:off x="10504462" y="981695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566" name="Google Shape;10566;p300"/>
          <p:cNvSpPr txBox="1"/>
          <p:nvPr/>
        </p:nvSpPr>
        <p:spPr>
          <a:xfrm>
            <a:off x="10504462" y="22473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567" name="Google Shape;10567;p300"/>
          <p:cNvSpPr txBox="1"/>
          <p:nvPr/>
        </p:nvSpPr>
        <p:spPr>
          <a:xfrm>
            <a:off x="10504462" y="34908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568" name="Google Shape;10568;p300"/>
          <p:cNvSpPr txBox="1"/>
          <p:nvPr/>
        </p:nvSpPr>
        <p:spPr>
          <a:xfrm>
            <a:off x="10504462" y="4734308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569" name="Google Shape;10569;p300"/>
          <p:cNvCxnSpPr>
            <a:stCxn id="10472" idx="6"/>
            <a:endCxn id="10483" idx="2"/>
          </p:cNvCxnSpPr>
          <p:nvPr/>
        </p:nvCxnSpPr>
        <p:spPr>
          <a:xfrm>
            <a:off x="2950494" y="1702525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0" name="Google Shape;10570;p300"/>
          <p:cNvCxnSpPr>
            <a:stCxn id="10474" idx="6"/>
            <a:endCxn id="10480" idx="2"/>
          </p:cNvCxnSpPr>
          <p:nvPr/>
        </p:nvCxnSpPr>
        <p:spPr>
          <a:xfrm flipH="1" rot="10800000">
            <a:off x="2950494" y="1702467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1" name="Google Shape;10571;p300"/>
          <p:cNvCxnSpPr>
            <a:stCxn id="10474" idx="6"/>
            <a:endCxn id="10481" idx="2"/>
          </p:cNvCxnSpPr>
          <p:nvPr/>
        </p:nvCxnSpPr>
        <p:spPr>
          <a:xfrm>
            <a:off x="2950494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2" name="Google Shape;10572;p300"/>
          <p:cNvCxnSpPr/>
          <p:nvPr/>
        </p:nvCxnSpPr>
        <p:spPr>
          <a:xfrm>
            <a:off x="2950637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3" name="Google Shape;10573;p300"/>
          <p:cNvCxnSpPr>
            <a:stCxn id="10472" idx="6"/>
            <a:endCxn id="10482" idx="2"/>
          </p:cNvCxnSpPr>
          <p:nvPr/>
        </p:nvCxnSpPr>
        <p:spPr>
          <a:xfrm>
            <a:off x="2950494" y="1702525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4" name="Google Shape;10574;p300"/>
          <p:cNvCxnSpPr>
            <a:stCxn id="10475" idx="6"/>
            <a:endCxn id="10480" idx="2"/>
          </p:cNvCxnSpPr>
          <p:nvPr/>
        </p:nvCxnSpPr>
        <p:spPr>
          <a:xfrm flipH="1" rot="10800000">
            <a:off x="2950494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5" name="Google Shape;10575;p300"/>
          <p:cNvCxnSpPr>
            <a:stCxn id="10475" idx="6"/>
            <a:endCxn id="10481" idx="2"/>
          </p:cNvCxnSpPr>
          <p:nvPr/>
        </p:nvCxnSpPr>
        <p:spPr>
          <a:xfrm>
            <a:off x="2950494" y="29459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6" name="Google Shape;10576;p300"/>
          <p:cNvCxnSpPr>
            <a:stCxn id="10473" idx="6"/>
            <a:endCxn id="10482" idx="2"/>
          </p:cNvCxnSpPr>
          <p:nvPr/>
        </p:nvCxnSpPr>
        <p:spPr>
          <a:xfrm>
            <a:off x="2950494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7" name="Google Shape;10577;p300"/>
          <p:cNvCxnSpPr>
            <a:stCxn id="10473" idx="6"/>
            <a:endCxn id="10483" idx="2"/>
          </p:cNvCxnSpPr>
          <p:nvPr/>
        </p:nvCxnSpPr>
        <p:spPr>
          <a:xfrm flipH="1" rot="10800000">
            <a:off x="2950494" y="2945938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8" name="Google Shape;10578;p300"/>
          <p:cNvCxnSpPr/>
          <p:nvPr/>
        </p:nvCxnSpPr>
        <p:spPr>
          <a:xfrm>
            <a:off x="4913897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9" name="Google Shape;10579;p300"/>
          <p:cNvCxnSpPr/>
          <p:nvPr/>
        </p:nvCxnSpPr>
        <p:spPr>
          <a:xfrm flipH="1" rot="10800000">
            <a:off x="4913897" y="1702479"/>
            <a:ext cx="15345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0" name="Google Shape;10580;p300"/>
          <p:cNvCxnSpPr/>
          <p:nvPr/>
        </p:nvCxnSpPr>
        <p:spPr>
          <a:xfrm flipH="1" rot="10800000">
            <a:off x="4913897" y="294600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1" name="Google Shape;10581;p300"/>
          <p:cNvCxnSpPr/>
          <p:nvPr/>
        </p:nvCxnSpPr>
        <p:spPr>
          <a:xfrm>
            <a:off x="4913897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2" name="Google Shape;10582;p300"/>
          <p:cNvCxnSpPr/>
          <p:nvPr/>
        </p:nvCxnSpPr>
        <p:spPr>
          <a:xfrm>
            <a:off x="4913897" y="1702565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3" name="Google Shape;10583;p300"/>
          <p:cNvCxnSpPr/>
          <p:nvPr/>
        </p:nvCxnSpPr>
        <p:spPr>
          <a:xfrm>
            <a:off x="4913897" y="294603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4" name="Google Shape;10584;p300"/>
          <p:cNvCxnSpPr/>
          <p:nvPr/>
        </p:nvCxnSpPr>
        <p:spPr>
          <a:xfrm>
            <a:off x="4913897" y="418950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5" name="Google Shape;10585;p300"/>
          <p:cNvCxnSpPr/>
          <p:nvPr/>
        </p:nvCxnSpPr>
        <p:spPr>
          <a:xfrm flipH="1" rot="10800000">
            <a:off x="4913897" y="4189479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6" name="Google Shape;10586;p300"/>
          <p:cNvCxnSpPr/>
          <p:nvPr/>
        </p:nvCxnSpPr>
        <p:spPr>
          <a:xfrm>
            <a:off x="4913897" y="1702565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7" name="Google Shape;10587;p300"/>
          <p:cNvCxnSpPr/>
          <p:nvPr/>
        </p:nvCxnSpPr>
        <p:spPr>
          <a:xfrm flipH="1" rot="10800000">
            <a:off x="4913897" y="1702508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8" name="Google Shape;10588;p300"/>
          <p:cNvCxnSpPr/>
          <p:nvPr/>
        </p:nvCxnSpPr>
        <p:spPr>
          <a:xfrm>
            <a:off x="4913897" y="4189508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9" name="Google Shape;10589;p300"/>
          <p:cNvCxnSpPr/>
          <p:nvPr/>
        </p:nvCxnSpPr>
        <p:spPr>
          <a:xfrm>
            <a:off x="4913897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0" name="Google Shape;10590;p300"/>
          <p:cNvCxnSpPr/>
          <p:nvPr/>
        </p:nvCxnSpPr>
        <p:spPr>
          <a:xfrm>
            <a:off x="4913897" y="1702565"/>
            <a:ext cx="15345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1" name="Google Shape;10591;p300"/>
          <p:cNvCxnSpPr/>
          <p:nvPr/>
        </p:nvCxnSpPr>
        <p:spPr>
          <a:xfrm flipH="1" rot="10800000">
            <a:off x="4913897" y="1702537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2" name="Google Shape;10592;p300"/>
          <p:cNvCxnSpPr/>
          <p:nvPr/>
        </p:nvCxnSpPr>
        <p:spPr>
          <a:xfrm>
            <a:off x="4913897" y="2946037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3" name="Google Shape;10593;p300"/>
          <p:cNvCxnSpPr/>
          <p:nvPr/>
        </p:nvCxnSpPr>
        <p:spPr>
          <a:xfrm>
            <a:off x="4913897" y="5432979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4" name="Google Shape;10594;p300"/>
          <p:cNvCxnSpPr/>
          <p:nvPr/>
        </p:nvCxnSpPr>
        <p:spPr>
          <a:xfrm flipH="1" rot="10800000">
            <a:off x="4913897" y="2945979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5" name="Google Shape;10595;p300"/>
          <p:cNvCxnSpPr>
            <a:stCxn id="10500" idx="2"/>
            <a:endCxn id="10492" idx="6"/>
          </p:cNvCxnSpPr>
          <p:nvPr/>
        </p:nvCxnSpPr>
        <p:spPr>
          <a:xfrm rot="10800000">
            <a:off x="6888757" y="1702522"/>
            <a:ext cx="1638300" cy="227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6" name="Google Shape;10596;p300"/>
          <p:cNvCxnSpPr>
            <a:stCxn id="10503" idx="2"/>
            <a:endCxn id="10492" idx="6"/>
          </p:cNvCxnSpPr>
          <p:nvPr/>
        </p:nvCxnSpPr>
        <p:spPr>
          <a:xfrm rot="10800000">
            <a:off x="6888757" y="1702603"/>
            <a:ext cx="1638300" cy="310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7" name="Google Shape;10597;p300"/>
          <p:cNvCxnSpPr>
            <a:stCxn id="10501" idx="2"/>
            <a:endCxn id="10492" idx="6"/>
          </p:cNvCxnSpPr>
          <p:nvPr/>
        </p:nvCxnSpPr>
        <p:spPr>
          <a:xfrm rot="10800000">
            <a:off x="6888757" y="1702384"/>
            <a:ext cx="1638300" cy="39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8" name="Google Shape;10598;p300"/>
          <p:cNvCxnSpPr>
            <a:stCxn id="10502" idx="2"/>
            <a:endCxn id="10492" idx="6"/>
          </p:cNvCxnSpPr>
          <p:nvPr/>
        </p:nvCxnSpPr>
        <p:spPr>
          <a:xfrm rot="10800000">
            <a:off x="6888757" y="1702464"/>
            <a:ext cx="1638300" cy="476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9" name="Google Shape;10599;p300"/>
          <p:cNvCxnSpPr>
            <a:endCxn id="10495" idx="6"/>
          </p:cNvCxnSpPr>
          <p:nvPr/>
        </p:nvCxnSpPr>
        <p:spPr>
          <a:xfrm flipH="1">
            <a:off x="6888712" y="676196"/>
            <a:ext cx="1638300" cy="226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0" name="Google Shape;10600;p300"/>
          <p:cNvCxnSpPr>
            <a:stCxn id="10499" idx="2"/>
            <a:endCxn id="10495" idx="6"/>
          </p:cNvCxnSpPr>
          <p:nvPr/>
        </p:nvCxnSpPr>
        <p:spPr>
          <a:xfrm flipH="1">
            <a:off x="6888757" y="1495280"/>
            <a:ext cx="1638300" cy="14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1" name="Google Shape;10601;p300"/>
          <p:cNvCxnSpPr>
            <a:stCxn id="10500" idx="2"/>
            <a:endCxn id="10495" idx="6"/>
          </p:cNvCxnSpPr>
          <p:nvPr/>
        </p:nvCxnSpPr>
        <p:spPr>
          <a:xfrm rot="10800000">
            <a:off x="6888757" y="2946022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2" name="Google Shape;10602;p300"/>
          <p:cNvCxnSpPr>
            <a:stCxn id="10498" idx="2"/>
            <a:endCxn id="10492" idx="6"/>
          </p:cNvCxnSpPr>
          <p:nvPr/>
        </p:nvCxnSpPr>
        <p:spPr>
          <a:xfrm rot="10800000">
            <a:off x="6888757" y="1702441"/>
            <a:ext cx="1638300" cy="14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3" name="Google Shape;10603;p300"/>
          <p:cNvCxnSpPr>
            <a:stCxn id="10497" idx="2"/>
            <a:endCxn id="10492" idx="6"/>
          </p:cNvCxnSpPr>
          <p:nvPr/>
        </p:nvCxnSpPr>
        <p:spPr>
          <a:xfrm rot="10800000">
            <a:off x="6888757" y="17026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4" name="Google Shape;10604;p300"/>
          <p:cNvCxnSpPr>
            <a:stCxn id="10501" idx="2"/>
            <a:endCxn id="10495" idx="6"/>
          </p:cNvCxnSpPr>
          <p:nvPr/>
        </p:nvCxnSpPr>
        <p:spPr>
          <a:xfrm rot="10800000">
            <a:off x="6888757" y="2945884"/>
            <a:ext cx="1638300" cy="269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5" name="Google Shape;10605;p300"/>
          <p:cNvCxnSpPr>
            <a:stCxn id="10503" idx="2"/>
            <a:endCxn id="10495" idx="6"/>
          </p:cNvCxnSpPr>
          <p:nvPr/>
        </p:nvCxnSpPr>
        <p:spPr>
          <a:xfrm rot="10800000">
            <a:off x="6888757" y="2946103"/>
            <a:ext cx="16383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6" name="Google Shape;10606;p300"/>
          <p:cNvCxnSpPr/>
          <p:nvPr/>
        </p:nvCxnSpPr>
        <p:spPr>
          <a:xfrm rot="10800000">
            <a:off x="6888757" y="2946062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7" name="Google Shape;10607;p300"/>
          <p:cNvCxnSpPr>
            <a:stCxn id="10502" idx="2"/>
            <a:endCxn id="10495" idx="6"/>
          </p:cNvCxnSpPr>
          <p:nvPr/>
        </p:nvCxnSpPr>
        <p:spPr>
          <a:xfrm rot="10800000">
            <a:off x="6888757" y="2945964"/>
            <a:ext cx="1638300" cy="352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8" name="Google Shape;10608;p300"/>
          <p:cNvCxnSpPr/>
          <p:nvPr/>
        </p:nvCxnSpPr>
        <p:spPr>
          <a:xfrm rot="10800000">
            <a:off x="6889437" y="5433005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9" name="Google Shape;10609;p300"/>
          <p:cNvCxnSpPr/>
          <p:nvPr/>
        </p:nvCxnSpPr>
        <p:spPr>
          <a:xfrm rot="10800000">
            <a:off x="6889437" y="543292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0" name="Google Shape;10610;p300"/>
          <p:cNvCxnSpPr/>
          <p:nvPr/>
        </p:nvCxnSpPr>
        <p:spPr>
          <a:xfrm rot="10800000">
            <a:off x="6889437" y="418964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1" name="Google Shape;10611;p300"/>
          <p:cNvCxnSpPr/>
          <p:nvPr/>
        </p:nvCxnSpPr>
        <p:spPr>
          <a:xfrm flipH="1">
            <a:off x="6889437" y="398226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2" name="Google Shape;10612;p300"/>
          <p:cNvCxnSpPr/>
          <p:nvPr/>
        </p:nvCxnSpPr>
        <p:spPr>
          <a:xfrm rot="10800000">
            <a:off x="6889437" y="294598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3" name="Google Shape;10613;p300"/>
          <p:cNvCxnSpPr/>
          <p:nvPr/>
        </p:nvCxnSpPr>
        <p:spPr>
          <a:xfrm flipH="1">
            <a:off x="6890797" y="2314306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4" name="Google Shape;10614;p300"/>
          <p:cNvCxnSpPr/>
          <p:nvPr/>
        </p:nvCxnSpPr>
        <p:spPr>
          <a:xfrm flipH="1">
            <a:off x="6889437" y="149532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5" name="Google Shape;10615;p300"/>
          <p:cNvCxnSpPr/>
          <p:nvPr/>
        </p:nvCxnSpPr>
        <p:spPr>
          <a:xfrm flipH="1">
            <a:off x="6889437" y="666340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6" name="Google Shape;10616;p300"/>
          <p:cNvCxnSpPr/>
          <p:nvPr/>
        </p:nvCxnSpPr>
        <p:spPr>
          <a:xfrm flipH="1">
            <a:off x="6889437" y="3153282"/>
            <a:ext cx="1638300" cy="227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7" name="Google Shape;10617;p300"/>
          <p:cNvCxnSpPr/>
          <p:nvPr/>
        </p:nvCxnSpPr>
        <p:spPr>
          <a:xfrm flipH="1">
            <a:off x="6889437" y="2324301"/>
            <a:ext cx="1638300" cy="310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8" name="Google Shape;10618;p300"/>
          <p:cNvCxnSpPr/>
          <p:nvPr/>
        </p:nvCxnSpPr>
        <p:spPr>
          <a:xfrm flipH="1">
            <a:off x="6889437" y="1495320"/>
            <a:ext cx="1638300" cy="39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9" name="Google Shape;10619;p300"/>
          <p:cNvCxnSpPr/>
          <p:nvPr/>
        </p:nvCxnSpPr>
        <p:spPr>
          <a:xfrm flipH="1">
            <a:off x="6889437" y="666340"/>
            <a:ext cx="1638300" cy="476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0" name="Google Shape;10620;p300"/>
          <p:cNvCxnSpPr/>
          <p:nvPr/>
        </p:nvCxnSpPr>
        <p:spPr>
          <a:xfrm rot="10800000">
            <a:off x="6889437" y="4189614"/>
            <a:ext cx="1638300" cy="226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1" name="Google Shape;10621;p300"/>
          <p:cNvCxnSpPr/>
          <p:nvPr/>
        </p:nvCxnSpPr>
        <p:spPr>
          <a:xfrm rot="10800000">
            <a:off x="6889437" y="4189424"/>
            <a:ext cx="1638300" cy="14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2" name="Google Shape;10622;p300"/>
          <p:cNvCxnSpPr/>
          <p:nvPr/>
        </p:nvCxnSpPr>
        <p:spPr>
          <a:xfrm flipH="1">
            <a:off x="6889437" y="3153282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3" name="Google Shape;10623;p300"/>
          <p:cNvCxnSpPr/>
          <p:nvPr/>
        </p:nvCxnSpPr>
        <p:spPr>
          <a:xfrm flipH="1">
            <a:off x="6889437" y="3982262"/>
            <a:ext cx="1638300" cy="14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4" name="Google Shape;10624;p300"/>
          <p:cNvCxnSpPr/>
          <p:nvPr/>
        </p:nvCxnSpPr>
        <p:spPr>
          <a:xfrm flipH="1">
            <a:off x="6889437" y="481124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5" name="Google Shape;10625;p300"/>
          <p:cNvCxnSpPr/>
          <p:nvPr/>
        </p:nvCxnSpPr>
        <p:spPr>
          <a:xfrm flipH="1">
            <a:off x="6889437" y="1495320"/>
            <a:ext cx="1638300" cy="269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6" name="Google Shape;10626;p300"/>
          <p:cNvCxnSpPr/>
          <p:nvPr/>
        </p:nvCxnSpPr>
        <p:spPr>
          <a:xfrm flipH="1">
            <a:off x="6889437" y="2324301"/>
            <a:ext cx="16383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7" name="Google Shape;10627;p300"/>
          <p:cNvCxnSpPr/>
          <p:nvPr/>
        </p:nvCxnSpPr>
        <p:spPr>
          <a:xfrm flipH="1">
            <a:off x="6889437" y="3153282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8" name="Google Shape;10628;p300"/>
          <p:cNvCxnSpPr/>
          <p:nvPr/>
        </p:nvCxnSpPr>
        <p:spPr>
          <a:xfrm flipH="1">
            <a:off x="6889437" y="666340"/>
            <a:ext cx="1638300" cy="352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29" name="Google Shape;10629;p300"/>
          <p:cNvGrpSpPr/>
          <p:nvPr/>
        </p:nvGrpSpPr>
        <p:grpSpPr>
          <a:xfrm>
            <a:off x="8961215" y="666355"/>
            <a:ext cx="1640281" cy="5802965"/>
            <a:chOff x="5217475" y="642400"/>
            <a:chExt cx="1206000" cy="4267200"/>
          </a:xfrm>
        </p:grpSpPr>
        <p:cxnSp>
          <p:nvCxnSpPr>
            <p:cNvPr id="10630" name="Google Shape;10630;p300"/>
            <p:cNvCxnSpPr/>
            <p:nvPr/>
          </p:nvCxnSpPr>
          <p:spPr>
            <a:xfrm>
              <a:off x="5218975" y="6424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1" name="Google Shape;10631;p300"/>
            <p:cNvCxnSpPr/>
            <p:nvPr/>
          </p:nvCxnSpPr>
          <p:spPr>
            <a:xfrm>
              <a:off x="5218975" y="12520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2" name="Google Shape;10632;p300"/>
            <p:cNvCxnSpPr/>
            <p:nvPr/>
          </p:nvCxnSpPr>
          <p:spPr>
            <a:xfrm>
              <a:off x="5218975" y="18616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3" name="Google Shape;10633;p300"/>
            <p:cNvCxnSpPr/>
            <p:nvPr/>
          </p:nvCxnSpPr>
          <p:spPr>
            <a:xfrm flipH="1" rot="10800000">
              <a:off x="5218975" y="2318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4" name="Google Shape;10634;p300"/>
            <p:cNvCxnSpPr/>
            <p:nvPr/>
          </p:nvCxnSpPr>
          <p:spPr>
            <a:xfrm>
              <a:off x="5218975" y="3080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5" name="Google Shape;10635;p300"/>
            <p:cNvCxnSpPr/>
            <p:nvPr/>
          </p:nvCxnSpPr>
          <p:spPr>
            <a:xfrm flipH="1" rot="10800000">
              <a:off x="5217975" y="324055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6" name="Google Shape;10636;p300"/>
            <p:cNvCxnSpPr/>
            <p:nvPr/>
          </p:nvCxnSpPr>
          <p:spPr>
            <a:xfrm flipH="1" rot="10800000">
              <a:off x="5218975" y="41476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7" name="Google Shape;10637;p300"/>
            <p:cNvCxnSpPr/>
            <p:nvPr/>
          </p:nvCxnSpPr>
          <p:spPr>
            <a:xfrm flipH="1" rot="10800000">
              <a:off x="5218975" y="41476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8" name="Google Shape;10638;p300"/>
            <p:cNvCxnSpPr/>
            <p:nvPr/>
          </p:nvCxnSpPr>
          <p:spPr>
            <a:xfrm flipH="1" rot="10800000">
              <a:off x="5218975" y="1404400"/>
              <a:ext cx="1204500" cy="1676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9" name="Google Shape;10639;p300"/>
            <p:cNvCxnSpPr/>
            <p:nvPr/>
          </p:nvCxnSpPr>
          <p:spPr>
            <a:xfrm flipH="1" rot="10800000">
              <a:off x="5218975" y="1404400"/>
              <a:ext cx="1204500" cy="228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0" name="Google Shape;10640;p300"/>
            <p:cNvCxnSpPr/>
            <p:nvPr/>
          </p:nvCxnSpPr>
          <p:spPr>
            <a:xfrm flipH="1" rot="10800000">
              <a:off x="5218975" y="1404400"/>
              <a:ext cx="1204500" cy="28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1" name="Google Shape;10641;p300"/>
            <p:cNvCxnSpPr/>
            <p:nvPr/>
          </p:nvCxnSpPr>
          <p:spPr>
            <a:xfrm flipH="1" rot="10800000">
              <a:off x="5218975" y="1404400"/>
              <a:ext cx="1204500" cy="3505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2" name="Google Shape;10642;p300"/>
            <p:cNvCxnSpPr/>
            <p:nvPr/>
          </p:nvCxnSpPr>
          <p:spPr>
            <a:xfrm>
              <a:off x="5218975" y="649600"/>
              <a:ext cx="1204500" cy="1669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3" name="Google Shape;10643;p300"/>
            <p:cNvCxnSpPr/>
            <p:nvPr/>
          </p:nvCxnSpPr>
          <p:spPr>
            <a:xfrm>
              <a:off x="5218975" y="12520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4" name="Google Shape;10644;p300"/>
            <p:cNvCxnSpPr/>
            <p:nvPr/>
          </p:nvCxnSpPr>
          <p:spPr>
            <a:xfrm flipH="1" rot="10800000">
              <a:off x="5218975" y="23188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5" name="Google Shape;10645;p300"/>
            <p:cNvCxnSpPr/>
            <p:nvPr/>
          </p:nvCxnSpPr>
          <p:spPr>
            <a:xfrm flipH="1" rot="10800000">
              <a:off x="5218975" y="14044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6" name="Google Shape;10646;p300"/>
            <p:cNvCxnSpPr/>
            <p:nvPr/>
          </p:nvCxnSpPr>
          <p:spPr>
            <a:xfrm flipH="1" rot="10800000">
              <a:off x="5218975" y="14044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7" name="Google Shape;10647;p300"/>
            <p:cNvCxnSpPr/>
            <p:nvPr/>
          </p:nvCxnSpPr>
          <p:spPr>
            <a:xfrm flipH="1" rot="10800000">
              <a:off x="5218975" y="2318800"/>
              <a:ext cx="1204500" cy="1981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8" name="Google Shape;10648;p300"/>
            <p:cNvCxnSpPr/>
            <p:nvPr/>
          </p:nvCxnSpPr>
          <p:spPr>
            <a:xfrm flipH="1" rot="10800000">
              <a:off x="5218975" y="2318800"/>
              <a:ext cx="1204500" cy="1371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9" name="Google Shape;10649;p300"/>
            <p:cNvCxnSpPr/>
            <p:nvPr/>
          </p:nvCxnSpPr>
          <p:spPr>
            <a:xfrm flipH="1" rot="10800000">
              <a:off x="5218975" y="23188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0" name="Google Shape;10650;p300"/>
            <p:cNvCxnSpPr/>
            <p:nvPr/>
          </p:nvCxnSpPr>
          <p:spPr>
            <a:xfrm flipH="1" rot="10800000">
              <a:off x="5218975" y="2318800"/>
              <a:ext cx="1204500" cy="2590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1" name="Google Shape;10651;p300"/>
            <p:cNvCxnSpPr/>
            <p:nvPr/>
          </p:nvCxnSpPr>
          <p:spPr>
            <a:xfrm flipH="1" rot="10800000">
              <a:off x="5218475" y="41476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2" name="Google Shape;10652;p300"/>
            <p:cNvCxnSpPr/>
            <p:nvPr/>
          </p:nvCxnSpPr>
          <p:spPr>
            <a:xfrm flipH="1" rot="10800000">
              <a:off x="5218475" y="41476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3" name="Google Shape;10653;p300"/>
            <p:cNvCxnSpPr/>
            <p:nvPr/>
          </p:nvCxnSpPr>
          <p:spPr>
            <a:xfrm flipH="1" rot="10800000">
              <a:off x="5218475" y="32332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4" name="Google Shape;10654;p300"/>
            <p:cNvCxnSpPr/>
            <p:nvPr/>
          </p:nvCxnSpPr>
          <p:spPr>
            <a:xfrm>
              <a:off x="5218475" y="3080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5" name="Google Shape;10655;p300"/>
            <p:cNvCxnSpPr/>
            <p:nvPr/>
          </p:nvCxnSpPr>
          <p:spPr>
            <a:xfrm flipH="1" rot="10800000">
              <a:off x="5218475" y="2318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6" name="Google Shape;10656;p300"/>
            <p:cNvCxnSpPr/>
            <p:nvPr/>
          </p:nvCxnSpPr>
          <p:spPr>
            <a:xfrm>
              <a:off x="5217475" y="185425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7" name="Google Shape;10657;p300"/>
            <p:cNvCxnSpPr/>
            <p:nvPr/>
          </p:nvCxnSpPr>
          <p:spPr>
            <a:xfrm>
              <a:off x="5218475" y="12520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8" name="Google Shape;10658;p300"/>
            <p:cNvCxnSpPr/>
            <p:nvPr/>
          </p:nvCxnSpPr>
          <p:spPr>
            <a:xfrm>
              <a:off x="5218475" y="6424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9" name="Google Shape;10659;p300"/>
            <p:cNvCxnSpPr/>
            <p:nvPr/>
          </p:nvCxnSpPr>
          <p:spPr>
            <a:xfrm>
              <a:off x="5218475" y="2471200"/>
              <a:ext cx="1204500" cy="1676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0" name="Google Shape;10660;p300"/>
            <p:cNvCxnSpPr/>
            <p:nvPr/>
          </p:nvCxnSpPr>
          <p:spPr>
            <a:xfrm>
              <a:off x="5218475" y="1861600"/>
              <a:ext cx="1204500" cy="228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1" name="Google Shape;10661;p300"/>
            <p:cNvCxnSpPr/>
            <p:nvPr/>
          </p:nvCxnSpPr>
          <p:spPr>
            <a:xfrm>
              <a:off x="5218475" y="1252000"/>
              <a:ext cx="1204500" cy="28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2" name="Google Shape;10662;p300"/>
            <p:cNvCxnSpPr/>
            <p:nvPr/>
          </p:nvCxnSpPr>
          <p:spPr>
            <a:xfrm>
              <a:off x="5218475" y="642400"/>
              <a:ext cx="1204500" cy="3505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3" name="Google Shape;10663;p300"/>
            <p:cNvCxnSpPr/>
            <p:nvPr/>
          </p:nvCxnSpPr>
          <p:spPr>
            <a:xfrm flipH="1" rot="10800000">
              <a:off x="5218475" y="3233200"/>
              <a:ext cx="1204500" cy="1669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4" name="Google Shape;10664;p300"/>
            <p:cNvCxnSpPr/>
            <p:nvPr/>
          </p:nvCxnSpPr>
          <p:spPr>
            <a:xfrm flipH="1" rot="10800000">
              <a:off x="5218475" y="32332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5" name="Google Shape;10665;p300"/>
            <p:cNvCxnSpPr/>
            <p:nvPr/>
          </p:nvCxnSpPr>
          <p:spPr>
            <a:xfrm>
              <a:off x="5218475" y="24712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6" name="Google Shape;10666;p300"/>
            <p:cNvCxnSpPr/>
            <p:nvPr/>
          </p:nvCxnSpPr>
          <p:spPr>
            <a:xfrm>
              <a:off x="5218475" y="30808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7" name="Google Shape;10667;p300"/>
            <p:cNvCxnSpPr/>
            <p:nvPr/>
          </p:nvCxnSpPr>
          <p:spPr>
            <a:xfrm>
              <a:off x="5218475" y="36904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8" name="Google Shape;10668;p300"/>
            <p:cNvCxnSpPr/>
            <p:nvPr/>
          </p:nvCxnSpPr>
          <p:spPr>
            <a:xfrm>
              <a:off x="5218475" y="1252000"/>
              <a:ext cx="1204500" cy="1981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9" name="Google Shape;10669;p300"/>
            <p:cNvCxnSpPr/>
            <p:nvPr/>
          </p:nvCxnSpPr>
          <p:spPr>
            <a:xfrm>
              <a:off x="5218475" y="1861600"/>
              <a:ext cx="1204500" cy="1371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0" name="Google Shape;10670;p300"/>
            <p:cNvCxnSpPr/>
            <p:nvPr/>
          </p:nvCxnSpPr>
          <p:spPr>
            <a:xfrm>
              <a:off x="5218475" y="24712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1" name="Google Shape;10671;p300"/>
            <p:cNvCxnSpPr/>
            <p:nvPr/>
          </p:nvCxnSpPr>
          <p:spPr>
            <a:xfrm>
              <a:off x="5218475" y="642400"/>
              <a:ext cx="1204500" cy="2590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0675" name="Shape 10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6" name="Google Shape;10676;p30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7" name="Google Shape;10677;p30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8" name="Google Shape;10678;p30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9" name="Google Shape;10679;p30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0" name="Google Shape;10680;p30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681" name="Google Shape;10681;p30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2" name="Google Shape;10682;p30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3" name="Google Shape;10683;p30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4" name="Google Shape;10684;p30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5" name="Google Shape;10685;p301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6" name="Google Shape;10686;p301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7" name="Google Shape;10687;p301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8" name="Google Shape;10688;p301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9" name="Google Shape;10689;p301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0" name="Google Shape;10690;p301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1" name="Google Shape;10691;p301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2" name="Google Shape;10692;p301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93" name="Google Shape;10693;p301"/>
          <p:cNvCxnSpPr>
            <a:stCxn id="10681" idx="6"/>
            <a:endCxn id="10689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4" name="Google Shape;10694;p301"/>
          <p:cNvCxnSpPr>
            <a:stCxn id="10682" idx="6"/>
            <a:endCxn id="10689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5" name="Google Shape;10695;p301"/>
          <p:cNvCxnSpPr>
            <a:endCxn id="10692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6" name="Google Shape;10696;p301"/>
          <p:cNvCxnSpPr>
            <a:stCxn id="10684" idx="6"/>
            <a:endCxn id="10692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7" name="Google Shape;10697;p301"/>
          <p:cNvCxnSpPr>
            <a:endCxn id="10690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8" name="Google Shape;10698;p301"/>
          <p:cNvCxnSpPr>
            <a:stCxn id="10684" idx="6"/>
            <a:endCxn id="10691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9" name="Google Shape;10699;p301"/>
          <p:cNvCxnSpPr>
            <a:stCxn id="10683" idx="6"/>
            <a:endCxn id="10691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0" name="Google Shape;10700;p301"/>
          <p:cNvCxnSpPr>
            <a:stCxn id="10682" idx="6"/>
            <a:endCxn id="10690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1" name="Google Shape;10701;p301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2" name="Google Shape;10702;p301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3" name="Google Shape;10703;p301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4" name="Google Shape;10704;p301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05" name="Google Shape;10705;p301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6" name="Google Shape;10706;p301"/>
          <p:cNvCxnSpPr>
            <a:stCxn id="10692" idx="6"/>
            <a:endCxn id="10701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7" name="Google Shape;10707;p301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8" name="Google Shape;10708;p301"/>
          <p:cNvCxnSpPr>
            <a:endCxn id="10704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9" name="Google Shape;10709;p301"/>
          <p:cNvCxnSpPr>
            <a:stCxn id="10690" idx="6"/>
            <a:endCxn id="10702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0" name="Google Shape;10710;p301"/>
          <p:cNvCxnSpPr>
            <a:endCxn id="10703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1" name="Google Shape;10711;p301"/>
          <p:cNvCxnSpPr>
            <a:stCxn id="10691" idx="6"/>
            <a:endCxn id="10703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2" name="Google Shape;10712;p301"/>
          <p:cNvCxnSpPr>
            <a:stCxn id="10691" idx="6"/>
            <a:endCxn id="10702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3" name="Google Shape;10713;p301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4" name="Google Shape;10714;p301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5" name="Google Shape;10715;p301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6" name="Google Shape;10716;p301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7" name="Google Shape;10717;p301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8" name="Google Shape;10718;p301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9" name="Google Shape;10719;p301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0" name="Google Shape;10720;p301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21" name="Google Shape;10721;p301"/>
          <p:cNvCxnSpPr>
            <a:stCxn id="10713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2" name="Google Shape;10722;p301"/>
          <p:cNvCxnSpPr>
            <a:stCxn id="10716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3" name="Google Shape;10723;p301"/>
          <p:cNvCxnSpPr>
            <a:stCxn id="10714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4" name="Google Shape;10724;p301"/>
          <p:cNvCxnSpPr>
            <a:stCxn id="10715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5" name="Google Shape;10725;p301"/>
          <p:cNvCxnSpPr>
            <a:stCxn id="10717" idx="2"/>
            <a:endCxn id="10702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6" name="Google Shape;10726;p301"/>
          <p:cNvCxnSpPr/>
          <p:nvPr/>
        </p:nvCxnSpPr>
        <p:spPr>
          <a:xfrm rot="10800000">
            <a:off x="6890117" y="4199638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7" name="Google Shape;10727;p301"/>
          <p:cNvCxnSpPr>
            <a:stCxn id="10718" idx="2"/>
            <a:endCxn id="10703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8" name="Google Shape;10728;p301"/>
          <p:cNvCxnSpPr>
            <a:stCxn id="10719" idx="2"/>
            <a:endCxn id="10703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29" name="Google Shape;10729;p301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10730" name="Google Shape;10730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31" name="Google Shape;10731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32" name="Google Shape;10732;p301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10733" name="Google Shape;10733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34" name="Google Shape;10734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35" name="Google Shape;10735;p301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10736" name="Google Shape;10736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37" name="Google Shape;10737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38" name="Google Shape;10738;p301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10739" name="Google Shape;10739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40" name="Google Shape;10740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41" name="Google Shape;10741;p301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10742" name="Google Shape;10742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43" name="Google Shape;10743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44" name="Google Shape;10744;p301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10745" name="Google Shape;10745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46" name="Google Shape;10746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47" name="Google Shape;10747;p301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10748" name="Google Shape;10748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49" name="Google Shape;10749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50" name="Google Shape;10750;p301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10751" name="Google Shape;10751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52" name="Google Shape;10752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53" name="Google Shape;10753;p301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10754" name="Google Shape;10754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5" name="Google Shape;10755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56" name="Google Shape;10756;p301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10757" name="Google Shape;10757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8" name="Google Shape;10758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59" name="Google Shape;10759;p301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10760" name="Google Shape;10760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1" name="Google Shape;10761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62" name="Google Shape;10762;p301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10763" name="Google Shape;10763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4" name="Google Shape;10764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65" name="Google Shape;10765;p301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10766" name="Google Shape;10766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7" name="Google Shape;10767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68" name="Google Shape;10768;p301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10769" name="Google Shape;10769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0" name="Google Shape;10770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71" name="Google Shape;10771;p301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10772" name="Google Shape;10772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3" name="Google Shape;10773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74" name="Google Shape;10774;p301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10775" name="Google Shape;10775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6" name="Google Shape;10776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77" name="Google Shape;10777;p30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result</a:t>
            </a:r>
            <a:endParaRPr/>
          </a:p>
        </p:txBody>
      </p:sp>
      <p:sp>
        <p:nvSpPr>
          <p:cNvPr id="10778" name="Google Shape;10778;p301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9" name="Google Shape;10779;p301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0" name="Google Shape;10780;p301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1" name="Google Shape;10781;p301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2" name="Google Shape;10782;p301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783" name="Google Shape;10783;p301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784" name="Google Shape;10784;p301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785" name="Google Shape;10785;p301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786" name="Google Shape;10786;p301"/>
          <p:cNvCxnSpPr>
            <a:stCxn id="10778" idx="2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7" name="Google Shape;10787;p301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8" name="Google Shape;10788;p301"/>
          <p:cNvCxnSpPr>
            <a:stCxn id="10779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9" name="Google Shape;10789;p301"/>
          <p:cNvCxnSpPr>
            <a:endCxn id="10779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0" name="Google Shape;10790;p301"/>
          <p:cNvCxnSpPr>
            <a:endCxn id="10780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1" name="Google Shape;10791;p301"/>
          <p:cNvCxnSpPr>
            <a:endCxn id="10780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2" name="Google Shape;10792;p301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3" name="Google Shape;10793;p301"/>
          <p:cNvCxnSpPr>
            <a:endCxn id="10781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7" name="Shape 10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8" name="Google Shape;10798;p302"/>
          <p:cNvSpPr txBox="1"/>
          <p:nvPr>
            <p:ph type="title"/>
          </p:nvPr>
        </p:nvSpPr>
        <p:spPr>
          <a:xfrm>
            <a:off x="274639" y="295274"/>
            <a:ext cx="11889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0799" name="Google Shape;10799;p302"/>
          <p:cNvSpPr txBox="1"/>
          <p:nvPr>
            <p:ph idx="1" type="body"/>
          </p:nvPr>
        </p:nvSpPr>
        <p:spPr>
          <a:xfrm>
            <a:off x="274638" y="1212850"/>
            <a:ext cx="11887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can also be stacked. </a:t>
            </a:r>
            <a:endParaRPr/>
          </a:p>
        </p:txBody>
      </p:sp>
      <p:sp>
        <p:nvSpPr>
          <p:cNvPr id="10800" name="Google Shape;10800;p302"/>
          <p:cNvSpPr/>
          <p:nvPr/>
        </p:nvSpPr>
        <p:spPr>
          <a:xfrm>
            <a:off x="5456237" y="2430462"/>
            <a:ext cx="1371600" cy="3276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01" name="Google Shape;10801;p302"/>
          <p:cNvSpPr/>
          <p:nvPr/>
        </p:nvSpPr>
        <p:spPr>
          <a:xfrm>
            <a:off x="9266237" y="24975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02" name="Google Shape;10802;p302"/>
          <p:cNvSpPr/>
          <p:nvPr/>
        </p:nvSpPr>
        <p:spPr>
          <a:xfrm>
            <a:off x="9266237" y="43735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03" name="Google Shape;10803;p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037" y="2197062"/>
            <a:ext cx="331313" cy="384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04" name="Google Shape;10804;p302"/>
          <p:cNvGrpSpPr/>
          <p:nvPr/>
        </p:nvGrpSpPr>
        <p:grpSpPr>
          <a:xfrm>
            <a:off x="5892210" y="3566750"/>
            <a:ext cx="651921" cy="838185"/>
            <a:chOff x="5684837" y="3268662"/>
            <a:chExt cx="1066800" cy="1371600"/>
          </a:xfrm>
        </p:grpSpPr>
        <p:sp>
          <p:nvSpPr>
            <p:cNvPr id="10805" name="Google Shape;10805;p302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06" name="Google Shape;10806;p302"/>
            <p:cNvCxnSpPr>
              <a:stCxn id="10807" idx="6"/>
              <a:endCxn id="10808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09" name="Google Shape;10809;p302"/>
            <p:cNvCxnSpPr>
              <a:stCxn id="10810" idx="6"/>
              <a:endCxn id="10808" idx="2"/>
            </p:cNvCxnSpPr>
            <p:nvPr/>
          </p:nvCxnSpPr>
          <p:spPr>
            <a:xfrm flipH="1" rot="10800000">
              <a:off x="5837237" y="37255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11" name="Google Shape;10811;p302"/>
            <p:cNvCxnSpPr>
              <a:stCxn id="10810" idx="6"/>
              <a:endCxn id="10812" idx="2"/>
            </p:cNvCxnSpPr>
            <p:nvPr/>
          </p:nvCxnSpPr>
          <p:spPr>
            <a:xfrm>
              <a:off x="5837237" y="39544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13" name="Google Shape;10813;p302"/>
            <p:cNvCxnSpPr>
              <a:endCxn id="10812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14" name="Google Shape;10814;p302"/>
            <p:cNvCxnSpPr>
              <a:stCxn id="10807" idx="6"/>
              <a:endCxn id="10812" idx="2"/>
            </p:cNvCxnSpPr>
            <p:nvPr/>
          </p:nvCxnSpPr>
          <p:spPr>
            <a:xfrm>
              <a:off x="5837237" y="33448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15" name="Google Shape;10815;p302"/>
            <p:cNvCxnSpPr>
              <a:stCxn id="10816" idx="6"/>
              <a:endCxn id="10808" idx="2"/>
            </p:cNvCxnSpPr>
            <p:nvPr/>
          </p:nvCxnSpPr>
          <p:spPr>
            <a:xfrm flipH="1" rot="10800000">
              <a:off x="5837237" y="37261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07" name="Google Shape;10807;p302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0" name="Google Shape;10810;p302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6" name="Google Shape;10816;p302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2" name="Google Shape;10812;p302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8" name="Google Shape;10808;p302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7" name="Google Shape;10817;p302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18" name="Google Shape;10818;p302"/>
            <p:cNvCxnSpPr>
              <a:stCxn id="10805" idx="6"/>
              <a:endCxn id="10812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19" name="Google Shape;10819;p302"/>
            <p:cNvCxnSpPr>
              <a:stCxn id="10805" idx="6"/>
              <a:endCxn id="10808" idx="2"/>
            </p:cNvCxnSpPr>
            <p:nvPr/>
          </p:nvCxnSpPr>
          <p:spPr>
            <a:xfrm flipH="1" rot="10800000">
              <a:off x="5837237" y="37255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20" name="Google Shape;10820;p302"/>
            <p:cNvCxnSpPr>
              <a:stCxn id="10817" idx="6"/>
              <a:endCxn id="10808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21" name="Google Shape;10821;p302"/>
            <p:cNvCxnSpPr>
              <a:stCxn id="10817" idx="6"/>
              <a:endCxn id="10812" idx="2"/>
            </p:cNvCxnSpPr>
            <p:nvPr/>
          </p:nvCxnSpPr>
          <p:spPr>
            <a:xfrm>
              <a:off x="5837237" y="36496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22" name="Google Shape;10822;p302"/>
          <p:cNvSpPr/>
          <p:nvPr/>
        </p:nvSpPr>
        <p:spPr>
          <a:xfrm>
            <a:off x="7132637" y="2430462"/>
            <a:ext cx="1371600" cy="3276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23" name="Google Shape;10823;p302"/>
          <p:cNvGrpSpPr/>
          <p:nvPr/>
        </p:nvGrpSpPr>
        <p:grpSpPr>
          <a:xfrm>
            <a:off x="7568610" y="3566750"/>
            <a:ext cx="651921" cy="838185"/>
            <a:chOff x="5684837" y="3268662"/>
            <a:chExt cx="1066800" cy="1371600"/>
          </a:xfrm>
        </p:grpSpPr>
        <p:sp>
          <p:nvSpPr>
            <p:cNvPr id="10824" name="Google Shape;10824;p302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25" name="Google Shape;10825;p302"/>
            <p:cNvCxnSpPr>
              <a:stCxn id="10826" idx="6"/>
              <a:endCxn id="10827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28" name="Google Shape;10828;p302"/>
            <p:cNvCxnSpPr>
              <a:stCxn id="10829" idx="6"/>
              <a:endCxn id="10827" idx="2"/>
            </p:cNvCxnSpPr>
            <p:nvPr/>
          </p:nvCxnSpPr>
          <p:spPr>
            <a:xfrm flipH="1" rot="10800000">
              <a:off x="5837237" y="37255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0" name="Google Shape;10830;p302"/>
            <p:cNvCxnSpPr>
              <a:stCxn id="10829" idx="6"/>
              <a:endCxn id="10831" idx="2"/>
            </p:cNvCxnSpPr>
            <p:nvPr/>
          </p:nvCxnSpPr>
          <p:spPr>
            <a:xfrm>
              <a:off x="5837237" y="39544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2" name="Google Shape;10832;p302"/>
            <p:cNvCxnSpPr>
              <a:endCxn id="10831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3" name="Google Shape;10833;p302"/>
            <p:cNvCxnSpPr>
              <a:stCxn id="10826" idx="6"/>
              <a:endCxn id="10831" idx="2"/>
            </p:cNvCxnSpPr>
            <p:nvPr/>
          </p:nvCxnSpPr>
          <p:spPr>
            <a:xfrm>
              <a:off x="5837237" y="33448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4" name="Google Shape;10834;p302"/>
            <p:cNvCxnSpPr>
              <a:stCxn id="10835" idx="6"/>
              <a:endCxn id="10827" idx="2"/>
            </p:cNvCxnSpPr>
            <p:nvPr/>
          </p:nvCxnSpPr>
          <p:spPr>
            <a:xfrm flipH="1" rot="10800000">
              <a:off x="5837237" y="37261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26" name="Google Shape;10826;p302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29" name="Google Shape;10829;p302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5" name="Google Shape;10835;p302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1" name="Google Shape;10831;p302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27" name="Google Shape;10827;p302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6" name="Google Shape;10836;p302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37" name="Google Shape;10837;p302"/>
            <p:cNvCxnSpPr>
              <a:stCxn id="10824" idx="6"/>
              <a:endCxn id="10831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8" name="Google Shape;10838;p302"/>
            <p:cNvCxnSpPr>
              <a:stCxn id="10824" idx="6"/>
              <a:endCxn id="10827" idx="2"/>
            </p:cNvCxnSpPr>
            <p:nvPr/>
          </p:nvCxnSpPr>
          <p:spPr>
            <a:xfrm flipH="1" rot="10800000">
              <a:off x="5837237" y="37255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9" name="Google Shape;10839;p302"/>
            <p:cNvCxnSpPr>
              <a:stCxn id="10836" idx="6"/>
              <a:endCxn id="10827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0" name="Google Shape;10840;p302"/>
            <p:cNvCxnSpPr>
              <a:stCxn id="10836" idx="6"/>
              <a:endCxn id="10831" idx="2"/>
            </p:cNvCxnSpPr>
            <p:nvPr/>
          </p:nvCxnSpPr>
          <p:spPr>
            <a:xfrm>
              <a:off x="5837237" y="36496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41" name="Google Shape;10841;p302"/>
          <p:cNvSpPr/>
          <p:nvPr/>
        </p:nvSpPr>
        <p:spPr>
          <a:xfrm>
            <a:off x="3779837" y="2430462"/>
            <a:ext cx="1371600" cy="3276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42" name="Google Shape;10842;p302"/>
          <p:cNvGrpSpPr/>
          <p:nvPr/>
        </p:nvGrpSpPr>
        <p:grpSpPr>
          <a:xfrm>
            <a:off x="4215810" y="3566750"/>
            <a:ext cx="651921" cy="838185"/>
            <a:chOff x="5684837" y="3268662"/>
            <a:chExt cx="1066800" cy="1371600"/>
          </a:xfrm>
        </p:grpSpPr>
        <p:sp>
          <p:nvSpPr>
            <p:cNvPr id="10843" name="Google Shape;10843;p302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44" name="Google Shape;10844;p302"/>
            <p:cNvCxnSpPr>
              <a:stCxn id="10845" idx="6"/>
              <a:endCxn id="10846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7" name="Google Shape;10847;p302"/>
            <p:cNvCxnSpPr>
              <a:stCxn id="10848" idx="6"/>
              <a:endCxn id="10846" idx="2"/>
            </p:cNvCxnSpPr>
            <p:nvPr/>
          </p:nvCxnSpPr>
          <p:spPr>
            <a:xfrm flipH="1" rot="10800000">
              <a:off x="5837237" y="37255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9" name="Google Shape;10849;p302"/>
            <p:cNvCxnSpPr>
              <a:stCxn id="10848" idx="6"/>
              <a:endCxn id="10850" idx="2"/>
            </p:cNvCxnSpPr>
            <p:nvPr/>
          </p:nvCxnSpPr>
          <p:spPr>
            <a:xfrm>
              <a:off x="5837237" y="39544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1" name="Google Shape;10851;p302"/>
            <p:cNvCxnSpPr>
              <a:endCxn id="10850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2" name="Google Shape;10852;p302"/>
            <p:cNvCxnSpPr>
              <a:stCxn id="10845" idx="6"/>
              <a:endCxn id="10850" idx="2"/>
            </p:cNvCxnSpPr>
            <p:nvPr/>
          </p:nvCxnSpPr>
          <p:spPr>
            <a:xfrm>
              <a:off x="5837237" y="33448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3" name="Google Shape;10853;p302"/>
            <p:cNvCxnSpPr>
              <a:stCxn id="10854" idx="6"/>
              <a:endCxn id="10846" idx="2"/>
            </p:cNvCxnSpPr>
            <p:nvPr/>
          </p:nvCxnSpPr>
          <p:spPr>
            <a:xfrm flipH="1" rot="10800000">
              <a:off x="5837237" y="37261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45" name="Google Shape;10845;p302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8" name="Google Shape;10848;p302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4" name="Google Shape;10854;p302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0" name="Google Shape;10850;p302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6" name="Google Shape;10846;p302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5" name="Google Shape;10855;p302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56" name="Google Shape;10856;p302"/>
            <p:cNvCxnSpPr>
              <a:stCxn id="10843" idx="6"/>
              <a:endCxn id="10850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7" name="Google Shape;10857;p302"/>
            <p:cNvCxnSpPr>
              <a:stCxn id="10843" idx="6"/>
              <a:endCxn id="10846" idx="2"/>
            </p:cNvCxnSpPr>
            <p:nvPr/>
          </p:nvCxnSpPr>
          <p:spPr>
            <a:xfrm flipH="1" rot="10800000">
              <a:off x="5837237" y="37255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8" name="Google Shape;10858;p302"/>
            <p:cNvCxnSpPr>
              <a:stCxn id="10855" idx="6"/>
              <a:endCxn id="10846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9" name="Google Shape;10859;p302"/>
            <p:cNvCxnSpPr>
              <a:stCxn id="10855" idx="6"/>
              <a:endCxn id="10850" idx="2"/>
            </p:cNvCxnSpPr>
            <p:nvPr/>
          </p:nvCxnSpPr>
          <p:spPr>
            <a:xfrm>
              <a:off x="5837237" y="36496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3" name="Shape 10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" name="Google Shape;10864;p30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Putting it all together</a:t>
            </a:r>
            <a:endParaRPr/>
          </a:p>
        </p:txBody>
      </p:sp>
      <p:sp>
        <p:nvSpPr>
          <p:cNvPr id="10865" name="Google Shape;10865;p303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set of pixels becomes a set of votes.</a:t>
            </a:r>
            <a:endParaRPr/>
          </a:p>
        </p:txBody>
      </p:sp>
      <p:grpSp>
        <p:nvGrpSpPr>
          <p:cNvPr id="10866" name="Google Shape;10866;p303"/>
          <p:cNvGrpSpPr/>
          <p:nvPr/>
        </p:nvGrpSpPr>
        <p:grpSpPr>
          <a:xfrm>
            <a:off x="3887743" y="4250234"/>
            <a:ext cx="507382" cy="534190"/>
            <a:chOff x="4740385" y="3954462"/>
            <a:chExt cx="487252" cy="512996"/>
          </a:xfrm>
        </p:grpSpPr>
        <p:sp>
          <p:nvSpPr>
            <p:cNvPr id="10867" name="Google Shape;10867;p303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68" name="Google Shape;10868;p303"/>
            <p:cNvCxnSpPr>
              <a:stCxn id="10867" idx="1"/>
              <a:endCxn id="10867" idx="5"/>
            </p:cNvCxnSpPr>
            <p:nvPr/>
          </p:nvCxnSpPr>
          <p:spPr>
            <a:xfrm>
              <a:off x="4811742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9" name="Google Shape;10869;p303"/>
            <p:cNvCxnSpPr>
              <a:stCxn id="10867" idx="7"/>
              <a:endCxn id="10867" idx="3"/>
            </p:cNvCxnSpPr>
            <p:nvPr/>
          </p:nvCxnSpPr>
          <p:spPr>
            <a:xfrm flipH="1">
              <a:off x="4811581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70" name="Google Shape;10870;p303"/>
          <p:cNvSpPr/>
          <p:nvPr/>
        </p:nvSpPr>
        <p:spPr>
          <a:xfrm>
            <a:off x="3775395" y="2905070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71" name="Google Shape;10871;p303"/>
          <p:cNvGrpSpPr/>
          <p:nvPr/>
        </p:nvGrpSpPr>
        <p:grpSpPr>
          <a:xfrm>
            <a:off x="4795247" y="4255651"/>
            <a:ext cx="503698" cy="530311"/>
            <a:chOff x="5154100" y="3720044"/>
            <a:chExt cx="801662" cy="844018"/>
          </a:xfrm>
        </p:grpSpPr>
        <p:sp>
          <p:nvSpPr>
            <p:cNvPr id="10872" name="Google Shape;10872;p303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73" name="Google Shape;10873;p303"/>
            <p:cNvCxnSpPr>
              <a:stCxn id="10872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74" name="Google Shape;10874;p303"/>
            <p:cNvCxnSpPr>
              <a:endCxn id="10872" idx="7"/>
            </p:cNvCxnSpPr>
            <p:nvPr/>
          </p:nvCxnSpPr>
          <p:spPr>
            <a:xfrm flipH="1" rot="10800000">
              <a:off x="5554861" y="3843648"/>
              <a:ext cx="283500" cy="2985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75" name="Google Shape;10875;p303"/>
          <p:cNvSpPr/>
          <p:nvPr/>
        </p:nvSpPr>
        <p:spPr>
          <a:xfrm>
            <a:off x="4661272" y="2898889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76" name="Google Shape;10876;p303"/>
          <p:cNvSpPr/>
          <p:nvPr/>
        </p:nvSpPr>
        <p:spPr>
          <a:xfrm rot="5400000">
            <a:off x="5764274" y="4217221"/>
            <a:ext cx="361364" cy="58013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77" name="Google Shape;10877;p303"/>
          <p:cNvSpPr/>
          <p:nvPr/>
        </p:nvSpPr>
        <p:spPr>
          <a:xfrm>
            <a:off x="5559830" y="2905070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78" name="Google Shape;10878;p303"/>
          <p:cNvSpPr txBox="1"/>
          <p:nvPr/>
        </p:nvSpPr>
        <p:spPr>
          <a:xfrm rot="-5400000">
            <a:off x="3472569" y="3324584"/>
            <a:ext cx="133331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</p:txBody>
      </p:sp>
      <p:sp>
        <p:nvSpPr>
          <p:cNvPr id="10879" name="Google Shape;10879;p303"/>
          <p:cNvSpPr txBox="1"/>
          <p:nvPr/>
        </p:nvSpPr>
        <p:spPr>
          <a:xfrm rot="-5400000">
            <a:off x="4637476" y="3320690"/>
            <a:ext cx="77213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80" name="Google Shape;10880;p303"/>
          <p:cNvSpPr txBox="1"/>
          <p:nvPr/>
        </p:nvSpPr>
        <p:spPr>
          <a:xfrm rot="-5400000">
            <a:off x="5467137" y="3332445"/>
            <a:ext cx="968598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grpSp>
        <p:nvGrpSpPr>
          <p:cNvPr id="10881" name="Google Shape;10881;p303"/>
          <p:cNvGrpSpPr/>
          <p:nvPr/>
        </p:nvGrpSpPr>
        <p:grpSpPr>
          <a:xfrm>
            <a:off x="2139586" y="4256414"/>
            <a:ext cx="507382" cy="534190"/>
            <a:chOff x="4740385" y="3954462"/>
            <a:chExt cx="487252" cy="512996"/>
          </a:xfrm>
        </p:grpSpPr>
        <p:sp>
          <p:nvSpPr>
            <p:cNvPr id="10882" name="Google Shape;10882;p303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83" name="Google Shape;10883;p303"/>
            <p:cNvCxnSpPr>
              <a:stCxn id="10882" idx="1"/>
              <a:endCxn id="10882" idx="5"/>
            </p:cNvCxnSpPr>
            <p:nvPr/>
          </p:nvCxnSpPr>
          <p:spPr>
            <a:xfrm>
              <a:off x="4811742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4" name="Google Shape;10884;p303"/>
            <p:cNvCxnSpPr>
              <a:stCxn id="10882" idx="7"/>
              <a:endCxn id="10882" idx="3"/>
            </p:cNvCxnSpPr>
            <p:nvPr/>
          </p:nvCxnSpPr>
          <p:spPr>
            <a:xfrm flipH="1">
              <a:off x="4811581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85" name="Google Shape;10885;p303"/>
          <p:cNvSpPr/>
          <p:nvPr/>
        </p:nvSpPr>
        <p:spPr>
          <a:xfrm>
            <a:off x="2027237" y="2911250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86" name="Google Shape;10886;p303"/>
          <p:cNvGrpSpPr/>
          <p:nvPr/>
        </p:nvGrpSpPr>
        <p:grpSpPr>
          <a:xfrm>
            <a:off x="3047090" y="4261830"/>
            <a:ext cx="503698" cy="530311"/>
            <a:chOff x="5154100" y="3720044"/>
            <a:chExt cx="801662" cy="844018"/>
          </a:xfrm>
        </p:grpSpPr>
        <p:sp>
          <p:nvSpPr>
            <p:cNvPr id="10887" name="Google Shape;10887;p303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88" name="Google Shape;10888;p303"/>
            <p:cNvCxnSpPr>
              <a:stCxn id="10887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9" name="Google Shape;10889;p303"/>
            <p:cNvCxnSpPr>
              <a:endCxn id="10887" idx="7"/>
            </p:cNvCxnSpPr>
            <p:nvPr/>
          </p:nvCxnSpPr>
          <p:spPr>
            <a:xfrm flipH="1" rot="10800000">
              <a:off x="5554861" y="3843648"/>
              <a:ext cx="283500" cy="2985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90" name="Google Shape;10890;p303"/>
          <p:cNvSpPr/>
          <p:nvPr/>
        </p:nvSpPr>
        <p:spPr>
          <a:xfrm>
            <a:off x="2913116" y="2905070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91" name="Google Shape;10891;p303"/>
          <p:cNvSpPr txBox="1"/>
          <p:nvPr/>
        </p:nvSpPr>
        <p:spPr>
          <a:xfrm rot="-5400000">
            <a:off x="1724412" y="3330764"/>
            <a:ext cx="133331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</p:txBody>
      </p:sp>
      <p:sp>
        <p:nvSpPr>
          <p:cNvPr id="10892" name="Google Shape;10892;p303"/>
          <p:cNvSpPr txBox="1"/>
          <p:nvPr/>
        </p:nvSpPr>
        <p:spPr>
          <a:xfrm rot="-5400000">
            <a:off x="2889318" y="3326871"/>
            <a:ext cx="77213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93" name="Google Shape;10893;p303"/>
          <p:cNvGrpSpPr/>
          <p:nvPr/>
        </p:nvGrpSpPr>
        <p:grpSpPr>
          <a:xfrm>
            <a:off x="6545176" y="4239006"/>
            <a:ext cx="507382" cy="534190"/>
            <a:chOff x="4740385" y="3954462"/>
            <a:chExt cx="487252" cy="512996"/>
          </a:xfrm>
        </p:grpSpPr>
        <p:sp>
          <p:nvSpPr>
            <p:cNvPr id="10894" name="Google Shape;10894;p303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95" name="Google Shape;10895;p303"/>
            <p:cNvCxnSpPr>
              <a:stCxn id="10894" idx="1"/>
              <a:endCxn id="10894" idx="5"/>
            </p:cNvCxnSpPr>
            <p:nvPr/>
          </p:nvCxnSpPr>
          <p:spPr>
            <a:xfrm>
              <a:off x="4811742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96" name="Google Shape;10896;p303"/>
            <p:cNvCxnSpPr>
              <a:stCxn id="10894" idx="7"/>
              <a:endCxn id="10894" idx="3"/>
            </p:cNvCxnSpPr>
            <p:nvPr/>
          </p:nvCxnSpPr>
          <p:spPr>
            <a:xfrm flipH="1">
              <a:off x="4811581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97" name="Google Shape;10897;p303"/>
          <p:cNvSpPr/>
          <p:nvPr/>
        </p:nvSpPr>
        <p:spPr>
          <a:xfrm>
            <a:off x="6432827" y="2893843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98" name="Google Shape;10898;p303"/>
          <p:cNvGrpSpPr/>
          <p:nvPr/>
        </p:nvGrpSpPr>
        <p:grpSpPr>
          <a:xfrm>
            <a:off x="7452680" y="4244423"/>
            <a:ext cx="503698" cy="530311"/>
            <a:chOff x="5154100" y="3720044"/>
            <a:chExt cx="801662" cy="844018"/>
          </a:xfrm>
        </p:grpSpPr>
        <p:sp>
          <p:nvSpPr>
            <p:cNvPr id="10899" name="Google Shape;10899;p303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00" name="Google Shape;10900;p303"/>
            <p:cNvCxnSpPr>
              <a:stCxn id="10899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01" name="Google Shape;10901;p303"/>
            <p:cNvCxnSpPr>
              <a:endCxn id="10899" idx="7"/>
            </p:cNvCxnSpPr>
            <p:nvPr/>
          </p:nvCxnSpPr>
          <p:spPr>
            <a:xfrm flipH="1" rot="10800000">
              <a:off x="5554861" y="3843648"/>
              <a:ext cx="283500" cy="2985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02" name="Google Shape;10902;p303"/>
          <p:cNvSpPr/>
          <p:nvPr/>
        </p:nvSpPr>
        <p:spPr>
          <a:xfrm>
            <a:off x="7318705" y="2887662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3" name="Google Shape;10903;p303"/>
          <p:cNvSpPr/>
          <p:nvPr/>
        </p:nvSpPr>
        <p:spPr>
          <a:xfrm rot="5400000">
            <a:off x="8421706" y="4205994"/>
            <a:ext cx="361364" cy="58013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4" name="Google Shape;10904;p303"/>
          <p:cNvSpPr/>
          <p:nvPr/>
        </p:nvSpPr>
        <p:spPr>
          <a:xfrm>
            <a:off x="8217262" y="2893843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5" name="Google Shape;10905;p303"/>
          <p:cNvSpPr txBox="1"/>
          <p:nvPr/>
        </p:nvSpPr>
        <p:spPr>
          <a:xfrm rot="-5400000">
            <a:off x="6130001" y="3313356"/>
            <a:ext cx="133331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</p:txBody>
      </p:sp>
      <p:sp>
        <p:nvSpPr>
          <p:cNvPr id="10906" name="Google Shape;10906;p303"/>
          <p:cNvSpPr txBox="1"/>
          <p:nvPr/>
        </p:nvSpPr>
        <p:spPr>
          <a:xfrm rot="-5400000">
            <a:off x="7294908" y="3309463"/>
            <a:ext cx="77213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7" name="Google Shape;10907;p303"/>
          <p:cNvSpPr txBox="1"/>
          <p:nvPr/>
        </p:nvSpPr>
        <p:spPr>
          <a:xfrm rot="-5400000">
            <a:off x="8124569" y="3321217"/>
            <a:ext cx="968598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sp>
        <p:nvSpPr>
          <p:cNvPr id="10908" name="Google Shape;10908;p303"/>
          <p:cNvSpPr/>
          <p:nvPr/>
        </p:nvSpPr>
        <p:spPr>
          <a:xfrm>
            <a:off x="9131662" y="2887662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9" name="Google Shape;10909;p303"/>
          <p:cNvSpPr txBox="1"/>
          <p:nvPr/>
        </p:nvSpPr>
        <p:spPr>
          <a:xfrm rot="-5400000">
            <a:off x="8924132" y="3179615"/>
            <a:ext cx="1198277" cy="7602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connected</a:t>
            </a:r>
            <a:endParaRPr/>
          </a:p>
        </p:txBody>
      </p:sp>
      <p:grpSp>
        <p:nvGrpSpPr>
          <p:cNvPr id="10910" name="Google Shape;10910;p303"/>
          <p:cNvGrpSpPr/>
          <p:nvPr/>
        </p:nvGrpSpPr>
        <p:grpSpPr>
          <a:xfrm>
            <a:off x="9319301" y="4246422"/>
            <a:ext cx="409960" cy="527092"/>
            <a:chOff x="5684837" y="3268662"/>
            <a:chExt cx="1066800" cy="1371600"/>
          </a:xfrm>
        </p:grpSpPr>
        <p:sp>
          <p:nvSpPr>
            <p:cNvPr id="10911" name="Google Shape;10911;p303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12" name="Google Shape;10912;p303"/>
            <p:cNvCxnSpPr>
              <a:stCxn id="10913" idx="6"/>
              <a:endCxn id="10914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5" name="Google Shape;10915;p303"/>
            <p:cNvCxnSpPr>
              <a:stCxn id="10916" idx="6"/>
              <a:endCxn id="10914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7" name="Google Shape;10917;p303"/>
            <p:cNvCxnSpPr>
              <a:stCxn id="10916" idx="6"/>
              <a:endCxn id="10918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9" name="Google Shape;10919;p303"/>
            <p:cNvCxnSpPr>
              <a:endCxn id="10918" idx="2"/>
            </p:cNvCxnSpPr>
            <p:nvPr/>
          </p:nvCxnSpPr>
          <p:spPr>
            <a:xfrm flipH="1" rot="10800000">
              <a:off x="5837237" y="4183062"/>
              <a:ext cx="762000" cy="3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0" name="Google Shape;10920;p303"/>
            <p:cNvCxnSpPr>
              <a:stCxn id="10913" idx="6"/>
              <a:endCxn id="10918" idx="2"/>
            </p:cNvCxnSpPr>
            <p:nvPr/>
          </p:nvCxnSpPr>
          <p:spPr>
            <a:xfrm>
              <a:off x="5837237" y="3344862"/>
              <a:ext cx="762000" cy="8385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1" name="Google Shape;10921;p303"/>
            <p:cNvCxnSpPr>
              <a:stCxn id="10922" idx="6"/>
              <a:endCxn id="10914" idx="2"/>
            </p:cNvCxnSpPr>
            <p:nvPr/>
          </p:nvCxnSpPr>
          <p:spPr>
            <a:xfrm flipH="1" rot="10800000">
              <a:off x="5837237" y="3725562"/>
              <a:ext cx="762000" cy="8385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13" name="Google Shape;10913;p303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16" name="Google Shape;10916;p303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22" name="Google Shape;10922;p303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18" name="Google Shape;10918;p303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14" name="Google Shape;10914;p303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23" name="Google Shape;10923;p303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24" name="Google Shape;10924;p303"/>
            <p:cNvCxnSpPr>
              <a:stCxn id="10911" idx="6"/>
              <a:endCxn id="10918" idx="2"/>
            </p:cNvCxnSpPr>
            <p:nvPr/>
          </p:nvCxnSpPr>
          <p:spPr>
            <a:xfrm flipH="1" rot="10800000">
              <a:off x="5837237" y="4182762"/>
              <a:ext cx="762000" cy="765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5" name="Google Shape;10925;p303"/>
            <p:cNvCxnSpPr>
              <a:stCxn id="10911" idx="6"/>
              <a:endCxn id="10914" idx="2"/>
            </p:cNvCxnSpPr>
            <p:nvPr/>
          </p:nvCxnSpPr>
          <p:spPr>
            <a:xfrm flipH="1" rot="10800000">
              <a:off x="5837237" y="3726162"/>
              <a:ext cx="762000" cy="5331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6" name="Google Shape;10926;p303"/>
            <p:cNvCxnSpPr>
              <a:stCxn id="10923" idx="6"/>
              <a:endCxn id="10914" idx="2"/>
            </p:cNvCxnSpPr>
            <p:nvPr/>
          </p:nvCxnSpPr>
          <p:spPr>
            <a:xfrm>
              <a:off x="5837237" y="3649662"/>
              <a:ext cx="762000" cy="765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7" name="Google Shape;10927;p303"/>
            <p:cNvCxnSpPr>
              <a:stCxn id="10923" idx="6"/>
              <a:endCxn id="10918" idx="2"/>
            </p:cNvCxnSpPr>
            <p:nvPr/>
          </p:nvCxnSpPr>
          <p:spPr>
            <a:xfrm>
              <a:off x="5837237" y="3649662"/>
              <a:ext cx="762000" cy="5331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28" name="Google Shape;10928;p303"/>
          <p:cNvSpPr/>
          <p:nvPr/>
        </p:nvSpPr>
        <p:spPr>
          <a:xfrm>
            <a:off x="10045997" y="2887662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29" name="Google Shape;10929;p303"/>
          <p:cNvSpPr txBox="1"/>
          <p:nvPr/>
        </p:nvSpPr>
        <p:spPr>
          <a:xfrm rot="-5400000">
            <a:off x="9838467" y="3179615"/>
            <a:ext cx="1198277" cy="7602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connected</a:t>
            </a:r>
            <a:endParaRPr/>
          </a:p>
        </p:txBody>
      </p:sp>
      <p:grpSp>
        <p:nvGrpSpPr>
          <p:cNvPr id="10930" name="Google Shape;10930;p303"/>
          <p:cNvGrpSpPr/>
          <p:nvPr/>
        </p:nvGrpSpPr>
        <p:grpSpPr>
          <a:xfrm>
            <a:off x="10233636" y="4246422"/>
            <a:ext cx="409960" cy="527092"/>
            <a:chOff x="5684837" y="3268662"/>
            <a:chExt cx="1066800" cy="1371600"/>
          </a:xfrm>
        </p:grpSpPr>
        <p:sp>
          <p:nvSpPr>
            <p:cNvPr id="10931" name="Google Shape;10931;p303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32" name="Google Shape;10932;p303"/>
            <p:cNvCxnSpPr>
              <a:stCxn id="10933" idx="6"/>
              <a:endCxn id="10934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35" name="Google Shape;10935;p303"/>
            <p:cNvCxnSpPr>
              <a:stCxn id="10936" idx="6"/>
              <a:endCxn id="10934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37" name="Google Shape;10937;p303"/>
            <p:cNvCxnSpPr>
              <a:stCxn id="10936" idx="6"/>
              <a:endCxn id="10938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39" name="Google Shape;10939;p303"/>
            <p:cNvCxnSpPr>
              <a:endCxn id="10938" idx="2"/>
            </p:cNvCxnSpPr>
            <p:nvPr/>
          </p:nvCxnSpPr>
          <p:spPr>
            <a:xfrm flipH="1" rot="10800000">
              <a:off x="5837237" y="4183062"/>
              <a:ext cx="762000" cy="3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0" name="Google Shape;10940;p303"/>
            <p:cNvCxnSpPr>
              <a:stCxn id="10933" idx="6"/>
              <a:endCxn id="10938" idx="2"/>
            </p:cNvCxnSpPr>
            <p:nvPr/>
          </p:nvCxnSpPr>
          <p:spPr>
            <a:xfrm>
              <a:off x="5837237" y="3344862"/>
              <a:ext cx="762000" cy="8385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1" name="Google Shape;10941;p303"/>
            <p:cNvCxnSpPr>
              <a:stCxn id="10942" idx="6"/>
              <a:endCxn id="10934" idx="2"/>
            </p:cNvCxnSpPr>
            <p:nvPr/>
          </p:nvCxnSpPr>
          <p:spPr>
            <a:xfrm flipH="1" rot="10800000">
              <a:off x="5837237" y="3725562"/>
              <a:ext cx="762000" cy="8385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33" name="Google Shape;10933;p303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36" name="Google Shape;10936;p303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2" name="Google Shape;10942;p303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38" name="Google Shape;10938;p303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34" name="Google Shape;10934;p303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3" name="Google Shape;10943;p303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44" name="Google Shape;10944;p303"/>
            <p:cNvCxnSpPr>
              <a:stCxn id="10931" idx="6"/>
              <a:endCxn id="10938" idx="2"/>
            </p:cNvCxnSpPr>
            <p:nvPr/>
          </p:nvCxnSpPr>
          <p:spPr>
            <a:xfrm flipH="1" rot="10800000">
              <a:off x="5837237" y="4182762"/>
              <a:ext cx="762000" cy="765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5" name="Google Shape;10945;p303"/>
            <p:cNvCxnSpPr>
              <a:stCxn id="10931" idx="6"/>
              <a:endCxn id="10934" idx="2"/>
            </p:cNvCxnSpPr>
            <p:nvPr/>
          </p:nvCxnSpPr>
          <p:spPr>
            <a:xfrm flipH="1" rot="10800000">
              <a:off x="5837237" y="3726162"/>
              <a:ext cx="762000" cy="5331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6" name="Google Shape;10946;p303"/>
            <p:cNvCxnSpPr>
              <a:stCxn id="10943" idx="6"/>
              <a:endCxn id="10934" idx="2"/>
            </p:cNvCxnSpPr>
            <p:nvPr/>
          </p:nvCxnSpPr>
          <p:spPr>
            <a:xfrm>
              <a:off x="5837237" y="3649662"/>
              <a:ext cx="762000" cy="765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7" name="Google Shape;10947;p303"/>
            <p:cNvCxnSpPr>
              <a:stCxn id="10943" idx="6"/>
              <a:endCxn id="10938" idx="2"/>
            </p:cNvCxnSpPr>
            <p:nvPr/>
          </p:nvCxnSpPr>
          <p:spPr>
            <a:xfrm>
              <a:off x="5837237" y="3649662"/>
              <a:ext cx="762000" cy="5331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948" name="Google Shape;10948;p303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10949" name="Google Shape;10949;p303"/>
            <p:cNvSpPr/>
            <p:nvPr/>
          </p:nvSpPr>
          <p:spPr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28282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X</a:t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0" name="Google Shape;10950;p303"/>
            <p:cNvSpPr/>
            <p:nvPr/>
          </p:nvSpPr>
          <p:spPr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28282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</a:t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0951" name="Google Shape;10951;p303"/>
          <p:cNvCxnSpPr/>
          <p:nvPr/>
        </p:nvCxnSpPr>
        <p:spPr>
          <a:xfrm flipH="1" rot="10800000">
            <a:off x="10866437" y="4020754"/>
            <a:ext cx="304800" cy="990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52" name="Google Shape;10952;p303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0953" name="Google Shape;10953;p303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.51</a:t>
            </a:r>
            <a:endParaRPr/>
          </a:p>
        </p:txBody>
      </p:sp>
      <p:pic>
        <p:nvPicPr>
          <p:cNvPr id="10954" name="Google Shape;10954;p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74" y="3343415"/>
            <a:ext cx="1371600" cy="1329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55" name="Google Shape;10955;p303"/>
          <p:cNvCxnSpPr/>
          <p:nvPr/>
        </p:nvCxnSpPr>
        <p:spPr>
          <a:xfrm flipH="1" rot="10800000">
            <a:off x="1646237" y="4150811"/>
            <a:ext cx="304800" cy="9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9" name="Shape 10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0" name="Google Shape;10960;p30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Hyperparameters (knobs)</a:t>
            </a:r>
            <a:endParaRPr/>
          </a:p>
        </p:txBody>
      </p:sp>
      <p:sp>
        <p:nvSpPr>
          <p:cNvPr id="10961" name="Google Shape;10961;p304"/>
          <p:cNvSpPr txBox="1"/>
          <p:nvPr>
            <p:ph idx="1" type="body"/>
          </p:nvPr>
        </p:nvSpPr>
        <p:spPr>
          <a:xfrm>
            <a:off x="274638" y="1212850"/>
            <a:ext cx="11887200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Number of features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Size of features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Window size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Window stride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Number of neurons </a:t>
            </a:r>
            <a:endParaRPr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65" name="Shape 10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6" name="Google Shape;10966;p30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</a:t>
            </a:r>
            <a:endParaRPr/>
          </a:p>
        </p:txBody>
      </p:sp>
      <p:sp>
        <p:nvSpPr>
          <p:cNvPr id="10967" name="Google Shape;10967;p305"/>
          <p:cNvSpPr txBox="1"/>
          <p:nvPr>
            <p:ph idx="1" type="body"/>
          </p:nvPr>
        </p:nvSpPr>
        <p:spPr>
          <a:xfrm>
            <a:off x="274638" y="1212850"/>
            <a:ext cx="1188720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of each type of layer?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what order?</a:t>
            </a:r>
            <a:endParaRPr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1" name="Shape 10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2" name="Google Shape;10972;p30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just images</a:t>
            </a:r>
            <a:endParaRPr/>
          </a:p>
        </p:txBody>
      </p:sp>
      <p:sp>
        <p:nvSpPr>
          <p:cNvPr id="10973" name="Google Shape;10973;p306"/>
          <p:cNvSpPr txBox="1"/>
          <p:nvPr>
            <p:ph idx="1" type="body"/>
          </p:nvPr>
        </p:nvSpPr>
        <p:spPr>
          <a:xfrm>
            <a:off x="274638" y="1212850"/>
            <a:ext cx="1188720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2D (or 3D) data.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Things closer together are more closely related than things far away.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467" y="1310584"/>
            <a:ext cx="2333170" cy="226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7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80" name="Google Shape;480;p73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1" name="Google Shape;481;p73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73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3" name="Google Shape;483;p73"/>
          <p:cNvSpPr/>
          <p:nvPr/>
        </p:nvSpPr>
        <p:spPr>
          <a:xfrm>
            <a:off x="588537" y="1703130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4" name="Google Shape;484;p73"/>
          <p:cNvSpPr/>
          <p:nvPr/>
        </p:nvSpPr>
        <p:spPr>
          <a:xfrm>
            <a:off x="3280286" y="3956483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5" name="Google Shape;485;p73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6" name="Google Shape;486;p73"/>
          <p:cNvCxnSpPr/>
          <p:nvPr/>
        </p:nvCxnSpPr>
        <p:spPr>
          <a:xfrm flipH="1" rot="10800000">
            <a:off x="3619903" y="2215414"/>
            <a:ext cx="1149944" cy="2089113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73"/>
          <p:cNvCxnSpPr/>
          <p:nvPr/>
        </p:nvCxnSpPr>
        <p:spPr>
          <a:xfrm flipH="1" rot="10800000">
            <a:off x="3280286" y="1763206"/>
            <a:ext cx="1105577" cy="2193277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p73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9" name="Google Shape;489;p73"/>
          <p:cNvCxnSpPr/>
          <p:nvPr/>
        </p:nvCxnSpPr>
        <p:spPr>
          <a:xfrm>
            <a:off x="963905" y="1700029"/>
            <a:ext cx="3033237" cy="58308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73"/>
          <p:cNvCxnSpPr/>
          <p:nvPr/>
        </p:nvCxnSpPr>
        <p:spPr>
          <a:xfrm>
            <a:off x="970403" y="2162939"/>
            <a:ext cx="2702171" cy="3512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73"/>
          <p:cNvSpPr/>
          <p:nvPr/>
        </p:nvSpPr>
        <p:spPr>
          <a:xfrm>
            <a:off x="7806038" y="2062526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2" name="Google Shape;492;p73"/>
          <p:cNvSpPr txBox="1"/>
          <p:nvPr/>
        </p:nvSpPr>
        <p:spPr>
          <a:xfrm>
            <a:off x="3461146" y="1675378"/>
            <a:ext cx="2147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 sz="270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7" name="Shape 10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8" name="Google Shape;10978;p30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Images</a:t>
            </a:r>
            <a:endParaRPr/>
          </a:p>
        </p:txBody>
      </p:sp>
      <p:pic>
        <p:nvPicPr>
          <p:cNvPr id="10979" name="Google Shape;10979;p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04" y="2229098"/>
            <a:ext cx="4328233" cy="41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980" name="Google Shape;10980;p307"/>
          <p:cNvSpPr txBox="1"/>
          <p:nvPr/>
        </p:nvSpPr>
        <p:spPr>
          <a:xfrm>
            <a:off x="4438843" y="1516062"/>
            <a:ext cx="35598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Columns of pixels</a:t>
            </a:r>
            <a:endParaRPr/>
          </a:p>
        </p:txBody>
      </p:sp>
      <p:cxnSp>
        <p:nvCxnSpPr>
          <p:cNvPr id="10981" name="Google Shape;10981;p307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982" name="Google Shape;10982;p307"/>
          <p:cNvGrpSpPr/>
          <p:nvPr/>
        </p:nvGrpSpPr>
        <p:grpSpPr>
          <a:xfrm rot="5400000">
            <a:off x="2220293" y="3585041"/>
            <a:ext cx="3907899" cy="738664"/>
            <a:chOff x="4433329" y="1462837"/>
            <a:chExt cx="3156507" cy="596637"/>
          </a:xfrm>
        </p:grpSpPr>
        <p:sp>
          <p:nvSpPr>
            <p:cNvPr id="10983" name="Google Shape;10983;p307"/>
            <p:cNvSpPr txBox="1"/>
            <p:nvPr/>
          </p:nvSpPr>
          <p:spPr>
            <a:xfrm>
              <a:off x="4433329" y="1462837"/>
              <a:ext cx="2355733" cy="59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Rows of pixels</a:t>
              </a:r>
              <a:endParaRPr/>
            </a:p>
          </p:txBody>
        </p:sp>
        <p:cxnSp>
          <p:nvCxnSpPr>
            <p:cNvPr id="10984" name="Google Shape;10984;p307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8" name="Shape 10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9" name="Google Shape;10989;p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03" y="2229097"/>
            <a:ext cx="4328233" cy="419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0990" name="Google Shape;10990;p30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Sound</a:t>
            </a:r>
            <a:endParaRPr/>
          </a:p>
        </p:txBody>
      </p:sp>
      <p:sp>
        <p:nvSpPr>
          <p:cNvPr id="10991" name="Google Shape;10991;p308"/>
          <p:cNvSpPr txBox="1"/>
          <p:nvPr/>
        </p:nvSpPr>
        <p:spPr>
          <a:xfrm>
            <a:off x="4438843" y="1516062"/>
            <a:ext cx="23073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 steps</a:t>
            </a:r>
            <a:endParaRPr/>
          </a:p>
        </p:txBody>
      </p:sp>
      <p:cxnSp>
        <p:nvCxnSpPr>
          <p:cNvPr id="10992" name="Google Shape;10992;p308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993" name="Google Shape;10993;p308"/>
          <p:cNvGrpSpPr/>
          <p:nvPr/>
        </p:nvGrpSpPr>
        <p:grpSpPr>
          <a:xfrm rot="5400000">
            <a:off x="1976509" y="3471791"/>
            <a:ext cx="4103462" cy="1258806"/>
            <a:chOff x="4275366" y="1252761"/>
            <a:chExt cx="3314470" cy="1016769"/>
          </a:xfrm>
        </p:grpSpPr>
        <p:sp>
          <p:nvSpPr>
            <p:cNvPr id="10994" name="Google Shape;10994;p308"/>
            <p:cNvSpPr txBox="1"/>
            <p:nvPr/>
          </p:nvSpPr>
          <p:spPr>
            <a:xfrm>
              <a:off x="4275366" y="1252761"/>
              <a:ext cx="2671662" cy="101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Intensity in each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frequency band</a:t>
              </a:r>
              <a:endParaRPr/>
            </a:p>
          </p:txBody>
        </p:sp>
        <p:cxnSp>
          <p:nvCxnSpPr>
            <p:cNvPr id="10995" name="Google Shape;10995;p308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9" name="Shape 10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0" name="Google Shape;11000;p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02" y="2229096"/>
            <a:ext cx="4328233" cy="419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1" name="Google Shape;11001;p30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</a:t>
            </a:r>
            <a:endParaRPr/>
          </a:p>
        </p:txBody>
      </p:sp>
      <p:sp>
        <p:nvSpPr>
          <p:cNvPr id="11002" name="Google Shape;11002;p309"/>
          <p:cNvSpPr txBox="1"/>
          <p:nvPr/>
        </p:nvSpPr>
        <p:spPr>
          <a:xfrm>
            <a:off x="4438843" y="1058862"/>
            <a:ext cx="2253630" cy="1258806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Position 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sentence</a:t>
            </a:r>
            <a:endParaRPr/>
          </a:p>
        </p:txBody>
      </p:sp>
      <p:cxnSp>
        <p:nvCxnSpPr>
          <p:cNvPr id="11003" name="Google Shape;11003;p309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004" name="Google Shape;11004;p309"/>
          <p:cNvGrpSpPr/>
          <p:nvPr/>
        </p:nvGrpSpPr>
        <p:grpSpPr>
          <a:xfrm rot="5400000">
            <a:off x="1916258" y="3487740"/>
            <a:ext cx="4071566" cy="1258805"/>
            <a:chOff x="4301129" y="1314325"/>
            <a:chExt cx="3288707" cy="1016768"/>
          </a:xfrm>
        </p:grpSpPr>
        <p:sp>
          <p:nvSpPr>
            <p:cNvPr id="11005" name="Google Shape;11005;p309"/>
            <p:cNvSpPr txBox="1"/>
            <p:nvPr/>
          </p:nvSpPr>
          <p:spPr>
            <a:xfrm>
              <a:off x="4301129" y="1314325"/>
              <a:ext cx="1759147" cy="1016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Words in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dictionary</a:t>
              </a:r>
              <a:endParaRPr/>
            </a:p>
          </p:txBody>
        </p:sp>
        <p:cxnSp>
          <p:nvCxnSpPr>
            <p:cNvPr id="11006" name="Google Shape;11006;p309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0" name="Shape 1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1" name="Google Shape;11011;p31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Limitations</a:t>
            </a:r>
            <a:endParaRPr/>
          </a:p>
        </p:txBody>
      </p:sp>
      <p:sp>
        <p:nvSpPr>
          <p:cNvPr id="11012" name="Google Shape;11012;p310"/>
          <p:cNvSpPr txBox="1"/>
          <p:nvPr>
            <p:ph idx="1" type="body"/>
          </p:nvPr>
        </p:nvSpPr>
        <p:spPr>
          <a:xfrm>
            <a:off x="274638" y="1212850"/>
            <a:ext cx="11887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ConvNets only capture local “spatial” patterns in data.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the data can’t be made to look like an image, ConvNets are less useful.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6" name="Shape 1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7" name="Google Shape;11017;p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01" y="2225627"/>
            <a:ext cx="4328233" cy="419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8" name="Google Shape;11018;p31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</a:t>
            </a:r>
            <a:endParaRPr/>
          </a:p>
        </p:txBody>
      </p:sp>
      <p:sp>
        <p:nvSpPr>
          <p:cNvPr id="11019" name="Google Shape;11019;p311"/>
          <p:cNvSpPr txBox="1"/>
          <p:nvPr/>
        </p:nvSpPr>
        <p:spPr>
          <a:xfrm>
            <a:off x="4591243" y="220662"/>
            <a:ext cx="37884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Name, age,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address, email,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purchases,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browsing activity,…</a:t>
            </a:r>
            <a:endParaRPr sz="2400"/>
          </a:p>
        </p:txBody>
      </p:sp>
      <p:cxnSp>
        <p:nvCxnSpPr>
          <p:cNvPr id="11020" name="Google Shape;11020;p311"/>
          <p:cNvCxnSpPr/>
          <p:nvPr/>
        </p:nvCxnSpPr>
        <p:spPr>
          <a:xfrm>
            <a:off x="7929388" y="1439862"/>
            <a:ext cx="75471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021" name="Google Shape;11021;p311"/>
          <p:cNvGrpSpPr/>
          <p:nvPr/>
        </p:nvGrpSpPr>
        <p:grpSpPr>
          <a:xfrm rot="5400000">
            <a:off x="2129027" y="3807769"/>
            <a:ext cx="3950922" cy="738715"/>
            <a:chOff x="4398461" y="1401287"/>
            <a:chExt cx="3191375" cy="596700"/>
          </a:xfrm>
        </p:grpSpPr>
        <p:sp>
          <p:nvSpPr>
            <p:cNvPr id="11022" name="Google Shape;11022;p311"/>
            <p:cNvSpPr txBox="1"/>
            <p:nvPr/>
          </p:nvSpPr>
          <p:spPr>
            <a:xfrm>
              <a:off x="4398461" y="1401287"/>
              <a:ext cx="18555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</a:t>
              </a:r>
              <a:endParaRPr/>
            </a:p>
          </p:txBody>
        </p:sp>
        <p:cxnSp>
          <p:nvCxnSpPr>
            <p:cNvPr id="11023" name="Google Shape;11023;p311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27" name="Shape 1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" name="Google Shape;11028;p31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Rule of thumb</a:t>
            </a:r>
            <a:endParaRPr/>
          </a:p>
        </p:txBody>
      </p:sp>
      <p:sp>
        <p:nvSpPr>
          <p:cNvPr id="11029" name="Google Shape;11029;p312"/>
          <p:cNvSpPr txBox="1"/>
          <p:nvPr>
            <p:ph idx="1" type="body"/>
          </p:nvPr>
        </p:nvSpPr>
        <p:spPr>
          <a:xfrm>
            <a:off x="2560637" y="1668462"/>
            <a:ext cx="7010399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your data is just as useful after swapping any of your columns with each other, then you can’t use Convolutional Neural Networks.</a:t>
            </a:r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33" name="Shape 1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4" name="Google Shape;11034;p31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 nutshell</a:t>
            </a:r>
            <a:endParaRPr/>
          </a:p>
        </p:txBody>
      </p:sp>
      <p:sp>
        <p:nvSpPr>
          <p:cNvPr id="11035" name="Google Shape;11035;p313"/>
          <p:cNvSpPr txBox="1"/>
          <p:nvPr>
            <p:ph idx="1" type="body"/>
          </p:nvPr>
        </p:nvSpPr>
        <p:spPr>
          <a:xfrm>
            <a:off x="274638" y="1212850"/>
            <a:ext cx="118872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ConvNets are great at finding patterns and using them to classify images.</a:t>
            </a: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39" name="Shape 1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0" name="Google Shape;11040;p31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ConvNet/DNN toolkits</a:t>
            </a:r>
            <a:endParaRPr/>
          </a:p>
        </p:txBody>
      </p:sp>
      <p:sp>
        <p:nvSpPr>
          <p:cNvPr id="11041" name="Google Shape;11041;p314"/>
          <p:cNvSpPr txBox="1"/>
          <p:nvPr>
            <p:ph idx="1" type="body"/>
          </p:nvPr>
        </p:nvSpPr>
        <p:spPr>
          <a:xfrm>
            <a:off x="274638" y="1212850"/>
            <a:ext cx="11887200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Caffe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(Berkeley Vision and Learning Center)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CNTK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(Microsoft)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Deeplearning4j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(Skymind)</a:t>
            </a:r>
            <a:endParaRPr b="0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TensorFlow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(Google)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Theano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(University of Montreal + broad community)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8"/>
              </a:rPr>
              <a:t>Torch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(Ronan Collobert)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u="sng">
                <a:solidFill>
                  <a:schemeClr val="hlink"/>
                </a:solidFill>
                <a:hlinkClick r:id="rId9"/>
              </a:rPr>
              <a:t>Pytorch</a:t>
            </a:r>
            <a:r>
              <a:rPr lang="en-US" sz="3600"/>
              <a:t> (Facebook)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0"/>
              </a:rPr>
              <a:t>Many others</a:t>
            </a:r>
            <a:endParaRPr b="0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46" name="Shape 1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7" name="Google Shape;11047;p315"/>
          <p:cNvSpPr txBox="1"/>
          <p:nvPr>
            <p:ph type="title"/>
          </p:nvPr>
        </p:nvSpPr>
        <p:spPr>
          <a:xfrm>
            <a:off x="274639" y="295274"/>
            <a:ext cx="11889600" cy="917700"/>
          </a:xfrm>
          <a:prstGeom prst="rect">
            <a:avLst/>
          </a:prstGeom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8" name="Google Shape;11048;p315"/>
          <p:cNvSpPr txBox="1"/>
          <p:nvPr>
            <p:ph idx="1" type="body"/>
          </p:nvPr>
        </p:nvSpPr>
        <p:spPr>
          <a:xfrm>
            <a:off x="274638" y="1212850"/>
            <a:ext cx="11887200" cy="2025300"/>
          </a:xfrm>
          <a:prstGeom prst="rect">
            <a:avLst/>
          </a:prstGeom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49" name="Google Shape;11049;p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061" y="3238150"/>
            <a:ext cx="6573424" cy="3798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0" name="Google Shape;11050;p315"/>
          <p:cNvPicPr preferRelativeResize="0"/>
          <p:nvPr/>
        </p:nvPicPr>
        <p:blipFill rotWithShape="1">
          <a:blip r:embed="rId4">
            <a:alphaModFix/>
          </a:blip>
          <a:srcRect b="0" l="4536" r="15464" t="16805"/>
          <a:stretch/>
        </p:blipFill>
        <p:spPr>
          <a:xfrm>
            <a:off x="8895925" y="0"/>
            <a:ext cx="5369348" cy="322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1" name="Google Shape;11051;p315"/>
          <p:cNvPicPr preferRelativeResize="0"/>
          <p:nvPr/>
        </p:nvPicPr>
        <p:blipFill rotWithShape="1">
          <a:blip r:embed="rId5">
            <a:alphaModFix/>
          </a:blip>
          <a:srcRect b="0" l="260" r="-260" t="20242"/>
          <a:stretch/>
        </p:blipFill>
        <p:spPr>
          <a:xfrm>
            <a:off x="-8675" y="2994853"/>
            <a:ext cx="5871724" cy="263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2" name="Google Shape;11052;p315"/>
          <p:cNvPicPr preferRelativeResize="0"/>
          <p:nvPr/>
        </p:nvPicPr>
        <p:blipFill rotWithShape="1">
          <a:blip r:embed="rId6">
            <a:alphaModFix/>
          </a:blip>
          <a:srcRect b="0" l="0" r="0" t="21408"/>
          <a:stretch/>
        </p:blipFill>
        <p:spPr>
          <a:xfrm>
            <a:off x="2715450" y="393774"/>
            <a:ext cx="4961276" cy="21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3" name="Google Shape;11053;p315"/>
          <p:cNvPicPr preferRelativeResize="0"/>
          <p:nvPr/>
        </p:nvPicPr>
        <p:blipFill rotWithShape="1">
          <a:blip r:embed="rId7">
            <a:alphaModFix/>
          </a:blip>
          <a:srcRect b="26108" l="0" r="3993" t="12904"/>
          <a:stretch/>
        </p:blipFill>
        <p:spPr>
          <a:xfrm>
            <a:off x="17800" y="4843675"/>
            <a:ext cx="6138524" cy="21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4" name="Google Shape;11054;p315"/>
          <p:cNvPicPr preferRelativeResize="0"/>
          <p:nvPr/>
        </p:nvPicPr>
        <p:blipFill rotWithShape="1">
          <a:blip r:embed="rId8">
            <a:alphaModFix/>
          </a:blip>
          <a:srcRect b="11632" l="0" r="0" t="28249"/>
          <a:stretch/>
        </p:blipFill>
        <p:spPr>
          <a:xfrm>
            <a:off x="14175" y="-84875"/>
            <a:ext cx="9316352" cy="315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957" y="1341020"/>
            <a:ext cx="2347680" cy="227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7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01" name="Google Shape;501;p74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2" name="Google Shape;502;p74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3" name="Google Shape;503;p74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Google Shape;504;p74"/>
          <p:cNvSpPr/>
          <p:nvPr/>
        </p:nvSpPr>
        <p:spPr>
          <a:xfrm>
            <a:off x="1012080" y="1704128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5" name="Google Shape;505;p74"/>
          <p:cNvSpPr/>
          <p:nvPr/>
        </p:nvSpPr>
        <p:spPr>
          <a:xfrm>
            <a:off x="3647747" y="3954461"/>
            <a:ext cx="385410" cy="367167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6" name="Google Shape;506;p74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7" name="Google Shape;507;p74"/>
          <p:cNvCxnSpPr/>
          <p:nvPr/>
        </p:nvCxnSpPr>
        <p:spPr>
          <a:xfrm flipH="1" rot="10800000">
            <a:off x="4033157" y="2215414"/>
            <a:ext cx="736690" cy="210621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p74"/>
          <p:cNvCxnSpPr/>
          <p:nvPr/>
        </p:nvCxnSpPr>
        <p:spPr>
          <a:xfrm flipH="1" rot="10800000">
            <a:off x="3645388" y="1763206"/>
            <a:ext cx="740475" cy="2212249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74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0" name="Google Shape;510;p74"/>
          <p:cNvCxnSpPr>
            <a:stCxn id="504" idx="0"/>
          </p:cNvCxnSpPr>
          <p:nvPr/>
        </p:nvCxnSpPr>
        <p:spPr>
          <a:xfrm>
            <a:off x="1235033" y="1704128"/>
            <a:ext cx="2762100" cy="5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74"/>
          <p:cNvCxnSpPr>
            <a:stCxn id="504" idx="2"/>
          </p:cNvCxnSpPr>
          <p:nvPr/>
        </p:nvCxnSpPr>
        <p:spPr>
          <a:xfrm>
            <a:off x="1235033" y="2144850"/>
            <a:ext cx="2437500" cy="5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74"/>
          <p:cNvSpPr/>
          <p:nvPr/>
        </p:nvSpPr>
        <p:spPr>
          <a:xfrm>
            <a:off x="8611281" y="2094840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3" name="Google Shape;513;p74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437" y="1287462"/>
            <a:ext cx="2374000" cy="230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7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22" name="Google Shape;522;p75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3" name="Google Shape;523;p75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75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75"/>
          <p:cNvSpPr/>
          <p:nvPr/>
        </p:nvSpPr>
        <p:spPr>
          <a:xfrm>
            <a:off x="1410570" y="1698492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75"/>
          <p:cNvSpPr/>
          <p:nvPr/>
        </p:nvSpPr>
        <p:spPr>
          <a:xfrm>
            <a:off x="4035221" y="3956483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7" name="Google Shape;527;p75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/>
          </a:p>
        </p:txBody>
      </p:sp>
      <p:sp>
        <p:nvSpPr>
          <p:cNvPr id="528" name="Google Shape;528;p75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9" name="Google Shape;529;p75"/>
          <p:cNvCxnSpPr/>
          <p:nvPr/>
        </p:nvCxnSpPr>
        <p:spPr>
          <a:xfrm flipH="1" rot="10800000">
            <a:off x="4406171" y="2215415"/>
            <a:ext cx="363676" cy="206744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75"/>
          <p:cNvCxnSpPr/>
          <p:nvPr/>
        </p:nvCxnSpPr>
        <p:spPr>
          <a:xfrm flipH="1" rot="10800000">
            <a:off x="4032027" y="1763207"/>
            <a:ext cx="353836" cy="2193276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75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32" name="Google Shape;532;p75"/>
          <p:cNvCxnSpPr/>
          <p:nvPr/>
        </p:nvCxnSpPr>
        <p:spPr>
          <a:xfrm>
            <a:off x="1854098" y="1698492"/>
            <a:ext cx="2143044" cy="5984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75"/>
          <p:cNvCxnSpPr/>
          <p:nvPr/>
        </p:nvCxnSpPr>
        <p:spPr>
          <a:xfrm>
            <a:off x="1806459" y="2122496"/>
            <a:ext cx="1866115" cy="7556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75"/>
          <p:cNvSpPr/>
          <p:nvPr/>
        </p:nvSpPr>
        <p:spPr>
          <a:xfrm>
            <a:off x="9396974" y="2073433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849" y="1303939"/>
            <a:ext cx="2343540" cy="227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7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43" name="Google Shape;543;p76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4" name="Google Shape;544;p76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76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76"/>
          <p:cNvSpPr/>
          <p:nvPr/>
        </p:nvSpPr>
        <p:spPr>
          <a:xfrm>
            <a:off x="570014" y="2097049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7" name="Google Shape;547;p76"/>
          <p:cNvSpPr/>
          <p:nvPr/>
        </p:nvSpPr>
        <p:spPr>
          <a:xfrm>
            <a:off x="3256783" y="4343125"/>
            <a:ext cx="390201" cy="359289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8" name="Google Shape;548;p76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/>
          </a:p>
        </p:txBody>
      </p:sp>
      <p:sp>
        <p:nvSpPr>
          <p:cNvPr id="549" name="Google Shape;549;p76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50" name="Google Shape;550;p76"/>
          <p:cNvCxnSpPr/>
          <p:nvPr/>
        </p:nvCxnSpPr>
        <p:spPr>
          <a:xfrm flipH="1" rot="10800000">
            <a:off x="3648699" y="2215415"/>
            <a:ext cx="1121148" cy="2486999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76"/>
          <p:cNvCxnSpPr/>
          <p:nvPr/>
        </p:nvCxnSpPr>
        <p:spPr>
          <a:xfrm flipH="1" rot="10800000">
            <a:off x="3252443" y="1763207"/>
            <a:ext cx="1133420" cy="2579919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76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53" name="Google Shape;553;p76"/>
          <p:cNvCxnSpPr/>
          <p:nvPr/>
        </p:nvCxnSpPr>
        <p:spPr>
          <a:xfrm flipH="1" rot="10800000">
            <a:off x="590731" y="1758337"/>
            <a:ext cx="3406411" cy="3387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76"/>
          <p:cNvCxnSpPr/>
          <p:nvPr/>
        </p:nvCxnSpPr>
        <p:spPr>
          <a:xfrm flipH="1" rot="10800000">
            <a:off x="1003794" y="2198061"/>
            <a:ext cx="2668780" cy="334598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5" name="Google Shape;555;p76"/>
          <p:cNvSpPr/>
          <p:nvPr/>
        </p:nvSpPr>
        <p:spPr>
          <a:xfrm>
            <a:off x="7858106" y="2808048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7" y="2232504"/>
            <a:ext cx="4894753" cy="476995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0"/>
          <p:cNvSpPr txBox="1"/>
          <p:nvPr>
            <p:ph type="title"/>
          </p:nvPr>
        </p:nvSpPr>
        <p:spPr>
          <a:xfrm>
            <a:off x="5075237" y="5326062"/>
            <a:ext cx="65532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Convolutional Deep Belief Networks for Scalable Unsupervised Learning of Hierarchical Representations</a:t>
            </a:r>
            <a:br>
              <a:rPr b="0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</a:br>
            <a:r>
              <a:rPr b="0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Honglak Lee, Roger Grosse, Rajesh Ranganath, Andrew Y. Ng</a:t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5" name="Google Shape;185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956" y="-7938"/>
            <a:ext cx="7569177" cy="521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437" y="1305937"/>
            <a:ext cx="2340021" cy="226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64" name="Google Shape;564;p77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5" name="Google Shape;565;p77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77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77"/>
          <p:cNvSpPr/>
          <p:nvPr/>
        </p:nvSpPr>
        <p:spPr>
          <a:xfrm>
            <a:off x="981086" y="2092064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77"/>
          <p:cNvSpPr/>
          <p:nvPr/>
        </p:nvSpPr>
        <p:spPr>
          <a:xfrm>
            <a:off x="3636376" y="4363555"/>
            <a:ext cx="390201" cy="359289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9" name="Google Shape;569;p77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/>
          </a:p>
        </p:txBody>
      </p:sp>
      <p:sp>
        <p:nvSpPr>
          <p:cNvPr id="570" name="Google Shape;570;p77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1" name="Google Shape;571;p77"/>
          <p:cNvCxnSpPr/>
          <p:nvPr/>
        </p:nvCxnSpPr>
        <p:spPr>
          <a:xfrm flipH="1" rot="10800000">
            <a:off x="4036764" y="2215416"/>
            <a:ext cx="733083" cy="251752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77"/>
          <p:cNvCxnSpPr/>
          <p:nvPr/>
        </p:nvCxnSpPr>
        <p:spPr>
          <a:xfrm flipH="1" rot="10800000">
            <a:off x="3633350" y="1763208"/>
            <a:ext cx="752513" cy="2606981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3" name="Google Shape;573;p77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4" name="Google Shape;574;p77"/>
          <p:cNvCxnSpPr/>
          <p:nvPr/>
        </p:nvCxnSpPr>
        <p:spPr>
          <a:xfrm flipH="1" rot="10800000">
            <a:off x="981086" y="1758337"/>
            <a:ext cx="3016056" cy="33163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77"/>
          <p:cNvCxnSpPr/>
          <p:nvPr/>
        </p:nvCxnSpPr>
        <p:spPr>
          <a:xfrm flipH="1" rot="10800000">
            <a:off x="1401069" y="2198061"/>
            <a:ext cx="2271505" cy="31447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77"/>
          <p:cNvSpPr/>
          <p:nvPr/>
        </p:nvSpPr>
        <p:spPr>
          <a:xfrm>
            <a:off x="8600582" y="2808048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189" y="1333083"/>
            <a:ext cx="2343448" cy="22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85" name="Google Shape;585;p78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86" name="Google Shape;586;p78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78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8" name="Google Shape;588;p78"/>
          <p:cNvSpPr/>
          <p:nvPr/>
        </p:nvSpPr>
        <p:spPr>
          <a:xfrm>
            <a:off x="1433544" y="2105788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9" name="Google Shape;589;p78"/>
          <p:cNvSpPr/>
          <p:nvPr/>
        </p:nvSpPr>
        <p:spPr>
          <a:xfrm>
            <a:off x="4034726" y="4329171"/>
            <a:ext cx="385410" cy="367167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0" name="Google Shape;590;p78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1" name="Google Shape;591;p78"/>
          <p:cNvCxnSpPr/>
          <p:nvPr/>
        </p:nvCxnSpPr>
        <p:spPr>
          <a:xfrm flipH="1" rot="10800000">
            <a:off x="4428462" y="2215414"/>
            <a:ext cx="341385" cy="2113757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78"/>
          <p:cNvCxnSpPr/>
          <p:nvPr/>
        </p:nvCxnSpPr>
        <p:spPr>
          <a:xfrm flipH="1" rot="10800000">
            <a:off x="4040554" y="1763207"/>
            <a:ext cx="345309" cy="256596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78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94" name="Google Shape;594;p78"/>
          <p:cNvCxnSpPr>
            <a:stCxn id="588" idx="0"/>
          </p:cNvCxnSpPr>
          <p:nvPr/>
        </p:nvCxnSpPr>
        <p:spPr>
          <a:xfrm flipH="1" rot="10800000">
            <a:off x="1656497" y="1757188"/>
            <a:ext cx="1963500" cy="34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5" name="Google Shape;595;p78"/>
          <p:cNvCxnSpPr>
            <a:stCxn id="588" idx="2"/>
          </p:cNvCxnSpPr>
          <p:nvPr/>
        </p:nvCxnSpPr>
        <p:spPr>
          <a:xfrm flipH="1" rot="10800000">
            <a:off x="1656497" y="2194610"/>
            <a:ext cx="2340600" cy="35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6" name="Google Shape;596;p78"/>
          <p:cNvSpPr/>
          <p:nvPr/>
        </p:nvSpPr>
        <p:spPr>
          <a:xfrm>
            <a:off x="9396974" y="2863986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7" name="Google Shape;597;p78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4637" y="3188167"/>
            <a:ext cx="3458208" cy="33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278" y="1422545"/>
            <a:ext cx="1347452" cy="130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07" name="Google Shape;607;p79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08" name="Google Shape;608;p79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79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0" name="Google Shape;610;p79"/>
          <p:cNvSpPr txBox="1"/>
          <p:nvPr/>
        </p:nvSpPr>
        <p:spPr>
          <a:xfrm>
            <a:off x="6858449" y="1745530"/>
            <a:ext cx="5112810" cy="7014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-1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11" name="Google Shape;611;p79"/>
          <p:cNvSpPr/>
          <p:nvPr/>
        </p:nvSpPr>
        <p:spPr>
          <a:xfrm>
            <a:off x="11628437" y="1836621"/>
            <a:ext cx="379734" cy="441441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2" name="Google Shape;612;p79"/>
          <p:cNvCxnSpPr/>
          <p:nvPr/>
        </p:nvCxnSpPr>
        <p:spPr>
          <a:xfrm flipH="1">
            <a:off x="9037637" y="2278062"/>
            <a:ext cx="2970534" cy="205740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3" name="Google Shape;613;p79"/>
          <p:cNvCxnSpPr/>
          <p:nvPr/>
        </p:nvCxnSpPr>
        <p:spPr>
          <a:xfrm flipH="1">
            <a:off x="8659504" y="1822128"/>
            <a:ext cx="2958105" cy="2142547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4" name="Google Shape;614;p79"/>
          <p:cNvSpPr/>
          <p:nvPr/>
        </p:nvSpPr>
        <p:spPr>
          <a:xfrm>
            <a:off x="8288118" y="3589940"/>
            <a:ext cx="1130519" cy="1110044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5" name="Google Shape;615;p79"/>
          <p:cNvCxnSpPr/>
          <p:nvPr/>
        </p:nvCxnSpPr>
        <p:spPr>
          <a:xfrm rot="10800000">
            <a:off x="4063262" y="3589940"/>
            <a:ext cx="4974376" cy="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79"/>
          <p:cNvCxnSpPr/>
          <p:nvPr/>
        </p:nvCxnSpPr>
        <p:spPr>
          <a:xfrm rot="10800000">
            <a:off x="4160837" y="4732940"/>
            <a:ext cx="4974376" cy="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438" y="1341024"/>
            <a:ext cx="2362200" cy="229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25" name="Google Shape;625;p80"/>
          <p:cNvSpPr/>
          <p:nvPr/>
        </p:nvSpPr>
        <p:spPr>
          <a:xfrm>
            <a:off x="4044750" y="4308944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26" name="Google Shape;626;p80"/>
          <p:cNvCxnSpPr/>
          <p:nvPr/>
        </p:nvCxnSpPr>
        <p:spPr>
          <a:xfrm rot="10800000">
            <a:off x="1856477" y="1303940"/>
            <a:ext cx="3302091" cy="3005004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80"/>
          <p:cNvCxnSpPr/>
          <p:nvPr/>
        </p:nvCxnSpPr>
        <p:spPr>
          <a:xfrm rot="10800000">
            <a:off x="590732" y="2530366"/>
            <a:ext cx="3448739" cy="2921578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8" name="Google Shape;628;p80"/>
          <p:cNvSpPr/>
          <p:nvPr/>
        </p:nvSpPr>
        <p:spPr>
          <a:xfrm>
            <a:off x="590731" y="1303940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9" name="Google Shape;629;p80"/>
          <p:cNvSpPr/>
          <p:nvPr/>
        </p:nvSpPr>
        <p:spPr>
          <a:xfrm>
            <a:off x="4045745" y="4327794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0" name="Google Shape;630;p80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1" name="Google Shape;631;p80"/>
          <p:cNvCxnSpPr/>
          <p:nvPr/>
        </p:nvCxnSpPr>
        <p:spPr>
          <a:xfrm flipH="1" rot="10800000">
            <a:off x="4423455" y="2215414"/>
            <a:ext cx="346392" cy="2458052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2" name="Google Shape;632;p80"/>
          <p:cNvCxnSpPr/>
          <p:nvPr/>
        </p:nvCxnSpPr>
        <p:spPr>
          <a:xfrm flipH="1" rot="10800000">
            <a:off x="4056558" y="1763206"/>
            <a:ext cx="329305" cy="2636829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80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34" name="Google Shape;634;p80"/>
          <p:cNvCxnSpPr/>
          <p:nvPr/>
        </p:nvCxnSpPr>
        <p:spPr>
          <a:xfrm>
            <a:off x="1036637" y="1320418"/>
            <a:ext cx="2960505" cy="43791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5" name="Google Shape;635;p80"/>
          <p:cNvCxnSpPr/>
          <p:nvPr/>
        </p:nvCxnSpPr>
        <p:spPr>
          <a:xfrm>
            <a:off x="593226" y="1779592"/>
            <a:ext cx="3079348" cy="4184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6" name="Google Shape;636;p80"/>
          <p:cNvSpPr/>
          <p:nvPr/>
        </p:nvSpPr>
        <p:spPr>
          <a:xfrm>
            <a:off x="7801323" y="1356835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7" name="Google Shape;637;p80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27" y="1360312"/>
            <a:ext cx="2346270" cy="227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8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46" name="Google Shape;646;p81"/>
          <p:cNvSpPr/>
          <p:nvPr/>
        </p:nvSpPr>
        <p:spPr>
          <a:xfrm>
            <a:off x="4044750" y="4308944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7" name="Google Shape;647;p81"/>
          <p:cNvCxnSpPr/>
          <p:nvPr/>
        </p:nvCxnSpPr>
        <p:spPr>
          <a:xfrm rot="10800000">
            <a:off x="1856477" y="1303940"/>
            <a:ext cx="3302091" cy="3005004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8" name="Google Shape;648;p81"/>
          <p:cNvCxnSpPr/>
          <p:nvPr/>
        </p:nvCxnSpPr>
        <p:spPr>
          <a:xfrm rot="10800000">
            <a:off x="590732" y="2530366"/>
            <a:ext cx="3448739" cy="2921578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9" name="Google Shape;649;p81"/>
          <p:cNvSpPr/>
          <p:nvPr/>
        </p:nvSpPr>
        <p:spPr>
          <a:xfrm>
            <a:off x="1416801" y="1280098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0" name="Google Shape;650;p81"/>
          <p:cNvSpPr/>
          <p:nvPr/>
        </p:nvSpPr>
        <p:spPr>
          <a:xfrm>
            <a:off x="4817016" y="4337125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81"/>
          <p:cNvSpPr txBox="1"/>
          <p:nvPr/>
        </p:nvSpPr>
        <p:spPr>
          <a:xfrm>
            <a:off x="3475037" y="1668462"/>
            <a:ext cx="2147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1   = -1</a:t>
            </a:r>
            <a:endParaRPr sz="2700"/>
          </a:p>
        </p:txBody>
      </p:sp>
      <p:sp>
        <p:nvSpPr>
          <p:cNvPr id="652" name="Google Shape;652;p81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53" name="Google Shape;653;p81"/>
          <p:cNvCxnSpPr/>
          <p:nvPr/>
        </p:nvCxnSpPr>
        <p:spPr>
          <a:xfrm rot="10800000">
            <a:off x="4769408" y="1758337"/>
            <a:ext cx="423621" cy="2571197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81"/>
          <p:cNvCxnSpPr/>
          <p:nvPr/>
        </p:nvCxnSpPr>
        <p:spPr>
          <a:xfrm rot="10800000">
            <a:off x="4397232" y="2198061"/>
            <a:ext cx="414505" cy="2503176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81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56" name="Google Shape;656;p81"/>
          <p:cNvCxnSpPr/>
          <p:nvPr/>
        </p:nvCxnSpPr>
        <p:spPr>
          <a:xfrm>
            <a:off x="1827295" y="1283350"/>
            <a:ext cx="2169847" cy="4749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81"/>
          <p:cNvCxnSpPr/>
          <p:nvPr/>
        </p:nvCxnSpPr>
        <p:spPr>
          <a:xfrm>
            <a:off x="1416801" y="1720820"/>
            <a:ext cx="2255773" cy="47724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8" name="Google Shape;658;p81"/>
          <p:cNvSpPr/>
          <p:nvPr/>
        </p:nvSpPr>
        <p:spPr>
          <a:xfrm>
            <a:off x="9379321" y="1336406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809" y="1353749"/>
            <a:ext cx="2354147" cy="228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67" name="Google Shape;667;p82"/>
          <p:cNvSpPr/>
          <p:nvPr/>
        </p:nvSpPr>
        <p:spPr>
          <a:xfrm>
            <a:off x="4044750" y="4308944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68" name="Google Shape;668;p82"/>
          <p:cNvCxnSpPr/>
          <p:nvPr/>
        </p:nvCxnSpPr>
        <p:spPr>
          <a:xfrm rot="10800000">
            <a:off x="1856477" y="1303940"/>
            <a:ext cx="3302091" cy="3005004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82"/>
          <p:cNvCxnSpPr/>
          <p:nvPr/>
        </p:nvCxnSpPr>
        <p:spPr>
          <a:xfrm rot="10800000">
            <a:off x="590732" y="2530366"/>
            <a:ext cx="3448739" cy="2921578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574" y="3174997"/>
            <a:ext cx="3397625" cy="329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85671" y="1291453"/>
            <a:ext cx="1604158" cy="1555829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79" name="Google Shape;679;p83"/>
          <p:cNvSpPr/>
          <p:nvPr/>
        </p:nvSpPr>
        <p:spPr>
          <a:xfrm>
            <a:off x="4044750" y="4308944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80" name="Google Shape;680;p83"/>
          <p:cNvCxnSpPr/>
          <p:nvPr/>
        </p:nvCxnSpPr>
        <p:spPr>
          <a:xfrm rot="10800000">
            <a:off x="1856477" y="1303940"/>
            <a:ext cx="3302091" cy="3005004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83"/>
          <p:cNvCxnSpPr/>
          <p:nvPr/>
        </p:nvCxnSpPr>
        <p:spPr>
          <a:xfrm rot="10800000">
            <a:off x="590732" y="2530366"/>
            <a:ext cx="3448739" cy="2921578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2" name="Google Shape;682;p83"/>
          <p:cNvSpPr txBox="1"/>
          <p:nvPr/>
        </p:nvSpPr>
        <p:spPr>
          <a:xfrm>
            <a:off x="6858449" y="1745530"/>
            <a:ext cx="5345246" cy="7014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-1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83" name="Google Shape;683;p83"/>
          <p:cNvSpPr/>
          <p:nvPr/>
        </p:nvSpPr>
        <p:spPr>
          <a:xfrm>
            <a:off x="11628437" y="1836621"/>
            <a:ext cx="575258" cy="441441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84" name="Google Shape;684;p83"/>
          <p:cNvCxnSpPr/>
          <p:nvPr/>
        </p:nvCxnSpPr>
        <p:spPr>
          <a:xfrm flipH="1">
            <a:off x="9795872" y="2278062"/>
            <a:ext cx="2407823" cy="266700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83"/>
          <p:cNvCxnSpPr/>
          <p:nvPr/>
        </p:nvCxnSpPr>
        <p:spPr>
          <a:xfrm flipH="1">
            <a:off x="9418637" y="1822128"/>
            <a:ext cx="2198972" cy="2818767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6" name="Google Shape;686;p83"/>
          <p:cNvSpPr/>
          <p:nvPr/>
        </p:nvSpPr>
        <p:spPr>
          <a:xfrm>
            <a:off x="9037637" y="4275740"/>
            <a:ext cx="1130519" cy="1050322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83"/>
          <p:cNvSpPr txBox="1"/>
          <p:nvPr/>
        </p:nvSpPr>
        <p:spPr>
          <a:xfrm flipH="1">
            <a:off x="9266237" y="4564062"/>
            <a:ext cx="952819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2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55</a:t>
            </a:r>
            <a:endParaRPr sz="1800">
              <a:solidFill>
                <a:srgbClr val="28282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88" name="Google Shape;688;p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73153" y="1292590"/>
            <a:ext cx="1616676" cy="1567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83"/>
          <p:cNvCxnSpPr>
            <a:stCxn id="686" idx="2"/>
            <a:endCxn id="679" idx="2"/>
          </p:cNvCxnSpPr>
          <p:nvPr/>
        </p:nvCxnSpPr>
        <p:spPr>
          <a:xfrm flipH="1">
            <a:off x="4616296" y="5326062"/>
            <a:ext cx="4986600" cy="12600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0" name="Google Shape;690;p83"/>
          <p:cNvCxnSpPr>
            <a:stCxn id="686" idx="0"/>
            <a:endCxn id="679" idx="0"/>
          </p:cNvCxnSpPr>
          <p:nvPr/>
        </p:nvCxnSpPr>
        <p:spPr>
          <a:xfrm flipH="1">
            <a:off x="4616296" y="4275740"/>
            <a:ext cx="4986600" cy="3330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91" y="11350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236" y="2656915"/>
            <a:ext cx="3961935" cy="3841172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8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Convolution: Trying every possible match</a:t>
            </a:r>
            <a:endParaRPr/>
          </a:p>
        </p:txBody>
      </p:sp>
      <p:cxnSp>
        <p:nvCxnSpPr>
          <p:cNvPr id="698" name="Google Shape;698;p84"/>
          <p:cNvCxnSpPr/>
          <p:nvPr/>
        </p:nvCxnSpPr>
        <p:spPr>
          <a:xfrm>
            <a:off x="5608637" y="4564062"/>
            <a:ext cx="1524000" cy="0"/>
          </a:xfrm>
          <a:prstGeom prst="straightConnector1">
            <a:avLst/>
          </a:prstGeom>
          <a:noFill/>
          <a:ln cap="flat" cmpd="sng" w="76200">
            <a:solidFill>
              <a:srgbClr val="002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99" name="Google Shape;699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7037" y="3116262"/>
            <a:ext cx="305456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289" y="3566237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411" y="2322563"/>
            <a:ext cx="3962479" cy="3841699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8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Convolution: Trying every possible match</a:t>
            </a:r>
            <a:endParaRPr/>
          </a:p>
        </p:txBody>
      </p:sp>
      <p:grpSp>
        <p:nvGrpSpPr>
          <p:cNvPr id="707" name="Google Shape;707;p85"/>
          <p:cNvGrpSpPr/>
          <p:nvPr/>
        </p:nvGrpSpPr>
        <p:grpSpPr>
          <a:xfrm>
            <a:off x="4740385" y="3954462"/>
            <a:ext cx="487252" cy="512996"/>
            <a:chOff x="4740385" y="3954462"/>
            <a:chExt cx="487252" cy="512996"/>
          </a:xfrm>
        </p:grpSpPr>
        <p:sp>
          <p:nvSpPr>
            <p:cNvPr id="708" name="Google Shape;708;p85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09" name="Google Shape;709;p85"/>
            <p:cNvCxnSpPr>
              <a:stCxn id="708" idx="1"/>
              <a:endCxn id="708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0" name="Google Shape;710;p85"/>
            <p:cNvCxnSpPr>
              <a:stCxn id="708" idx="7"/>
              <a:endCxn id="708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11" name="Google Shape;711;p85"/>
          <p:cNvSpPr txBox="1"/>
          <p:nvPr/>
        </p:nvSpPr>
        <p:spPr>
          <a:xfrm>
            <a:off x="6934518" y="3624036"/>
            <a:ext cx="45719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pic>
        <p:nvPicPr>
          <p:cNvPr id="712" name="Google Shape;712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8437" y="2322562"/>
            <a:ext cx="3948695" cy="38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289" y="10588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8474" y="4792662"/>
            <a:ext cx="1914563" cy="191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2339" y="4829922"/>
            <a:ext cx="1905000" cy="1846934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86"/>
          <p:cNvSpPr/>
          <p:nvPr/>
        </p:nvSpPr>
        <p:spPr>
          <a:xfrm>
            <a:off x="3237687" y="3954462"/>
            <a:ext cx="487252" cy="512996"/>
          </a:xfrm>
          <a:prstGeom prst="ellipse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21" name="Google Shape;721;p86"/>
          <p:cNvCxnSpPr>
            <a:stCxn id="720" idx="1"/>
            <a:endCxn id="720" idx="5"/>
          </p:cNvCxnSpPr>
          <p:nvPr/>
        </p:nvCxnSpPr>
        <p:spPr>
          <a:xfrm>
            <a:off x="3309043" y="4029589"/>
            <a:ext cx="344400" cy="362700"/>
          </a:xfrm>
          <a:prstGeom prst="straightConnector1">
            <a:avLst/>
          </a:prstGeom>
          <a:noFill/>
          <a:ln cap="flat" cmpd="sng" w="5715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2" name="Google Shape;722;p86"/>
          <p:cNvCxnSpPr>
            <a:stCxn id="720" idx="7"/>
            <a:endCxn id="720" idx="3"/>
          </p:cNvCxnSpPr>
          <p:nvPr/>
        </p:nvCxnSpPr>
        <p:spPr>
          <a:xfrm flipH="1">
            <a:off x="3309183" y="4029589"/>
            <a:ext cx="344400" cy="362700"/>
          </a:xfrm>
          <a:prstGeom prst="straightConnector1">
            <a:avLst/>
          </a:prstGeom>
          <a:noFill/>
          <a:ln cap="flat" cmpd="sng" w="5715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3" name="Google Shape;723;p86"/>
          <p:cNvSpPr txBox="1"/>
          <p:nvPr/>
        </p:nvSpPr>
        <p:spPr>
          <a:xfrm>
            <a:off x="7086918" y="3192462"/>
            <a:ext cx="960119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pic>
        <p:nvPicPr>
          <p:cNvPr id="724" name="Google Shape;724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18475" y="754062"/>
            <a:ext cx="1909405" cy="185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2437" y="5166437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32437" y="31162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8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18474" y="2735262"/>
            <a:ext cx="1909406" cy="19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86"/>
          <p:cNvSpPr txBox="1"/>
          <p:nvPr/>
        </p:nvSpPr>
        <p:spPr>
          <a:xfrm>
            <a:off x="7086918" y="1135062"/>
            <a:ext cx="960119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sp>
        <p:nvSpPr>
          <p:cNvPr id="729" name="Google Shape;729;p86"/>
          <p:cNvSpPr txBox="1"/>
          <p:nvPr/>
        </p:nvSpPr>
        <p:spPr>
          <a:xfrm>
            <a:off x="7086918" y="5190200"/>
            <a:ext cx="960119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pic>
        <p:nvPicPr>
          <p:cNvPr id="730" name="Google Shape;730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1037" y="2793328"/>
            <a:ext cx="1905000" cy="184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4560" y="735928"/>
            <a:ext cx="1905000" cy="18469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2" name="Google Shape;732;p86"/>
          <p:cNvGrpSpPr/>
          <p:nvPr/>
        </p:nvGrpSpPr>
        <p:grpSpPr>
          <a:xfrm>
            <a:off x="4436266" y="1441795"/>
            <a:ext cx="487252" cy="512996"/>
            <a:chOff x="4740385" y="3954462"/>
            <a:chExt cx="487252" cy="512996"/>
          </a:xfrm>
        </p:grpSpPr>
        <p:sp>
          <p:nvSpPr>
            <p:cNvPr id="733" name="Google Shape;733;p86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34" name="Google Shape;734;p86"/>
            <p:cNvCxnSpPr>
              <a:stCxn id="733" idx="1"/>
              <a:endCxn id="733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5" name="Google Shape;735;p86"/>
            <p:cNvCxnSpPr>
              <a:stCxn id="733" idx="7"/>
              <a:endCxn id="733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36" name="Google Shape;736;p86"/>
          <p:cNvGrpSpPr/>
          <p:nvPr/>
        </p:nvGrpSpPr>
        <p:grpSpPr>
          <a:xfrm>
            <a:off x="4435585" y="3497262"/>
            <a:ext cx="487252" cy="512996"/>
            <a:chOff x="4740385" y="3954462"/>
            <a:chExt cx="487252" cy="512996"/>
          </a:xfrm>
        </p:grpSpPr>
        <p:sp>
          <p:nvSpPr>
            <p:cNvPr id="737" name="Google Shape;737;p86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38" name="Google Shape;738;p86"/>
            <p:cNvCxnSpPr>
              <a:stCxn id="737" idx="1"/>
              <a:endCxn id="737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9" name="Google Shape;739;p86"/>
            <p:cNvCxnSpPr>
              <a:stCxn id="737" idx="7"/>
              <a:endCxn id="737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0" name="Google Shape;740;p86"/>
          <p:cNvGrpSpPr/>
          <p:nvPr/>
        </p:nvGrpSpPr>
        <p:grpSpPr>
          <a:xfrm>
            <a:off x="4435585" y="5498866"/>
            <a:ext cx="487252" cy="512996"/>
            <a:chOff x="4740385" y="3954462"/>
            <a:chExt cx="487252" cy="512996"/>
          </a:xfrm>
        </p:grpSpPr>
        <p:sp>
          <p:nvSpPr>
            <p:cNvPr id="741" name="Google Shape;741;p86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42" name="Google Shape;742;p86"/>
            <p:cNvCxnSpPr>
              <a:stCxn id="741" idx="1"/>
              <a:endCxn id="741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p86"/>
            <p:cNvCxnSpPr>
              <a:stCxn id="741" idx="7"/>
              <a:endCxn id="741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44" name="Google Shape;744;p86"/>
          <p:cNvSpPr/>
          <p:nvPr/>
        </p:nvSpPr>
        <p:spPr>
          <a:xfrm>
            <a:off x="5513289" y="1058862"/>
            <a:ext cx="1264522" cy="1226425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86"/>
          <p:cNvSpPr/>
          <p:nvPr/>
        </p:nvSpPr>
        <p:spPr>
          <a:xfrm>
            <a:off x="5532437" y="3109037"/>
            <a:ext cx="1264522" cy="1226425"/>
          </a:xfrm>
          <a:prstGeom prst="rect">
            <a:avLst/>
          </a:prstGeom>
          <a:noFill/>
          <a:ln cap="flat" cmpd="sng" w="7620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86"/>
          <p:cNvSpPr/>
          <p:nvPr/>
        </p:nvSpPr>
        <p:spPr>
          <a:xfrm>
            <a:off x="5532437" y="5166437"/>
            <a:ext cx="1264522" cy="1226425"/>
          </a:xfrm>
          <a:prstGeom prst="rect">
            <a:avLst/>
          </a:prstGeom>
          <a:noFill/>
          <a:ln cap="flat" cmpd="sng" w="7620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1"/>
          <p:cNvSpPr txBox="1"/>
          <p:nvPr>
            <p:ph type="title"/>
          </p:nvPr>
        </p:nvSpPr>
        <p:spPr>
          <a:xfrm>
            <a:off x="1646237" y="4564062"/>
            <a:ext cx="9296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Playing Atari with Deep Reinforcement Learning. </a:t>
            </a:r>
            <a:b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</a:br>
            <a: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Volodymyr Mnih, Koray Kavukcuoglu, David Silver, Alex Graves, Ioannis Antonoglou, Daan Wierstra, Martin Riedmiller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pic>
        <p:nvPicPr>
          <p:cNvPr id="191" name="Google Shape;191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37" y="1211262"/>
            <a:ext cx="12324646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 layer</a:t>
            </a:r>
            <a:endParaRPr/>
          </a:p>
        </p:txBody>
      </p:sp>
      <p:sp>
        <p:nvSpPr>
          <p:cNvPr id="752" name="Google Shape;752;p87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 image becomes a stack of filtered images</a:t>
            </a:r>
            <a:endParaRPr/>
          </a:p>
        </p:txBody>
      </p:sp>
      <p:pic>
        <p:nvPicPr>
          <p:cNvPr id="753" name="Google Shape;75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3237" y="4757610"/>
            <a:ext cx="1101938" cy="109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0540" y="2608600"/>
            <a:ext cx="727803" cy="7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237" y="2433170"/>
            <a:ext cx="1098969" cy="106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1561" y="4972739"/>
            <a:ext cx="727803" cy="7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71561" y="3792748"/>
            <a:ext cx="727803" cy="7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8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3237" y="3573462"/>
            <a:ext cx="1098970" cy="109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02403" y="3606882"/>
            <a:ext cx="1096434" cy="1063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0" name="Google Shape;760;p87"/>
          <p:cNvGrpSpPr/>
          <p:nvPr/>
        </p:nvGrpSpPr>
        <p:grpSpPr>
          <a:xfrm>
            <a:off x="4840261" y="4012035"/>
            <a:ext cx="280441" cy="295258"/>
            <a:chOff x="4740385" y="3954462"/>
            <a:chExt cx="487252" cy="512996"/>
          </a:xfrm>
        </p:grpSpPr>
        <p:sp>
          <p:nvSpPr>
            <p:cNvPr id="761" name="Google Shape;761;p87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62" name="Google Shape;762;p87"/>
            <p:cNvCxnSpPr>
              <a:stCxn id="761" idx="1"/>
              <a:endCxn id="761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3" name="Google Shape;763;p87"/>
            <p:cNvCxnSpPr>
              <a:stCxn id="761" idx="7"/>
              <a:endCxn id="761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4" name="Google Shape;764;p87"/>
          <p:cNvSpPr/>
          <p:nvPr/>
        </p:nvSpPr>
        <p:spPr>
          <a:xfrm>
            <a:off x="5460540" y="2608600"/>
            <a:ext cx="727803" cy="705876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87"/>
          <p:cNvSpPr/>
          <p:nvPr/>
        </p:nvSpPr>
        <p:spPr>
          <a:xfrm>
            <a:off x="5471561" y="3788590"/>
            <a:ext cx="727803" cy="705876"/>
          </a:xfrm>
          <a:prstGeom prst="rect">
            <a:avLst/>
          </a:prstGeom>
          <a:noFill/>
          <a:ln cap="flat" cmpd="sng" w="7620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87"/>
          <p:cNvSpPr/>
          <p:nvPr/>
        </p:nvSpPr>
        <p:spPr>
          <a:xfrm>
            <a:off x="5471561" y="4972739"/>
            <a:ext cx="727803" cy="705876"/>
          </a:xfrm>
          <a:prstGeom prst="rect">
            <a:avLst/>
          </a:prstGeom>
          <a:noFill/>
          <a:ln cap="flat" cmpd="sng" w="7620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87"/>
          <p:cNvSpPr/>
          <p:nvPr/>
        </p:nvSpPr>
        <p:spPr>
          <a:xfrm>
            <a:off x="4553265" y="2433170"/>
            <a:ext cx="21336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68" name="Google Shape;768;p87"/>
          <p:cNvCxnSpPr/>
          <p:nvPr/>
        </p:nvCxnSpPr>
        <p:spPr>
          <a:xfrm>
            <a:off x="3551237" y="41068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9" name="Google Shape;769;p87"/>
          <p:cNvCxnSpPr/>
          <p:nvPr/>
        </p:nvCxnSpPr>
        <p:spPr>
          <a:xfrm>
            <a:off x="6904037" y="4145855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 layer</a:t>
            </a:r>
            <a:endParaRPr/>
          </a:p>
        </p:txBody>
      </p:sp>
      <p:sp>
        <p:nvSpPr>
          <p:cNvPr id="775" name="Google Shape;775;p88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 image becomes a stack of filtered images</a:t>
            </a:r>
            <a:endParaRPr/>
          </a:p>
        </p:txBody>
      </p:sp>
      <p:pic>
        <p:nvPicPr>
          <p:cNvPr id="776" name="Google Shape;77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237" y="4757610"/>
            <a:ext cx="1101938" cy="109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1237" y="2433170"/>
            <a:ext cx="1098969" cy="106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1237" y="3573462"/>
            <a:ext cx="1098970" cy="109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5803" y="3606882"/>
            <a:ext cx="1096434" cy="1063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88"/>
          <p:cNvGrpSpPr/>
          <p:nvPr/>
        </p:nvGrpSpPr>
        <p:grpSpPr>
          <a:xfrm>
            <a:off x="5187975" y="3720044"/>
            <a:ext cx="801662" cy="844018"/>
            <a:chOff x="4740385" y="3954462"/>
            <a:chExt cx="487252" cy="512996"/>
          </a:xfrm>
        </p:grpSpPr>
        <p:sp>
          <p:nvSpPr>
            <p:cNvPr id="781" name="Google Shape;781;p88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82" name="Google Shape;782;p88"/>
            <p:cNvCxnSpPr>
              <a:stCxn id="781" idx="1"/>
              <a:endCxn id="781" idx="5"/>
            </p:cNvCxnSpPr>
            <p:nvPr/>
          </p:nvCxnSpPr>
          <p:spPr>
            <a:xfrm>
              <a:off x="4811742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88"/>
            <p:cNvCxnSpPr>
              <a:stCxn id="781" idx="7"/>
              <a:endCxn id="781" idx="3"/>
            </p:cNvCxnSpPr>
            <p:nvPr/>
          </p:nvCxnSpPr>
          <p:spPr>
            <a:xfrm flipH="1">
              <a:off x="4811581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84" name="Google Shape;784;p88"/>
          <p:cNvSpPr/>
          <p:nvPr/>
        </p:nvSpPr>
        <p:spPr>
          <a:xfrm>
            <a:off x="4553265" y="2433170"/>
            <a:ext cx="21336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Pooling: Shrinking the image stack</a:t>
            </a:r>
            <a:endParaRPr/>
          </a:p>
        </p:txBody>
      </p:sp>
      <p:sp>
        <p:nvSpPr>
          <p:cNvPr id="790" name="Google Shape;790;p89"/>
          <p:cNvSpPr txBox="1"/>
          <p:nvPr>
            <p:ph idx="1" type="body"/>
          </p:nvPr>
        </p:nvSpPr>
        <p:spPr>
          <a:xfrm>
            <a:off x="274638" y="1212850"/>
            <a:ext cx="11887200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Pick a window size (usually 2 or 3).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Pick a stride (usually 2).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Walk your window across your filtered images.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 each window, take the maximum value.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42" y="2504174"/>
            <a:ext cx="2531995" cy="2526549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9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797" name="Google Shape;797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90"/>
          <p:cNvGrpSpPr/>
          <p:nvPr/>
        </p:nvGrpSpPr>
        <p:grpSpPr>
          <a:xfrm>
            <a:off x="1036637" y="1897062"/>
            <a:ext cx="1143000" cy="1066800"/>
            <a:chOff x="1036637" y="1897062"/>
            <a:chExt cx="1676400" cy="1676400"/>
          </a:xfrm>
        </p:grpSpPr>
        <p:sp>
          <p:nvSpPr>
            <p:cNvPr id="799" name="Google Shape;799;p90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90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01" name="Google Shape;801;p90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02" name="Google Shape;802;p90"/>
          <p:cNvCxnSpPr>
            <a:stCxn id="800" idx="3"/>
          </p:cNvCxnSpPr>
          <p:nvPr/>
        </p:nvCxnSpPr>
        <p:spPr>
          <a:xfrm flipH="1" rot="10800000">
            <a:off x="2179637" y="1439862"/>
            <a:ext cx="3276600" cy="99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3" name="Google Shape;803;p90"/>
          <p:cNvCxnSpPr/>
          <p:nvPr/>
        </p:nvCxnSpPr>
        <p:spPr>
          <a:xfrm>
            <a:off x="6935134" y="1580779"/>
            <a:ext cx="1264303" cy="92588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771" y="2505761"/>
            <a:ext cx="2552266" cy="2546777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9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10" name="Google Shape;810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811;p91"/>
          <p:cNvGrpSpPr/>
          <p:nvPr/>
        </p:nvGrpSpPr>
        <p:grpSpPr>
          <a:xfrm>
            <a:off x="2179637" y="1897062"/>
            <a:ext cx="1143000" cy="1066800"/>
            <a:chOff x="1036637" y="1897062"/>
            <a:chExt cx="1676400" cy="1676400"/>
          </a:xfrm>
        </p:grpSpPr>
        <p:sp>
          <p:nvSpPr>
            <p:cNvPr id="812" name="Google Shape;812;p91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91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14" name="Google Shape;814;p91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15" name="Google Shape;815;p91"/>
          <p:cNvCxnSpPr>
            <a:stCxn id="813" idx="3"/>
          </p:cNvCxnSpPr>
          <p:nvPr/>
        </p:nvCxnSpPr>
        <p:spPr>
          <a:xfrm flipH="1" rot="10800000">
            <a:off x="3322637" y="1516062"/>
            <a:ext cx="2438400" cy="9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6" name="Google Shape;816;p91"/>
          <p:cNvCxnSpPr/>
          <p:nvPr/>
        </p:nvCxnSpPr>
        <p:spPr>
          <a:xfrm>
            <a:off x="6935134" y="1580779"/>
            <a:ext cx="1950103" cy="92339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9437" y="2504174"/>
            <a:ext cx="2514600" cy="2509192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23" name="Google Shape;823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92"/>
          <p:cNvGrpSpPr/>
          <p:nvPr/>
        </p:nvGrpSpPr>
        <p:grpSpPr>
          <a:xfrm>
            <a:off x="3246437" y="1897062"/>
            <a:ext cx="1143000" cy="1066800"/>
            <a:chOff x="1036637" y="1897062"/>
            <a:chExt cx="1676400" cy="1676400"/>
          </a:xfrm>
        </p:grpSpPr>
        <p:sp>
          <p:nvSpPr>
            <p:cNvPr id="825" name="Google Shape;825;p92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92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27" name="Google Shape;827;p92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28" name="Google Shape;828;p92"/>
          <p:cNvCxnSpPr>
            <a:stCxn id="826" idx="3"/>
          </p:cNvCxnSpPr>
          <p:nvPr/>
        </p:nvCxnSpPr>
        <p:spPr>
          <a:xfrm flipH="1" rot="10800000">
            <a:off x="4389437" y="1516062"/>
            <a:ext cx="1447800" cy="9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9" name="Google Shape;829;p92"/>
          <p:cNvCxnSpPr/>
          <p:nvPr/>
        </p:nvCxnSpPr>
        <p:spPr>
          <a:xfrm>
            <a:off x="7167283" y="1439862"/>
            <a:ext cx="2479954" cy="10643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1650" y="2504173"/>
            <a:ext cx="2532387" cy="25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9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36" name="Google Shape;836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837;p93"/>
          <p:cNvGrpSpPr/>
          <p:nvPr/>
        </p:nvGrpSpPr>
        <p:grpSpPr>
          <a:xfrm>
            <a:off x="4389437" y="1897062"/>
            <a:ext cx="1143000" cy="1066800"/>
            <a:chOff x="1036637" y="1897062"/>
            <a:chExt cx="1676400" cy="1676400"/>
          </a:xfrm>
        </p:grpSpPr>
        <p:sp>
          <p:nvSpPr>
            <p:cNvPr id="838" name="Google Shape;838;p93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93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40" name="Google Shape;840;p93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41" name="Google Shape;841;p93"/>
          <p:cNvCxnSpPr>
            <a:stCxn id="839" idx="0"/>
          </p:cNvCxnSpPr>
          <p:nvPr/>
        </p:nvCxnSpPr>
        <p:spPr>
          <a:xfrm flipH="1" rot="10800000">
            <a:off x="4960937" y="1516362"/>
            <a:ext cx="607800" cy="38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2" name="Google Shape;842;p93"/>
          <p:cNvCxnSpPr/>
          <p:nvPr/>
        </p:nvCxnSpPr>
        <p:spPr>
          <a:xfrm>
            <a:off x="7167283" y="1396814"/>
            <a:ext cx="3013352" cy="11073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9437" y="2505761"/>
            <a:ext cx="2509596" cy="2504199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9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49" name="Google Shape;849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0" name="Google Shape;850;p94"/>
          <p:cNvGrpSpPr/>
          <p:nvPr/>
        </p:nvGrpSpPr>
        <p:grpSpPr>
          <a:xfrm>
            <a:off x="1036637" y="2963862"/>
            <a:ext cx="1143000" cy="1066800"/>
            <a:chOff x="1036637" y="1897062"/>
            <a:chExt cx="1676400" cy="1676400"/>
          </a:xfrm>
        </p:grpSpPr>
        <p:sp>
          <p:nvSpPr>
            <p:cNvPr id="851" name="Google Shape;851;p94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94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53" name="Google Shape;853;p94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54" name="Google Shape;854;p94"/>
          <p:cNvCxnSpPr>
            <a:stCxn id="852" idx="3"/>
          </p:cNvCxnSpPr>
          <p:nvPr/>
        </p:nvCxnSpPr>
        <p:spPr>
          <a:xfrm flipH="1" rot="10800000">
            <a:off x="2179637" y="1516062"/>
            <a:ext cx="3429000" cy="198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5" name="Google Shape;855;p94"/>
          <p:cNvCxnSpPr/>
          <p:nvPr/>
        </p:nvCxnSpPr>
        <p:spPr>
          <a:xfrm>
            <a:off x="6935134" y="1580779"/>
            <a:ext cx="1246908" cy="168788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9437" y="2506662"/>
            <a:ext cx="2514600" cy="2509192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9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62" name="Google Shape;862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95"/>
          <p:cNvSpPr txBox="1"/>
          <p:nvPr/>
        </p:nvSpPr>
        <p:spPr>
          <a:xfrm>
            <a:off x="5527681" y="2963862"/>
            <a:ext cx="2066912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 pooling</a:t>
            </a:r>
            <a:endParaRPr/>
          </a:p>
        </p:txBody>
      </p:sp>
      <p:sp>
        <p:nvSpPr>
          <p:cNvPr id="864" name="Google Shape;864;p95"/>
          <p:cNvSpPr/>
          <p:nvPr/>
        </p:nvSpPr>
        <p:spPr>
          <a:xfrm rot="5400000">
            <a:off x="6446837" y="2354262"/>
            <a:ext cx="228600" cy="281940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479" y="809299"/>
            <a:ext cx="1750958" cy="174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6837" y="4792662"/>
            <a:ext cx="1914563" cy="191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6838" y="754062"/>
            <a:ext cx="1909405" cy="185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6837" y="2735262"/>
            <a:ext cx="1909406" cy="190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2461" y="4874289"/>
            <a:ext cx="1750958" cy="174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33956" y="2814054"/>
            <a:ext cx="1751481" cy="1747714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96"/>
          <p:cNvSpPr/>
          <p:nvPr/>
        </p:nvSpPr>
        <p:spPr>
          <a:xfrm rot="5400000">
            <a:off x="6446837" y="273195"/>
            <a:ext cx="228600" cy="281940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6" name="Google Shape;876;p96"/>
          <p:cNvSpPr/>
          <p:nvPr/>
        </p:nvSpPr>
        <p:spPr>
          <a:xfrm rot="5400000">
            <a:off x="6446837" y="2278062"/>
            <a:ext cx="228600" cy="281940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7" name="Google Shape;877;p96"/>
          <p:cNvSpPr/>
          <p:nvPr/>
        </p:nvSpPr>
        <p:spPr>
          <a:xfrm rot="5400000">
            <a:off x="6446837" y="4335462"/>
            <a:ext cx="228600" cy="281940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04" y="144462"/>
            <a:ext cx="11814112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2"/>
          <p:cNvSpPr txBox="1"/>
          <p:nvPr>
            <p:ph type="title"/>
          </p:nvPr>
        </p:nvSpPr>
        <p:spPr>
          <a:xfrm>
            <a:off x="282586" y="5399087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Robot Learning ManipulationAction Plans by “Watching” Unconstrained Videos  from the World Wide Web.</a:t>
            </a:r>
            <a:b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</a:br>
            <a: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Yezhou Yang, Cornelia Fermuller, Yiannis Aloimonos</a:t>
            </a:r>
            <a:endParaRPr b="0" i="0" sz="2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 layer</a:t>
            </a:r>
            <a:endParaRPr/>
          </a:p>
        </p:txBody>
      </p:sp>
      <p:sp>
        <p:nvSpPr>
          <p:cNvPr id="883" name="Google Shape;883;p97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stack of images becomes a stack of smaller images.</a:t>
            </a:r>
            <a:endParaRPr/>
          </a:p>
        </p:txBody>
      </p:sp>
      <p:pic>
        <p:nvPicPr>
          <p:cNvPr id="884" name="Google Shape;884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478" y="2315120"/>
            <a:ext cx="1174699" cy="117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2637" y="4987515"/>
            <a:ext cx="1284459" cy="128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2638" y="2278062"/>
            <a:ext cx="1280999" cy="124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22637" y="3607227"/>
            <a:ext cx="1281000" cy="127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5416" y="5042277"/>
            <a:ext cx="1174699" cy="117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9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3128" y="3660088"/>
            <a:ext cx="1175049" cy="1172522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97"/>
          <p:cNvSpPr/>
          <p:nvPr/>
        </p:nvSpPr>
        <p:spPr>
          <a:xfrm rot="5400000">
            <a:off x="5868301" y="3473295"/>
            <a:ext cx="339157" cy="1526205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1" name="Google Shape;891;p97"/>
          <p:cNvSpPr/>
          <p:nvPr/>
        </p:nvSpPr>
        <p:spPr>
          <a:xfrm>
            <a:off x="4935620" y="2292053"/>
            <a:ext cx="2125877" cy="3973477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Normalization</a:t>
            </a:r>
            <a:endParaRPr/>
          </a:p>
        </p:txBody>
      </p:sp>
      <p:sp>
        <p:nvSpPr>
          <p:cNvPr id="897" name="Google Shape;897;p98"/>
          <p:cNvSpPr txBox="1"/>
          <p:nvPr>
            <p:ph idx="1" type="body"/>
          </p:nvPr>
        </p:nvSpPr>
        <p:spPr>
          <a:xfrm>
            <a:off x="274638" y="1212850"/>
            <a:ext cx="1188720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Keep the math from breaking by tweaking each of the values just a bit.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everything negative to zero.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Rectified Linear Units (ReLUs)</a:t>
            </a:r>
            <a:endParaRPr/>
          </a:p>
        </p:txBody>
      </p:sp>
      <p:pic>
        <p:nvPicPr>
          <p:cNvPr id="903" name="Google Shape;903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637" y="2430462"/>
            <a:ext cx="3916114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837" y="2430462"/>
            <a:ext cx="3870312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99"/>
          <p:cNvGrpSpPr/>
          <p:nvPr/>
        </p:nvGrpSpPr>
        <p:grpSpPr>
          <a:xfrm>
            <a:off x="960437" y="1287462"/>
            <a:ext cx="7239000" cy="1752600"/>
            <a:chOff x="960437" y="1287462"/>
            <a:chExt cx="7239000" cy="1752600"/>
          </a:xfrm>
        </p:grpSpPr>
        <p:grpSp>
          <p:nvGrpSpPr>
            <p:cNvPr id="906" name="Google Shape;906;p99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907" name="Google Shape;907;p99"/>
              <p:cNvSpPr/>
              <p:nvPr/>
            </p:nvSpPr>
            <p:spPr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908" name="Google Shape;908;p99"/>
              <p:cNvCxnSpPr>
                <a:stCxn id="907" idx="2"/>
              </p:cNvCxnSpPr>
              <p:nvPr/>
            </p:nvCxnSpPr>
            <p:spPr>
              <a:xfrm>
                <a:off x="5187975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9" name="Google Shape;909;p99"/>
              <p:cNvCxnSpPr>
                <a:endCxn id="907" idx="7"/>
              </p:cNvCxnSpPr>
              <p:nvPr/>
            </p:nvCxnSpPr>
            <p:spPr>
              <a:xfrm flipH="1" rot="10800000">
                <a:off x="5588736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10" name="Google Shape;910;p99"/>
            <p:cNvSpPr/>
            <p:nvPr/>
          </p:nvSpPr>
          <p:spPr>
            <a:xfrm>
              <a:off x="960437" y="2354262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99"/>
            <p:cNvSpPr/>
            <p:nvPr/>
          </p:nvSpPr>
          <p:spPr>
            <a:xfrm>
              <a:off x="7513637" y="2329264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12" name="Google Shape;912;p99"/>
            <p:cNvCxnSpPr>
              <a:stCxn id="910" idx="7"/>
              <a:endCxn id="907" idx="2"/>
            </p:cNvCxnSpPr>
            <p:nvPr/>
          </p:nvCxnSpPr>
          <p:spPr>
            <a:xfrm flipH="1" rot="10800000">
              <a:off x="1545804" y="1709495"/>
              <a:ext cx="2919900" cy="7452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3" name="Google Shape;913;p99"/>
            <p:cNvCxnSpPr>
              <a:stCxn id="907" idx="6"/>
              <a:endCxn id="911" idx="1"/>
            </p:cNvCxnSpPr>
            <p:nvPr/>
          </p:nvCxnSpPr>
          <p:spPr>
            <a:xfrm>
              <a:off x="5267299" y="1709471"/>
              <a:ext cx="2346900" cy="7203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37" y="2429696"/>
            <a:ext cx="3871089" cy="3810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0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Rectified Linear Units (ReLUs)</a:t>
            </a:r>
            <a:endParaRPr/>
          </a:p>
        </p:txBody>
      </p:sp>
      <p:pic>
        <p:nvPicPr>
          <p:cNvPr id="920" name="Google Shape;920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4304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1" name="Google Shape;921;p100"/>
          <p:cNvGrpSpPr/>
          <p:nvPr/>
        </p:nvGrpSpPr>
        <p:grpSpPr>
          <a:xfrm>
            <a:off x="1493837" y="1287462"/>
            <a:ext cx="7239000" cy="1752600"/>
            <a:chOff x="960437" y="1287462"/>
            <a:chExt cx="7239000" cy="1752600"/>
          </a:xfrm>
        </p:grpSpPr>
        <p:grpSp>
          <p:nvGrpSpPr>
            <p:cNvPr id="922" name="Google Shape;922;p100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923" name="Google Shape;923;p100"/>
              <p:cNvSpPr/>
              <p:nvPr/>
            </p:nvSpPr>
            <p:spPr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924" name="Google Shape;924;p100"/>
              <p:cNvCxnSpPr>
                <a:stCxn id="923" idx="2"/>
              </p:cNvCxnSpPr>
              <p:nvPr/>
            </p:nvCxnSpPr>
            <p:spPr>
              <a:xfrm>
                <a:off x="5187975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5" name="Google Shape;925;p100"/>
              <p:cNvCxnSpPr>
                <a:endCxn id="923" idx="7"/>
              </p:cNvCxnSpPr>
              <p:nvPr/>
            </p:nvCxnSpPr>
            <p:spPr>
              <a:xfrm flipH="1" rot="10800000">
                <a:off x="5588736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26" name="Google Shape;926;p100"/>
            <p:cNvSpPr/>
            <p:nvPr/>
          </p:nvSpPr>
          <p:spPr>
            <a:xfrm>
              <a:off x="960437" y="2354262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100"/>
            <p:cNvSpPr/>
            <p:nvPr/>
          </p:nvSpPr>
          <p:spPr>
            <a:xfrm>
              <a:off x="7513637" y="2329264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28" name="Google Shape;928;p100"/>
            <p:cNvCxnSpPr>
              <a:stCxn id="926" idx="7"/>
              <a:endCxn id="923" idx="2"/>
            </p:cNvCxnSpPr>
            <p:nvPr/>
          </p:nvCxnSpPr>
          <p:spPr>
            <a:xfrm flipH="1" rot="10800000">
              <a:off x="1545804" y="1709495"/>
              <a:ext cx="2919900" cy="7452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100"/>
            <p:cNvCxnSpPr>
              <a:stCxn id="923" idx="6"/>
              <a:endCxn id="927" idx="1"/>
            </p:cNvCxnSpPr>
            <p:nvPr/>
          </p:nvCxnSpPr>
          <p:spPr>
            <a:xfrm>
              <a:off x="5267299" y="1709471"/>
              <a:ext cx="2346900" cy="7203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Google Shape;93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7907" y="2435009"/>
            <a:ext cx="3868130" cy="3807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Rectified Linear Units (ReLUs)</a:t>
            </a:r>
            <a:endParaRPr/>
          </a:p>
        </p:txBody>
      </p:sp>
      <p:pic>
        <p:nvPicPr>
          <p:cNvPr id="936" name="Google Shape;936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4304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7" name="Google Shape;937;p101"/>
          <p:cNvGrpSpPr/>
          <p:nvPr/>
        </p:nvGrpSpPr>
        <p:grpSpPr>
          <a:xfrm>
            <a:off x="3779837" y="1287462"/>
            <a:ext cx="7239000" cy="1752600"/>
            <a:chOff x="960437" y="1287462"/>
            <a:chExt cx="7239000" cy="1752600"/>
          </a:xfrm>
        </p:grpSpPr>
        <p:grpSp>
          <p:nvGrpSpPr>
            <p:cNvPr id="938" name="Google Shape;938;p101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939" name="Google Shape;939;p101"/>
              <p:cNvSpPr/>
              <p:nvPr/>
            </p:nvSpPr>
            <p:spPr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940" name="Google Shape;940;p101"/>
              <p:cNvCxnSpPr>
                <a:stCxn id="939" idx="2"/>
              </p:cNvCxnSpPr>
              <p:nvPr/>
            </p:nvCxnSpPr>
            <p:spPr>
              <a:xfrm>
                <a:off x="5187975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1" name="Google Shape;941;p101"/>
              <p:cNvCxnSpPr>
                <a:endCxn id="939" idx="7"/>
              </p:cNvCxnSpPr>
              <p:nvPr/>
            </p:nvCxnSpPr>
            <p:spPr>
              <a:xfrm flipH="1" rot="10800000">
                <a:off x="5588736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42" name="Google Shape;942;p101"/>
            <p:cNvSpPr/>
            <p:nvPr/>
          </p:nvSpPr>
          <p:spPr>
            <a:xfrm>
              <a:off x="960437" y="2354262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101"/>
            <p:cNvSpPr/>
            <p:nvPr/>
          </p:nvSpPr>
          <p:spPr>
            <a:xfrm>
              <a:off x="7513637" y="2329264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44" name="Google Shape;944;p101"/>
            <p:cNvCxnSpPr>
              <a:stCxn id="942" idx="7"/>
              <a:endCxn id="939" idx="2"/>
            </p:cNvCxnSpPr>
            <p:nvPr/>
          </p:nvCxnSpPr>
          <p:spPr>
            <a:xfrm flipH="1" rot="10800000">
              <a:off x="1545804" y="1709495"/>
              <a:ext cx="2919900" cy="7452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5" name="Google Shape;945;p101"/>
            <p:cNvCxnSpPr>
              <a:stCxn id="939" idx="6"/>
              <a:endCxn id="943" idx="1"/>
            </p:cNvCxnSpPr>
            <p:nvPr/>
          </p:nvCxnSpPr>
          <p:spPr>
            <a:xfrm>
              <a:off x="5267299" y="1709471"/>
              <a:ext cx="2346900" cy="7203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Google Shape;950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37" y="2429697"/>
            <a:ext cx="3868796" cy="3808508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10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Rectified Linear Units (ReLUs)</a:t>
            </a:r>
            <a:endParaRPr/>
          </a:p>
        </p:txBody>
      </p:sp>
      <p:pic>
        <p:nvPicPr>
          <p:cNvPr id="952" name="Google Shape;952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4304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3" name="Google Shape;953;p102"/>
          <p:cNvGrpSpPr/>
          <p:nvPr/>
        </p:nvGrpSpPr>
        <p:grpSpPr>
          <a:xfrm>
            <a:off x="4952751" y="3878262"/>
            <a:ext cx="2637148" cy="844018"/>
            <a:chOff x="3471076" y="1287462"/>
            <a:chExt cx="2637148" cy="844018"/>
          </a:xfrm>
        </p:grpSpPr>
        <p:grpSp>
          <p:nvGrpSpPr>
            <p:cNvPr id="954" name="Google Shape;954;p102"/>
            <p:cNvGrpSpPr/>
            <p:nvPr/>
          </p:nvGrpSpPr>
          <p:grpSpPr>
            <a:xfrm>
              <a:off x="4431762" y="1287462"/>
              <a:ext cx="801662" cy="844018"/>
              <a:chOff x="5154100" y="3720044"/>
              <a:chExt cx="801662" cy="844018"/>
            </a:xfrm>
          </p:grpSpPr>
          <p:sp>
            <p:nvSpPr>
              <p:cNvPr id="955" name="Google Shape;955;p102"/>
              <p:cNvSpPr/>
              <p:nvPr/>
            </p:nvSpPr>
            <p:spPr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956" name="Google Shape;956;p102"/>
              <p:cNvCxnSpPr>
                <a:stCxn id="955" idx="2"/>
              </p:cNvCxnSpPr>
              <p:nvPr/>
            </p:nvCxnSpPr>
            <p:spPr>
              <a:xfrm>
                <a:off x="5154100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7" name="Google Shape;957;p102"/>
              <p:cNvCxnSpPr>
                <a:endCxn id="955" idx="7"/>
              </p:cNvCxnSpPr>
              <p:nvPr/>
            </p:nvCxnSpPr>
            <p:spPr>
              <a:xfrm flipH="1" rot="10800000">
                <a:off x="5554861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58" name="Google Shape;958;p102"/>
            <p:cNvCxnSpPr>
              <a:stCxn id="952" idx="3"/>
              <a:endCxn id="955" idx="2"/>
            </p:cNvCxnSpPr>
            <p:nvPr/>
          </p:nvCxnSpPr>
          <p:spPr>
            <a:xfrm flipH="1" rot="10800000">
              <a:off x="3471076" y="1709562"/>
              <a:ext cx="960600" cy="351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9" name="Google Shape;959;p102"/>
            <p:cNvCxnSpPr>
              <a:stCxn id="955" idx="6"/>
              <a:endCxn id="950" idx="1"/>
            </p:cNvCxnSpPr>
            <p:nvPr/>
          </p:nvCxnSpPr>
          <p:spPr>
            <a:xfrm>
              <a:off x="5233424" y="1709471"/>
              <a:ext cx="874800" cy="336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 layer</a:t>
            </a:r>
            <a:endParaRPr/>
          </a:p>
        </p:txBody>
      </p:sp>
      <p:pic>
        <p:nvPicPr>
          <p:cNvPr id="965" name="Google Shape;965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027" y="2505512"/>
            <a:ext cx="1270865" cy="1270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6" name="Google Shape;966;p103"/>
          <p:cNvGrpSpPr/>
          <p:nvPr/>
        </p:nvGrpSpPr>
        <p:grpSpPr>
          <a:xfrm>
            <a:off x="5515838" y="4129979"/>
            <a:ext cx="795841" cy="837889"/>
            <a:chOff x="5154100" y="3720044"/>
            <a:chExt cx="801662" cy="844018"/>
          </a:xfrm>
        </p:grpSpPr>
        <p:sp>
          <p:nvSpPr>
            <p:cNvPr id="967" name="Google Shape;967;p103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68" name="Google Shape;968;p103"/>
            <p:cNvCxnSpPr>
              <a:stCxn id="967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9" name="Google Shape;969;p103"/>
            <p:cNvCxnSpPr>
              <a:endCxn id="967" idx="7"/>
            </p:cNvCxnSpPr>
            <p:nvPr/>
          </p:nvCxnSpPr>
          <p:spPr>
            <a:xfrm flipH="1" rot="10800000">
              <a:off x="5554861" y="3843648"/>
              <a:ext cx="283500" cy="2982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70" name="Google Shape;97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6488" y="3860912"/>
            <a:ext cx="1270865" cy="127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6027" y="5231940"/>
            <a:ext cx="1270865" cy="127086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03"/>
          <p:cNvSpPr/>
          <p:nvPr/>
        </p:nvSpPr>
        <p:spPr>
          <a:xfrm>
            <a:off x="4910664" y="2555288"/>
            <a:ext cx="2047484" cy="39446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73" name="Google Shape;973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6437" y="5231178"/>
            <a:ext cx="1275132" cy="127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46438" y="2541399"/>
            <a:ext cx="1271698" cy="123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46437" y="3860912"/>
            <a:ext cx="1271699" cy="1268962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103"/>
          <p:cNvSpPr txBox="1"/>
          <p:nvPr>
            <p:ph idx="1" type="body"/>
          </p:nvPr>
        </p:nvSpPr>
        <p:spPr>
          <a:xfrm>
            <a:off x="274638" y="1212850"/>
            <a:ext cx="118872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stack of images becomes a stack of images with no negative values.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0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Layers get stacked</a:t>
            </a:r>
            <a:endParaRPr/>
          </a:p>
        </p:txBody>
      </p:sp>
      <p:sp>
        <p:nvSpPr>
          <p:cNvPr id="982" name="Google Shape;982;p104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output of one becomes the input of the next.</a:t>
            </a:r>
            <a:endParaRPr/>
          </a:p>
        </p:txBody>
      </p:sp>
      <p:grpSp>
        <p:nvGrpSpPr>
          <p:cNvPr id="983" name="Google Shape;983;p104"/>
          <p:cNvGrpSpPr/>
          <p:nvPr/>
        </p:nvGrpSpPr>
        <p:grpSpPr>
          <a:xfrm>
            <a:off x="4938745" y="4479615"/>
            <a:ext cx="801662" cy="844018"/>
            <a:chOff x="4740385" y="3954462"/>
            <a:chExt cx="487252" cy="512996"/>
          </a:xfrm>
        </p:grpSpPr>
        <p:sp>
          <p:nvSpPr>
            <p:cNvPr id="984" name="Google Shape;984;p104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85" name="Google Shape;985;p104"/>
            <p:cNvCxnSpPr>
              <a:stCxn id="984" idx="1"/>
              <a:endCxn id="984" idx="5"/>
            </p:cNvCxnSpPr>
            <p:nvPr/>
          </p:nvCxnSpPr>
          <p:spPr>
            <a:xfrm>
              <a:off x="4811742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104"/>
            <p:cNvCxnSpPr>
              <a:stCxn id="984" idx="7"/>
              <a:endCxn id="984" idx="3"/>
            </p:cNvCxnSpPr>
            <p:nvPr/>
          </p:nvCxnSpPr>
          <p:spPr>
            <a:xfrm flipH="1">
              <a:off x="4811581" y="4029589"/>
              <a:ext cx="3447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87" name="Google Shape;987;p104"/>
          <p:cNvSpPr/>
          <p:nvPr/>
        </p:nvSpPr>
        <p:spPr>
          <a:xfrm>
            <a:off x="4761234" y="2354262"/>
            <a:ext cx="12192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88" name="Google Shape;988;p104"/>
          <p:cNvGrpSpPr/>
          <p:nvPr/>
        </p:nvGrpSpPr>
        <p:grpSpPr>
          <a:xfrm>
            <a:off x="6372597" y="4488173"/>
            <a:ext cx="795841" cy="837889"/>
            <a:chOff x="5154100" y="3720044"/>
            <a:chExt cx="801662" cy="844018"/>
          </a:xfrm>
        </p:grpSpPr>
        <p:sp>
          <p:nvSpPr>
            <p:cNvPr id="989" name="Google Shape;989;p104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90" name="Google Shape;990;p104"/>
            <p:cNvCxnSpPr>
              <a:stCxn id="989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p104"/>
            <p:cNvCxnSpPr>
              <a:endCxn id="989" idx="7"/>
            </p:cNvCxnSpPr>
            <p:nvPr/>
          </p:nvCxnSpPr>
          <p:spPr>
            <a:xfrm flipH="1" rot="10800000">
              <a:off x="5554861" y="3843648"/>
              <a:ext cx="283500" cy="2982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92" name="Google Shape;992;p104"/>
          <p:cNvSpPr/>
          <p:nvPr/>
        </p:nvSpPr>
        <p:spPr>
          <a:xfrm>
            <a:off x="6160918" y="2344497"/>
            <a:ext cx="12192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3" name="Google Shape;993;p104"/>
          <p:cNvSpPr/>
          <p:nvPr/>
        </p:nvSpPr>
        <p:spPr>
          <a:xfrm rot="5400000">
            <a:off x="7903654" y="4427454"/>
            <a:ext cx="570954" cy="916604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4" name="Google Shape;994;p104"/>
          <p:cNvSpPr/>
          <p:nvPr/>
        </p:nvSpPr>
        <p:spPr>
          <a:xfrm>
            <a:off x="7580634" y="2354262"/>
            <a:ext cx="12192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5" name="Google Shape;995;p104"/>
          <p:cNvSpPr txBox="1"/>
          <p:nvPr/>
        </p:nvSpPr>
        <p:spPr>
          <a:xfrm rot="-5400000">
            <a:off x="4321961" y="3089757"/>
            <a:ext cx="2028248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</p:txBody>
      </p:sp>
      <p:sp>
        <p:nvSpPr>
          <p:cNvPr id="996" name="Google Shape;996;p104"/>
          <p:cNvSpPr txBox="1"/>
          <p:nvPr/>
        </p:nvSpPr>
        <p:spPr>
          <a:xfrm rot="-5400000">
            <a:off x="6204856" y="3083606"/>
            <a:ext cx="1056892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7" name="Google Shape;997;p104"/>
          <p:cNvSpPr txBox="1"/>
          <p:nvPr/>
        </p:nvSpPr>
        <p:spPr>
          <a:xfrm rot="-5400000">
            <a:off x="7499432" y="3102177"/>
            <a:ext cx="1399870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998" name="Google Shape;998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37" y="2716173"/>
            <a:ext cx="2657886" cy="257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6079" y="2201862"/>
            <a:ext cx="1141358" cy="113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6079" y="4792662"/>
            <a:ext cx="1141358" cy="113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05556" y="3494627"/>
            <a:ext cx="1141699" cy="1139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2" name="Google Shape;1002;p104"/>
          <p:cNvCxnSpPr/>
          <p:nvPr/>
        </p:nvCxnSpPr>
        <p:spPr>
          <a:xfrm>
            <a:off x="9027315" y="40306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3" name="Google Shape;1003;p104"/>
          <p:cNvCxnSpPr/>
          <p:nvPr/>
        </p:nvCxnSpPr>
        <p:spPr>
          <a:xfrm>
            <a:off x="3627437" y="40306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Deep stacking</a:t>
            </a:r>
            <a:endParaRPr/>
          </a:p>
        </p:txBody>
      </p:sp>
      <p:sp>
        <p:nvSpPr>
          <p:cNvPr id="1009" name="Google Shape;1009;p105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Layers can be repeated several (or many) times.</a:t>
            </a:r>
            <a:endParaRPr/>
          </a:p>
        </p:txBody>
      </p:sp>
      <p:pic>
        <p:nvPicPr>
          <p:cNvPr id="1010" name="Google Shape;101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3139904"/>
            <a:ext cx="2013657" cy="19522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1" name="Google Shape;1011;p105"/>
          <p:cNvCxnSpPr/>
          <p:nvPr/>
        </p:nvCxnSpPr>
        <p:spPr>
          <a:xfrm>
            <a:off x="2408237" y="4082705"/>
            <a:ext cx="5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2" name="Google Shape;1012;p105"/>
          <p:cNvCxnSpPr/>
          <p:nvPr/>
        </p:nvCxnSpPr>
        <p:spPr>
          <a:xfrm>
            <a:off x="10256837" y="4030662"/>
            <a:ext cx="5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13" name="Google Shape;1013;p105"/>
          <p:cNvGrpSpPr/>
          <p:nvPr/>
        </p:nvGrpSpPr>
        <p:grpSpPr>
          <a:xfrm>
            <a:off x="3093940" y="3040062"/>
            <a:ext cx="6961673" cy="2283698"/>
            <a:chOff x="3093940" y="2623957"/>
            <a:chExt cx="8534497" cy="2799645"/>
          </a:xfrm>
        </p:grpSpPr>
        <p:grpSp>
          <p:nvGrpSpPr>
            <p:cNvPr id="1014" name="Google Shape;1014;p105"/>
            <p:cNvGrpSpPr/>
            <p:nvPr/>
          </p:nvGrpSpPr>
          <p:grpSpPr>
            <a:xfrm>
              <a:off x="5374783" y="4294369"/>
              <a:ext cx="622013" cy="654878"/>
              <a:chOff x="4740385" y="3954462"/>
              <a:chExt cx="487252" cy="512996"/>
            </a:xfrm>
          </p:grpSpPr>
          <p:sp>
            <p:nvSpPr>
              <p:cNvPr id="1015" name="Google Shape;1015;p105"/>
              <p:cNvSpPr/>
              <p:nvPr/>
            </p:nvSpPr>
            <p:spPr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16" name="Google Shape;1016;p105"/>
              <p:cNvCxnSpPr>
                <a:stCxn id="1015" idx="1"/>
                <a:endCxn id="1015" idx="5"/>
              </p:cNvCxnSpPr>
              <p:nvPr/>
            </p:nvCxnSpPr>
            <p:spPr>
              <a:xfrm>
                <a:off x="4811742" y="4029589"/>
                <a:ext cx="3447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7" name="Google Shape;1017;p105"/>
              <p:cNvCxnSpPr>
                <a:stCxn id="1015" idx="7"/>
                <a:endCxn id="1015" idx="3"/>
              </p:cNvCxnSpPr>
              <p:nvPr/>
            </p:nvCxnSpPr>
            <p:spPr>
              <a:xfrm flipH="1">
                <a:off x="4811581" y="4029589"/>
                <a:ext cx="3447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18" name="Google Shape;1018;p105"/>
            <p:cNvSpPr/>
            <p:nvPr/>
          </p:nvSpPr>
          <p:spPr>
            <a:xfrm>
              <a:off x="5237052" y="2645298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19" name="Google Shape;1019;p105"/>
            <p:cNvGrpSpPr/>
            <p:nvPr/>
          </p:nvGrpSpPr>
          <p:grpSpPr>
            <a:xfrm>
              <a:off x="6487316" y="4301010"/>
              <a:ext cx="617497" cy="650122"/>
              <a:chOff x="5154100" y="3720044"/>
              <a:chExt cx="801662" cy="844018"/>
            </a:xfrm>
          </p:grpSpPr>
          <p:sp>
            <p:nvSpPr>
              <p:cNvPr id="1020" name="Google Shape;1020;p105"/>
              <p:cNvSpPr/>
              <p:nvPr/>
            </p:nvSpPr>
            <p:spPr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21" name="Google Shape;1021;p105"/>
              <p:cNvCxnSpPr>
                <a:stCxn id="1020" idx="2"/>
              </p:cNvCxnSpPr>
              <p:nvPr/>
            </p:nvCxnSpPr>
            <p:spPr>
              <a:xfrm>
                <a:off x="5154100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2" name="Google Shape;1022;p105"/>
              <p:cNvCxnSpPr>
                <a:endCxn id="1020" idx="7"/>
              </p:cNvCxnSpPr>
              <p:nvPr/>
            </p:nvCxnSpPr>
            <p:spPr>
              <a:xfrm flipH="1" rot="10800000">
                <a:off x="5554861" y="38433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23" name="Google Shape;1023;p105"/>
            <p:cNvSpPr/>
            <p:nvPr/>
          </p:nvSpPr>
          <p:spPr>
            <a:xfrm>
              <a:off x="6323073" y="2637721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105"/>
            <p:cNvSpPr/>
            <p:nvPr/>
          </p:nvSpPr>
          <p:spPr>
            <a:xfrm rot="5400000">
              <a:off x="7675271" y="4253898"/>
              <a:ext cx="443006" cy="711197"/>
            </a:xfrm>
            <a:prstGeom prst="triangle">
              <a:avLst>
                <a:gd fmla="val 50000" name="adj"/>
              </a:avLst>
            </a:prstGeom>
            <a:solidFill>
              <a:srgbClr val="002050"/>
            </a:solidFill>
            <a:ln>
              <a:noFill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105"/>
            <p:cNvSpPr/>
            <p:nvPr/>
          </p:nvSpPr>
          <p:spPr>
            <a:xfrm>
              <a:off x="7424638" y="2645298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105"/>
            <p:cNvSpPr txBox="1"/>
            <p:nvPr/>
          </p:nvSpPr>
          <p:spPr>
            <a:xfrm rot="-5400000">
              <a:off x="4865810" y="3159591"/>
              <a:ext cx="1634544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Convolution</a:t>
              </a:r>
              <a:endParaRPr/>
            </a:p>
          </p:txBody>
        </p:sp>
        <p:sp>
          <p:nvSpPr>
            <p:cNvPr id="1027" name="Google Shape;1027;p105"/>
            <p:cNvSpPr txBox="1"/>
            <p:nvPr/>
          </p:nvSpPr>
          <p:spPr>
            <a:xfrm rot="-5400000">
              <a:off x="6293900" y="3154817"/>
              <a:ext cx="946579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ReLU</a:t>
              </a:r>
              <a:endParaRPr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105"/>
            <p:cNvSpPr txBox="1"/>
            <p:nvPr/>
          </p:nvSpPr>
          <p:spPr>
            <a:xfrm rot="-5400000">
              <a:off x="7311003" y="3169228"/>
              <a:ext cx="1187430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Pooling</a:t>
              </a:r>
              <a:endParaRPr/>
            </a:p>
          </p:txBody>
        </p:sp>
        <p:grpSp>
          <p:nvGrpSpPr>
            <p:cNvPr id="1029" name="Google Shape;1029;p105"/>
            <p:cNvGrpSpPr/>
            <p:nvPr/>
          </p:nvGrpSpPr>
          <p:grpSpPr>
            <a:xfrm>
              <a:off x="3231671" y="4301946"/>
              <a:ext cx="622013" cy="654878"/>
              <a:chOff x="4740385" y="3954462"/>
              <a:chExt cx="487252" cy="512996"/>
            </a:xfrm>
          </p:grpSpPr>
          <p:sp>
            <p:nvSpPr>
              <p:cNvPr id="1030" name="Google Shape;1030;p105"/>
              <p:cNvSpPr/>
              <p:nvPr/>
            </p:nvSpPr>
            <p:spPr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31" name="Google Shape;1031;p105"/>
              <p:cNvCxnSpPr>
                <a:stCxn id="1030" idx="1"/>
                <a:endCxn id="1030" idx="5"/>
              </p:cNvCxnSpPr>
              <p:nvPr/>
            </p:nvCxnSpPr>
            <p:spPr>
              <a:xfrm>
                <a:off x="4811742" y="4029589"/>
                <a:ext cx="3447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2" name="Google Shape;1032;p105"/>
              <p:cNvCxnSpPr>
                <a:stCxn id="1030" idx="7"/>
                <a:endCxn id="1030" idx="3"/>
              </p:cNvCxnSpPr>
              <p:nvPr/>
            </p:nvCxnSpPr>
            <p:spPr>
              <a:xfrm flipH="1">
                <a:off x="4811581" y="4029589"/>
                <a:ext cx="3447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3" name="Google Shape;1033;p105"/>
            <p:cNvSpPr/>
            <p:nvPr/>
          </p:nvSpPr>
          <p:spPr>
            <a:xfrm>
              <a:off x="3093940" y="2652874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34" name="Google Shape;1034;p105"/>
            <p:cNvGrpSpPr/>
            <p:nvPr/>
          </p:nvGrpSpPr>
          <p:grpSpPr>
            <a:xfrm>
              <a:off x="4344204" y="4308586"/>
              <a:ext cx="617497" cy="650122"/>
              <a:chOff x="5154100" y="3720044"/>
              <a:chExt cx="801662" cy="844018"/>
            </a:xfrm>
          </p:grpSpPr>
          <p:sp>
            <p:nvSpPr>
              <p:cNvPr id="1035" name="Google Shape;1035;p105"/>
              <p:cNvSpPr/>
              <p:nvPr/>
            </p:nvSpPr>
            <p:spPr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36" name="Google Shape;1036;p105"/>
              <p:cNvCxnSpPr>
                <a:stCxn id="1035" idx="2"/>
              </p:cNvCxnSpPr>
              <p:nvPr/>
            </p:nvCxnSpPr>
            <p:spPr>
              <a:xfrm>
                <a:off x="5154100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7" name="Google Shape;1037;p105"/>
              <p:cNvCxnSpPr>
                <a:endCxn id="1035" idx="7"/>
              </p:cNvCxnSpPr>
              <p:nvPr/>
            </p:nvCxnSpPr>
            <p:spPr>
              <a:xfrm flipH="1" rot="10800000">
                <a:off x="5554861" y="38433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8" name="Google Shape;1038;p105"/>
            <p:cNvSpPr/>
            <p:nvPr/>
          </p:nvSpPr>
          <p:spPr>
            <a:xfrm>
              <a:off x="4179962" y="2645298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105"/>
            <p:cNvSpPr txBox="1"/>
            <p:nvPr/>
          </p:nvSpPr>
          <p:spPr>
            <a:xfrm rot="-5400000">
              <a:off x="2722699" y="3167167"/>
              <a:ext cx="1634544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Convolution</a:t>
              </a:r>
              <a:endParaRPr/>
            </a:p>
          </p:txBody>
        </p:sp>
        <p:sp>
          <p:nvSpPr>
            <p:cNvPr id="1040" name="Google Shape;1040;p105"/>
            <p:cNvSpPr txBox="1"/>
            <p:nvPr/>
          </p:nvSpPr>
          <p:spPr>
            <a:xfrm rot="-5400000">
              <a:off x="4150788" y="3162395"/>
              <a:ext cx="946579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ReLU</a:t>
              </a:r>
              <a:endParaRPr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41" name="Google Shape;1041;p105"/>
            <p:cNvGrpSpPr/>
            <p:nvPr/>
          </p:nvGrpSpPr>
          <p:grpSpPr>
            <a:xfrm>
              <a:off x="8632599" y="4280605"/>
              <a:ext cx="622013" cy="654878"/>
              <a:chOff x="4740385" y="3954462"/>
              <a:chExt cx="487252" cy="512996"/>
            </a:xfrm>
          </p:grpSpPr>
          <p:sp>
            <p:nvSpPr>
              <p:cNvPr id="1042" name="Google Shape;1042;p105"/>
              <p:cNvSpPr/>
              <p:nvPr/>
            </p:nvSpPr>
            <p:spPr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43" name="Google Shape;1043;p105"/>
              <p:cNvCxnSpPr>
                <a:stCxn id="1042" idx="1"/>
                <a:endCxn id="1042" idx="5"/>
              </p:cNvCxnSpPr>
              <p:nvPr/>
            </p:nvCxnSpPr>
            <p:spPr>
              <a:xfrm>
                <a:off x="4811742" y="4029589"/>
                <a:ext cx="3447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105"/>
              <p:cNvCxnSpPr>
                <a:stCxn id="1042" idx="7"/>
                <a:endCxn id="1042" idx="3"/>
              </p:cNvCxnSpPr>
              <p:nvPr/>
            </p:nvCxnSpPr>
            <p:spPr>
              <a:xfrm flipH="1">
                <a:off x="4811581" y="4029589"/>
                <a:ext cx="3447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45" name="Google Shape;1045;p105"/>
            <p:cNvSpPr/>
            <p:nvPr/>
          </p:nvSpPr>
          <p:spPr>
            <a:xfrm>
              <a:off x="8494868" y="2631534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46" name="Google Shape;1046;p105"/>
            <p:cNvGrpSpPr/>
            <p:nvPr/>
          </p:nvGrpSpPr>
          <p:grpSpPr>
            <a:xfrm>
              <a:off x="9745132" y="4287246"/>
              <a:ext cx="617497" cy="650122"/>
              <a:chOff x="5154100" y="3720044"/>
              <a:chExt cx="801662" cy="844018"/>
            </a:xfrm>
          </p:grpSpPr>
          <p:sp>
            <p:nvSpPr>
              <p:cNvPr id="1047" name="Google Shape;1047;p105"/>
              <p:cNvSpPr/>
              <p:nvPr/>
            </p:nvSpPr>
            <p:spPr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48" name="Google Shape;1048;p105"/>
              <p:cNvCxnSpPr>
                <a:stCxn id="1047" idx="2"/>
              </p:cNvCxnSpPr>
              <p:nvPr/>
            </p:nvCxnSpPr>
            <p:spPr>
              <a:xfrm>
                <a:off x="5154100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9" name="Google Shape;1049;p105"/>
              <p:cNvCxnSpPr>
                <a:endCxn id="1047" idx="7"/>
              </p:cNvCxnSpPr>
              <p:nvPr/>
            </p:nvCxnSpPr>
            <p:spPr>
              <a:xfrm flipH="1" rot="10800000">
                <a:off x="5554861" y="38433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50" name="Google Shape;1050;p105"/>
            <p:cNvSpPr/>
            <p:nvPr/>
          </p:nvSpPr>
          <p:spPr>
            <a:xfrm>
              <a:off x="9580889" y="2623957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105"/>
            <p:cNvSpPr/>
            <p:nvPr/>
          </p:nvSpPr>
          <p:spPr>
            <a:xfrm rot="5400000">
              <a:off x="10933087" y="4240134"/>
              <a:ext cx="443006" cy="711197"/>
            </a:xfrm>
            <a:prstGeom prst="triangle">
              <a:avLst>
                <a:gd fmla="val 50000" name="adj"/>
              </a:avLst>
            </a:prstGeom>
            <a:solidFill>
              <a:srgbClr val="002050"/>
            </a:solidFill>
            <a:ln>
              <a:noFill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105"/>
            <p:cNvSpPr/>
            <p:nvPr/>
          </p:nvSpPr>
          <p:spPr>
            <a:xfrm>
              <a:off x="10682454" y="2631534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105"/>
            <p:cNvSpPr txBox="1"/>
            <p:nvPr/>
          </p:nvSpPr>
          <p:spPr>
            <a:xfrm rot="-5400000">
              <a:off x="8123626" y="3145826"/>
              <a:ext cx="1634544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Convolution</a:t>
              </a:r>
              <a:endParaRPr/>
            </a:p>
          </p:txBody>
        </p:sp>
        <p:sp>
          <p:nvSpPr>
            <p:cNvPr id="1054" name="Google Shape;1054;p105"/>
            <p:cNvSpPr txBox="1"/>
            <p:nvPr/>
          </p:nvSpPr>
          <p:spPr>
            <a:xfrm rot="-5400000">
              <a:off x="9551716" y="3141054"/>
              <a:ext cx="946579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ReLU</a:t>
              </a:r>
              <a:endParaRPr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105"/>
            <p:cNvSpPr txBox="1"/>
            <p:nvPr/>
          </p:nvSpPr>
          <p:spPr>
            <a:xfrm rot="-5400000">
              <a:off x="10568819" y="3155463"/>
              <a:ext cx="1187430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Pooling</a:t>
              </a:r>
              <a:endParaRPr/>
            </a:p>
          </p:txBody>
        </p:sp>
      </p:grpSp>
      <p:pic>
        <p:nvPicPr>
          <p:cNvPr id="1056" name="Google Shape;1056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0874" y="2832476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98799" y="4629864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98799" y="3755551"/>
            <a:ext cx="653906" cy="6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0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064" name="Google Shape;1064;p106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value gets a vote</a:t>
            </a:r>
            <a:endParaRPr/>
          </a:p>
        </p:txBody>
      </p:sp>
      <p:cxnSp>
        <p:nvCxnSpPr>
          <p:cNvPr id="1065" name="Google Shape;1065;p106"/>
          <p:cNvCxnSpPr/>
          <p:nvPr/>
        </p:nvCxnSpPr>
        <p:spPr>
          <a:xfrm>
            <a:off x="3395191" y="4081563"/>
            <a:ext cx="5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66" name="Google Shape;106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712" y="2802787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637" y="4600175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637" y="3725862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546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0" name="Google Shape;1070;p106"/>
          <p:cNvCxnSpPr/>
          <p:nvPr/>
        </p:nvCxnSpPr>
        <p:spPr>
          <a:xfrm flipH="1" rot="10800000">
            <a:off x="3214543" y="2201862"/>
            <a:ext cx="900921" cy="600925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1" name="Google Shape;1071;p106"/>
          <p:cNvCxnSpPr/>
          <p:nvPr/>
        </p:nvCxnSpPr>
        <p:spPr>
          <a:xfrm>
            <a:off x="3214543" y="3455287"/>
            <a:ext cx="900921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2" name="Google Shape;1072;p106"/>
          <p:cNvCxnSpPr/>
          <p:nvPr/>
        </p:nvCxnSpPr>
        <p:spPr>
          <a:xfrm flipH="1" rot="10800000">
            <a:off x="3214543" y="3455287"/>
            <a:ext cx="898846" cy="270576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3" name="Google Shape;1073;p106"/>
          <p:cNvCxnSpPr/>
          <p:nvPr/>
        </p:nvCxnSpPr>
        <p:spPr>
          <a:xfrm>
            <a:off x="3212468" y="4378363"/>
            <a:ext cx="900921" cy="338099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4" name="Google Shape;1074;p106"/>
          <p:cNvCxnSpPr/>
          <p:nvPr/>
        </p:nvCxnSpPr>
        <p:spPr>
          <a:xfrm>
            <a:off x="3210393" y="4600175"/>
            <a:ext cx="902996" cy="125887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5" name="Google Shape;1075;p106"/>
          <p:cNvCxnSpPr/>
          <p:nvPr/>
        </p:nvCxnSpPr>
        <p:spPr>
          <a:xfrm>
            <a:off x="3210393" y="5252676"/>
            <a:ext cx="902996" cy="790236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6" name="Google Shape;1076;p106"/>
          <p:cNvCxnSpPr/>
          <p:nvPr/>
        </p:nvCxnSpPr>
        <p:spPr>
          <a:xfrm>
            <a:off x="3395191" y="4945062"/>
            <a:ext cx="533400" cy="307613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7" name="Google Shape;1077;p106"/>
          <p:cNvCxnSpPr/>
          <p:nvPr/>
        </p:nvCxnSpPr>
        <p:spPr>
          <a:xfrm flipH="1" rot="10800000">
            <a:off x="3395191" y="2851737"/>
            <a:ext cx="609600" cy="27505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toy ConvNet: X’s and O’s</a:t>
            </a:r>
            <a:endParaRPr/>
          </a:p>
        </p:txBody>
      </p:sp>
      <p:sp>
        <p:nvSpPr>
          <p:cNvPr id="203" name="Google Shape;203;p53"/>
          <p:cNvSpPr txBox="1"/>
          <p:nvPr/>
        </p:nvSpPr>
        <p:spPr>
          <a:xfrm>
            <a:off x="8350439" y="3231931"/>
            <a:ext cx="270971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</a:t>
            </a:r>
            <a:r>
              <a:rPr b="0" i="0" lang="en-US" sz="4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</a:t>
            </a: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</a:t>
            </a:r>
            <a:endParaRPr/>
          </a:p>
        </p:txBody>
      </p:sp>
      <p:sp>
        <p:nvSpPr>
          <p:cNvPr id="204" name="Google Shape;204;p53"/>
          <p:cNvSpPr/>
          <p:nvPr/>
        </p:nvSpPr>
        <p:spPr>
          <a:xfrm>
            <a:off x="4313237" y="30400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05" name="Google Shape;205;p53"/>
          <p:cNvCxnSpPr>
            <a:endCxn id="204" idx="1"/>
          </p:cNvCxnSpPr>
          <p:nvPr/>
        </p:nvCxnSpPr>
        <p:spPr>
          <a:xfrm>
            <a:off x="3409037" y="38782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53"/>
          <p:cNvCxnSpPr/>
          <p:nvPr/>
        </p:nvCxnSpPr>
        <p:spPr>
          <a:xfrm>
            <a:off x="7437437" y="38782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53"/>
          <p:cNvSpPr txBox="1"/>
          <p:nvPr>
            <p:ph idx="1" type="body"/>
          </p:nvPr>
        </p:nvSpPr>
        <p:spPr>
          <a:xfrm>
            <a:off x="277003" y="1212849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Says whether a picture is of an X or an O</a:t>
            </a:r>
            <a:endParaRPr/>
          </a:p>
        </p:txBody>
      </p:sp>
      <p:pic>
        <p:nvPicPr>
          <p:cNvPr id="208" name="Google Shape;20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348" y="3208362"/>
            <a:ext cx="1381923" cy="133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3"/>
          <p:cNvSpPr txBox="1"/>
          <p:nvPr/>
        </p:nvSpPr>
        <p:spPr>
          <a:xfrm>
            <a:off x="1189037" y="2171155"/>
            <a:ext cx="2933239" cy="1037207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two-dimensional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 of pixels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0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083" name="Google Shape;1083;p107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Vote depends on how strongly a value predicts X or O</a:t>
            </a:r>
            <a:endParaRPr/>
          </a:p>
        </p:txBody>
      </p:sp>
      <p:sp>
        <p:nvSpPr>
          <p:cNvPr id="1084" name="Google Shape;1084;p107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5" name="Google Shape;1085;p107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86" name="Google Shape;1086;p107"/>
          <p:cNvCxnSpPr>
            <a:endCxn id="1084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7" name="Google Shape;1087;p107"/>
          <p:cNvCxnSpPr>
            <a:endCxn id="1084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8" name="Google Shape;1088;p107"/>
          <p:cNvCxnSpPr>
            <a:endCxn id="1084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9" name="Google Shape;1089;p107"/>
          <p:cNvCxnSpPr>
            <a:endCxn id="1084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0" name="Google Shape;1090;p107"/>
          <p:cNvCxnSpPr>
            <a:endCxn id="1084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1" name="Google Shape;1091;p107"/>
          <p:cNvCxnSpPr>
            <a:endCxn id="1084" idx="1"/>
          </p:cNvCxnSpPr>
          <p:nvPr/>
        </p:nvCxnSpPr>
        <p:spPr>
          <a:xfrm>
            <a:off x="4420337" y="2658924"/>
            <a:ext cx="3321900" cy="41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2" name="Google Shape;1092;p107"/>
          <p:cNvCxnSpPr>
            <a:endCxn id="1084" idx="1"/>
          </p:cNvCxnSpPr>
          <p:nvPr/>
        </p:nvCxnSpPr>
        <p:spPr>
          <a:xfrm>
            <a:off x="4420337" y="2963724"/>
            <a:ext cx="3321900" cy="11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3" name="Google Shape;1093;p107"/>
          <p:cNvCxnSpPr>
            <a:endCxn id="1084" idx="1"/>
          </p:cNvCxnSpPr>
          <p:nvPr/>
        </p:nvCxnSpPr>
        <p:spPr>
          <a:xfrm flipH="1" rot="10800000">
            <a:off x="4420337" y="3073824"/>
            <a:ext cx="3321900" cy="2785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4" name="Google Shape;1094;p107"/>
          <p:cNvCxnSpPr>
            <a:endCxn id="1084" idx="1"/>
          </p:cNvCxnSpPr>
          <p:nvPr/>
        </p:nvCxnSpPr>
        <p:spPr>
          <a:xfrm flipH="1" rot="10800000">
            <a:off x="4420337" y="3073824"/>
            <a:ext cx="3321900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5" name="Google Shape;1095;p107"/>
          <p:cNvCxnSpPr>
            <a:endCxn id="1084" idx="1"/>
          </p:cNvCxnSpPr>
          <p:nvPr/>
        </p:nvCxnSpPr>
        <p:spPr>
          <a:xfrm flipH="1" rot="10800000">
            <a:off x="4446737" y="3073824"/>
            <a:ext cx="3295500" cy="187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6" name="Google Shape;1096;p107"/>
          <p:cNvCxnSpPr>
            <a:endCxn id="1084" idx="1"/>
          </p:cNvCxnSpPr>
          <p:nvPr/>
        </p:nvCxnSpPr>
        <p:spPr>
          <a:xfrm flipH="1" rot="10800000">
            <a:off x="4420337" y="3073824"/>
            <a:ext cx="3321900" cy="149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7" name="Google Shape;1097;p107"/>
          <p:cNvCxnSpPr>
            <a:endCxn id="1084" idx="1"/>
          </p:cNvCxnSpPr>
          <p:nvPr/>
        </p:nvCxnSpPr>
        <p:spPr>
          <a:xfrm flipH="1" rot="10800000">
            <a:off x="4420337" y="3073824"/>
            <a:ext cx="3321900" cy="1185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98" name="Google Shape;1098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46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0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104" name="Google Shape;1104;p108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Vote depends on how strongly a value predicts X or O</a:t>
            </a:r>
            <a:endParaRPr sz="3600"/>
          </a:p>
        </p:txBody>
      </p:sp>
      <p:sp>
        <p:nvSpPr>
          <p:cNvPr id="1105" name="Google Shape;1105;p108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6" name="Google Shape;1106;p108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07" name="Google Shape;1107;p108"/>
          <p:cNvCxnSpPr>
            <a:endCxn id="1105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8" name="Google Shape;1108;p108"/>
          <p:cNvCxnSpPr>
            <a:endCxn id="1105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9" name="Google Shape;1109;p108"/>
          <p:cNvCxnSpPr>
            <a:endCxn id="1105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0" name="Google Shape;1110;p108"/>
          <p:cNvCxnSpPr>
            <a:endCxn id="1105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1" name="Google Shape;1111;p108"/>
          <p:cNvCxnSpPr>
            <a:endCxn id="1105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2" name="Google Shape;1112;p108"/>
          <p:cNvCxnSpPr>
            <a:endCxn id="1106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3" name="Google Shape;1113;p108"/>
          <p:cNvCxnSpPr>
            <a:endCxn id="1106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4" name="Google Shape;1114;p108"/>
          <p:cNvCxnSpPr>
            <a:endCxn id="1106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5" name="Google Shape;1115;p108"/>
          <p:cNvCxnSpPr>
            <a:endCxn id="1106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6" name="Google Shape;1116;p10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7" name="Google Shape;1117;p108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8" name="Google Shape;1118;p108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9" name="Google Shape;1119;p108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0" name="Google Shape;1120;p108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1" name="Google Shape;1121;p108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2" name="Google Shape;1122;p108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3" name="Google Shape;1123;p108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4" name="Google Shape;1124;p108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5" name="Google Shape;1125;p108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6" name="Google Shape;1126;p108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7" name="Google Shape;1127;p108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8" name="Google Shape;1128;p108"/>
          <p:cNvCxnSpPr>
            <a:endCxn id="1106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9" name="Google Shape;1129;p108"/>
          <p:cNvCxnSpPr>
            <a:endCxn id="1106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0" name="Google Shape;1130;p108"/>
          <p:cNvCxnSpPr>
            <a:endCxn id="1106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1" name="Google Shape;1131;p108"/>
          <p:cNvCxnSpPr>
            <a:endCxn id="1106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2" name="Google Shape;1132;p108"/>
          <p:cNvCxnSpPr>
            <a:endCxn id="1106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3" name="Google Shape;1133;p108"/>
          <p:cNvCxnSpPr>
            <a:endCxn id="1106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4" name="Google Shape;1134;p108"/>
          <p:cNvCxnSpPr>
            <a:endCxn id="1106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5" name="Google Shape;1135;p108"/>
          <p:cNvCxnSpPr>
            <a:endCxn id="1106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36" name="Google Shape;1136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0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142" name="Google Shape;1142;p109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143" name="Google Shape;1143;p109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109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5" name="Google Shape;1145;p109"/>
          <p:cNvCxnSpPr>
            <a:endCxn id="1143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6" name="Google Shape;1146;p109"/>
          <p:cNvCxnSpPr>
            <a:endCxn id="1143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7" name="Google Shape;1147;p109"/>
          <p:cNvCxnSpPr>
            <a:endCxn id="1143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8" name="Google Shape;1148;p109"/>
          <p:cNvCxnSpPr>
            <a:endCxn id="1143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9" name="Google Shape;1149;p109"/>
          <p:cNvCxnSpPr>
            <a:endCxn id="1143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0" name="Google Shape;1150;p109"/>
          <p:cNvCxnSpPr>
            <a:endCxn id="1144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1" name="Google Shape;1151;p109"/>
          <p:cNvCxnSpPr>
            <a:endCxn id="1144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2" name="Google Shape;1152;p109"/>
          <p:cNvCxnSpPr>
            <a:endCxn id="1144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3" name="Google Shape;1153;p109"/>
          <p:cNvCxnSpPr>
            <a:endCxn id="1144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4" name="Google Shape;1154;p109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5" name="Google Shape;1155;p109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6" name="Google Shape;1156;p109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7" name="Google Shape;1157;p109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8" name="Google Shape;1158;p109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9" name="Google Shape;1159;p109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0" name="Google Shape;1160;p109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1" name="Google Shape;1161;p109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2" name="Google Shape;1162;p109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3" name="Google Shape;1163;p109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4" name="Google Shape;1164;p109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5" name="Google Shape;1165;p109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6" name="Google Shape;1166;p109"/>
          <p:cNvCxnSpPr>
            <a:endCxn id="1144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7" name="Google Shape;1167;p109"/>
          <p:cNvCxnSpPr>
            <a:endCxn id="1144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8" name="Google Shape;1168;p109"/>
          <p:cNvCxnSpPr>
            <a:endCxn id="1144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9" name="Google Shape;1169;p109"/>
          <p:cNvCxnSpPr>
            <a:endCxn id="1144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0" name="Google Shape;1170;p109"/>
          <p:cNvCxnSpPr>
            <a:endCxn id="1144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1" name="Google Shape;1171;p109"/>
          <p:cNvCxnSpPr>
            <a:endCxn id="1144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2" name="Google Shape;1172;p109"/>
          <p:cNvCxnSpPr>
            <a:endCxn id="1144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3" name="Google Shape;1173;p109"/>
          <p:cNvCxnSpPr>
            <a:endCxn id="1144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74" name="Google Shape;1174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1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180" name="Google Shape;1180;p110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181" name="Google Shape;1181;p110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2" name="Google Shape;1182;p110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83" name="Google Shape;1183;p110"/>
          <p:cNvCxnSpPr>
            <a:endCxn id="1181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4" name="Google Shape;1184;p110"/>
          <p:cNvCxnSpPr>
            <a:endCxn id="1181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5" name="Google Shape;1185;p110"/>
          <p:cNvCxnSpPr>
            <a:endCxn id="1181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6" name="Google Shape;1186;p110"/>
          <p:cNvCxnSpPr>
            <a:endCxn id="1181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7" name="Google Shape;1187;p110"/>
          <p:cNvCxnSpPr>
            <a:endCxn id="1181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8" name="Google Shape;1188;p110"/>
          <p:cNvCxnSpPr>
            <a:endCxn id="1182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9" name="Google Shape;1189;p110"/>
          <p:cNvCxnSpPr>
            <a:endCxn id="1182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0" name="Google Shape;1190;p110"/>
          <p:cNvCxnSpPr>
            <a:endCxn id="1182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1" name="Google Shape;1191;p110"/>
          <p:cNvCxnSpPr>
            <a:endCxn id="1182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2" name="Google Shape;1192;p110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3" name="Google Shape;1193;p110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4" name="Google Shape;1194;p110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5" name="Google Shape;1195;p110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6" name="Google Shape;1196;p110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7" name="Google Shape;1197;p110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8" name="Google Shape;1198;p110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9" name="Google Shape;1199;p110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0" name="Google Shape;1200;p110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1" name="Google Shape;1201;p110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2" name="Google Shape;1202;p110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3" name="Google Shape;1203;p110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4" name="Google Shape;1204;p110"/>
          <p:cNvCxnSpPr>
            <a:endCxn id="1182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5" name="Google Shape;1205;p110"/>
          <p:cNvCxnSpPr>
            <a:endCxn id="1182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6" name="Google Shape;1206;p110"/>
          <p:cNvCxnSpPr>
            <a:endCxn id="1182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7" name="Google Shape;1207;p110"/>
          <p:cNvCxnSpPr>
            <a:endCxn id="1182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8" name="Google Shape;1208;p110"/>
          <p:cNvCxnSpPr>
            <a:endCxn id="1182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9" name="Google Shape;1209;p110"/>
          <p:cNvCxnSpPr>
            <a:endCxn id="1182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0" name="Google Shape;1210;p110"/>
          <p:cNvCxnSpPr>
            <a:endCxn id="1182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1" name="Google Shape;1211;p110"/>
          <p:cNvCxnSpPr>
            <a:endCxn id="1182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12" name="Google Shape;1212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110"/>
          <p:cNvSpPr/>
          <p:nvPr/>
        </p:nvSpPr>
        <p:spPr>
          <a:xfrm>
            <a:off x="4084637" y="22018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4" name="Google Shape;1214;p110"/>
          <p:cNvSpPr/>
          <p:nvPr/>
        </p:nvSpPr>
        <p:spPr>
          <a:xfrm>
            <a:off x="4084637" y="3116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5" name="Google Shape;1215;p110"/>
          <p:cNvSpPr/>
          <p:nvPr/>
        </p:nvSpPr>
        <p:spPr>
          <a:xfrm>
            <a:off x="4084637" y="34210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6" name="Google Shape;1216;p110"/>
          <p:cNvSpPr/>
          <p:nvPr/>
        </p:nvSpPr>
        <p:spPr>
          <a:xfrm>
            <a:off x="4084637" y="5021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7" name="Google Shape;1217;p110"/>
          <p:cNvSpPr/>
          <p:nvPr/>
        </p:nvSpPr>
        <p:spPr>
          <a:xfrm>
            <a:off x="4084637" y="5402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1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223" name="Google Shape;1223;p111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224" name="Google Shape;1224;p111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5" name="Google Shape;1225;p111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26" name="Google Shape;1226;p111"/>
          <p:cNvCxnSpPr>
            <a:endCxn id="1224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7" name="Google Shape;1227;p111"/>
          <p:cNvCxnSpPr>
            <a:endCxn id="1224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8" name="Google Shape;1228;p111"/>
          <p:cNvCxnSpPr>
            <a:endCxn id="1224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9" name="Google Shape;1229;p111"/>
          <p:cNvCxnSpPr>
            <a:endCxn id="1224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0" name="Google Shape;1230;p111"/>
          <p:cNvCxnSpPr>
            <a:endCxn id="1224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1" name="Google Shape;1231;p111"/>
          <p:cNvCxnSpPr>
            <a:endCxn id="1225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2" name="Google Shape;1232;p111"/>
          <p:cNvCxnSpPr>
            <a:endCxn id="1225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3" name="Google Shape;1233;p111"/>
          <p:cNvCxnSpPr>
            <a:endCxn id="1225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4" name="Google Shape;1234;p111"/>
          <p:cNvCxnSpPr>
            <a:endCxn id="1225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5" name="Google Shape;1235;p111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6" name="Google Shape;1236;p111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7" name="Google Shape;1237;p111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8" name="Google Shape;1238;p111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9" name="Google Shape;1239;p111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0" name="Google Shape;1240;p111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1" name="Google Shape;1241;p111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2" name="Google Shape;1242;p111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3" name="Google Shape;1243;p111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4" name="Google Shape;1244;p111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5" name="Google Shape;1245;p111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6" name="Google Shape;1246;p111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7" name="Google Shape;1247;p111"/>
          <p:cNvCxnSpPr>
            <a:endCxn id="1225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8" name="Google Shape;1248;p111"/>
          <p:cNvCxnSpPr>
            <a:endCxn id="1225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9" name="Google Shape;1249;p111"/>
          <p:cNvCxnSpPr>
            <a:endCxn id="1225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0" name="Google Shape;1250;p111"/>
          <p:cNvCxnSpPr>
            <a:endCxn id="1225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1" name="Google Shape;1251;p111"/>
          <p:cNvCxnSpPr>
            <a:endCxn id="1225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2" name="Google Shape;1252;p111"/>
          <p:cNvCxnSpPr>
            <a:endCxn id="1225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3" name="Google Shape;1253;p111"/>
          <p:cNvCxnSpPr>
            <a:endCxn id="1225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4" name="Google Shape;1254;p111"/>
          <p:cNvCxnSpPr>
            <a:endCxn id="1225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55" name="Google Shape;1255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111"/>
          <p:cNvSpPr/>
          <p:nvPr/>
        </p:nvSpPr>
        <p:spPr>
          <a:xfrm>
            <a:off x="4084637" y="22018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7" name="Google Shape;1257;p111"/>
          <p:cNvSpPr/>
          <p:nvPr/>
        </p:nvSpPr>
        <p:spPr>
          <a:xfrm>
            <a:off x="4084637" y="3116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8" name="Google Shape;1258;p111"/>
          <p:cNvSpPr/>
          <p:nvPr/>
        </p:nvSpPr>
        <p:spPr>
          <a:xfrm>
            <a:off x="4084637" y="34210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9" name="Google Shape;1259;p111"/>
          <p:cNvSpPr/>
          <p:nvPr/>
        </p:nvSpPr>
        <p:spPr>
          <a:xfrm>
            <a:off x="4084637" y="5021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0" name="Google Shape;1260;p111"/>
          <p:cNvSpPr/>
          <p:nvPr/>
        </p:nvSpPr>
        <p:spPr>
          <a:xfrm>
            <a:off x="4084637" y="5402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1" name="Google Shape;1261;p111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262" name="Google Shape;1262;p111"/>
          <p:cNvSpPr/>
          <p:nvPr/>
        </p:nvSpPr>
        <p:spPr>
          <a:xfrm>
            <a:off x="9113837" y="2506662"/>
            <a:ext cx="1088019" cy="1088019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1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268" name="Google Shape;1268;p112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269" name="Google Shape;1269;p112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112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71" name="Google Shape;1271;p112"/>
          <p:cNvCxnSpPr>
            <a:endCxn id="1269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2" name="Google Shape;1272;p112"/>
          <p:cNvCxnSpPr>
            <a:endCxn id="1269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3" name="Google Shape;1273;p112"/>
          <p:cNvCxnSpPr>
            <a:endCxn id="1269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4" name="Google Shape;1274;p112"/>
          <p:cNvCxnSpPr>
            <a:endCxn id="1269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5" name="Google Shape;1275;p112"/>
          <p:cNvCxnSpPr>
            <a:endCxn id="1269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6" name="Google Shape;1276;p112"/>
          <p:cNvCxnSpPr>
            <a:endCxn id="1270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7" name="Google Shape;1277;p112"/>
          <p:cNvCxnSpPr>
            <a:endCxn id="1270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8" name="Google Shape;1278;p112"/>
          <p:cNvCxnSpPr>
            <a:endCxn id="1270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9" name="Google Shape;1279;p112"/>
          <p:cNvCxnSpPr>
            <a:endCxn id="1270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0" name="Google Shape;1280;p112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1" name="Google Shape;1281;p112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2" name="Google Shape;1282;p112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3" name="Google Shape;1283;p112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4" name="Google Shape;1284;p112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5" name="Google Shape;1285;p112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6" name="Google Shape;1286;p112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7" name="Google Shape;1287;p112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8" name="Google Shape;1288;p112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9" name="Google Shape;1289;p112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0" name="Google Shape;1290;p112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1" name="Google Shape;1291;p112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2" name="Google Shape;1292;p112"/>
          <p:cNvCxnSpPr>
            <a:endCxn id="1270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3" name="Google Shape;1293;p112"/>
          <p:cNvCxnSpPr>
            <a:endCxn id="1270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4" name="Google Shape;1294;p112"/>
          <p:cNvCxnSpPr>
            <a:endCxn id="1270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5" name="Google Shape;1295;p112"/>
          <p:cNvCxnSpPr>
            <a:endCxn id="1270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6" name="Google Shape;1296;p112"/>
          <p:cNvCxnSpPr>
            <a:endCxn id="1270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7" name="Google Shape;1297;p112"/>
          <p:cNvCxnSpPr>
            <a:endCxn id="1270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8" name="Google Shape;1298;p112"/>
          <p:cNvCxnSpPr>
            <a:endCxn id="1270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9" name="Google Shape;1299;p112"/>
          <p:cNvCxnSpPr>
            <a:endCxn id="1270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00" name="Google Shape;1300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112"/>
          <p:cNvSpPr/>
          <p:nvPr/>
        </p:nvSpPr>
        <p:spPr>
          <a:xfrm>
            <a:off x="4084637" y="2430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2" name="Google Shape;1302;p112"/>
          <p:cNvSpPr/>
          <p:nvPr/>
        </p:nvSpPr>
        <p:spPr>
          <a:xfrm>
            <a:off x="4084637" y="2811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3" name="Google Shape;1303;p112"/>
          <p:cNvSpPr/>
          <p:nvPr/>
        </p:nvSpPr>
        <p:spPr>
          <a:xfrm>
            <a:off x="4084637" y="4716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4" name="Google Shape;1304;p112"/>
          <p:cNvSpPr/>
          <p:nvPr/>
        </p:nvSpPr>
        <p:spPr>
          <a:xfrm>
            <a:off x="4084637" y="57070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5" name="Google Shape;1305;p112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306" name="Google Shape;1306;p112"/>
          <p:cNvSpPr/>
          <p:nvPr/>
        </p:nvSpPr>
        <p:spPr>
          <a:xfrm>
            <a:off x="9113837" y="2506662"/>
            <a:ext cx="1088019" cy="1088019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1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312" name="Google Shape;1312;p113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313" name="Google Shape;1313;p113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4" name="Google Shape;1314;p113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15" name="Google Shape;1315;p113"/>
          <p:cNvCxnSpPr>
            <a:endCxn id="1313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6" name="Google Shape;1316;p113"/>
          <p:cNvCxnSpPr>
            <a:endCxn id="1313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7" name="Google Shape;1317;p113"/>
          <p:cNvCxnSpPr>
            <a:endCxn id="1313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8" name="Google Shape;1318;p113"/>
          <p:cNvCxnSpPr>
            <a:endCxn id="1313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9" name="Google Shape;1319;p113"/>
          <p:cNvCxnSpPr>
            <a:endCxn id="1313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0" name="Google Shape;1320;p113"/>
          <p:cNvCxnSpPr>
            <a:endCxn id="1314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1" name="Google Shape;1321;p113"/>
          <p:cNvCxnSpPr>
            <a:endCxn id="1314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2" name="Google Shape;1322;p113"/>
          <p:cNvCxnSpPr>
            <a:endCxn id="1314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3" name="Google Shape;1323;p113"/>
          <p:cNvCxnSpPr>
            <a:endCxn id="1314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4" name="Google Shape;1324;p113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5" name="Google Shape;1325;p113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6" name="Google Shape;1326;p113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7" name="Google Shape;1327;p113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8" name="Google Shape;1328;p113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9" name="Google Shape;1329;p11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0" name="Google Shape;1330;p113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1" name="Google Shape;1331;p113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2" name="Google Shape;1332;p113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3" name="Google Shape;1333;p113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4" name="Google Shape;1334;p113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5" name="Google Shape;1335;p113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6" name="Google Shape;1336;p113"/>
          <p:cNvCxnSpPr>
            <a:endCxn id="1314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7" name="Google Shape;1337;p113"/>
          <p:cNvCxnSpPr>
            <a:endCxn id="1314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8" name="Google Shape;1338;p113"/>
          <p:cNvCxnSpPr>
            <a:endCxn id="1314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9" name="Google Shape;1339;p113"/>
          <p:cNvCxnSpPr>
            <a:endCxn id="1314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0" name="Google Shape;1340;p113"/>
          <p:cNvCxnSpPr>
            <a:endCxn id="1314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1" name="Google Shape;1341;p113"/>
          <p:cNvCxnSpPr>
            <a:endCxn id="1314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2" name="Google Shape;1342;p113"/>
          <p:cNvCxnSpPr>
            <a:endCxn id="1314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3" name="Google Shape;1343;p113"/>
          <p:cNvCxnSpPr>
            <a:endCxn id="1314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44" name="Google Shape;1344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Google Shape;1345;p113"/>
          <p:cNvSpPr/>
          <p:nvPr/>
        </p:nvSpPr>
        <p:spPr>
          <a:xfrm>
            <a:off x="4084637" y="2430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6" name="Google Shape;1346;p113"/>
          <p:cNvSpPr/>
          <p:nvPr/>
        </p:nvSpPr>
        <p:spPr>
          <a:xfrm>
            <a:off x="4084637" y="2811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7" name="Google Shape;1347;p113"/>
          <p:cNvSpPr/>
          <p:nvPr/>
        </p:nvSpPr>
        <p:spPr>
          <a:xfrm>
            <a:off x="4084637" y="4716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8" name="Google Shape;1348;p113"/>
          <p:cNvSpPr/>
          <p:nvPr/>
        </p:nvSpPr>
        <p:spPr>
          <a:xfrm>
            <a:off x="4084637" y="57070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9" name="Google Shape;1349;p113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350" name="Google Shape;1350;p113"/>
          <p:cNvSpPr txBox="1"/>
          <p:nvPr/>
        </p:nvSpPr>
        <p:spPr>
          <a:xfrm>
            <a:off x="9113837" y="44878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.51</a:t>
            </a:r>
            <a:endParaRPr/>
          </a:p>
        </p:txBody>
      </p:sp>
      <p:sp>
        <p:nvSpPr>
          <p:cNvPr id="1351" name="Google Shape;1351;p113"/>
          <p:cNvSpPr/>
          <p:nvPr/>
        </p:nvSpPr>
        <p:spPr>
          <a:xfrm>
            <a:off x="9113837" y="4335462"/>
            <a:ext cx="1088019" cy="1088019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1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357" name="Google Shape;1357;p114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358" name="Google Shape;1358;p114"/>
          <p:cNvSpPr/>
          <p:nvPr/>
        </p:nvSpPr>
        <p:spPr>
          <a:xfrm>
            <a:off x="7742237" y="24975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9" name="Google Shape;1359;p114"/>
          <p:cNvSpPr/>
          <p:nvPr/>
        </p:nvSpPr>
        <p:spPr>
          <a:xfrm>
            <a:off x="7742237" y="43735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60" name="Google Shape;1360;p114"/>
          <p:cNvCxnSpPr>
            <a:endCxn id="1358" idx="1"/>
          </p:cNvCxnSpPr>
          <p:nvPr/>
        </p:nvCxnSpPr>
        <p:spPr>
          <a:xfrm>
            <a:off x="4446737" y="23493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1" name="Google Shape;1361;p114"/>
          <p:cNvCxnSpPr>
            <a:endCxn id="1358" idx="1"/>
          </p:cNvCxnSpPr>
          <p:nvPr/>
        </p:nvCxnSpPr>
        <p:spPr>
          <a:xfrm flipH="1" rot="10800000">
            <a:off x="4420337" y="30690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2" name="Google Shape;1362;p114"/>
          <p:cNvCxnSpPr>
            <a:endCxn id="1358" idx="1"/>
          </p:cNvCxnSpPr>
          <p:nvPr/>
        </p:nvCxnSpPr>
        <p:spPr>
          <a:xfrm flipH="1" rot="10800000">
            <a:off x="4420337" y="30690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3" name="Google Shape;1363;p114"/>
          <p:cNvCxnSpPr>
            <a:endCxn id="1358" idx="1"/>
          </p:cNvCxnSpPr>
          <p:nvPr/>
        </p:nvCxnSpPr>
        <p:spPr>
          <a:xfrm flipH="1" rot="10800000">
            <a:off x="4420337" y="30690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4" name="Google Shape;1364;p114"/>
          <p:cNvCxnSpPr>
            <a:endCxn id="1358" idx="1"/>
          </p:cNvCxnSpPr>
          <p:nvPr/>
        </p:nvCxnSpPr>
        <p:spPr>
          <a:xfrm flipH="1" rot="10800000">
            <a:off x="4420337" y="30690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5" name="Google Shape;1365;p114"/>
          <p:cNvCxnSpPr>
            <a:endCxn id="1359" idx="1"/>
          </p:cNvCxnSpPr>
          <p:nvPr/>
        </p:nvCxnSpPr>
        <p:spPr>
          <a:xfrm>
            <a:off x="4420337" y="26542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6" name="Google Shape;1366;p114"/>
          <p:cNvCxnSpPr>
            <a:endCxn id="1359" idx="1"/>
          </p:cNvCxnSpPr>
          <p:nvPr/>
        </p:nvCxnSpPr>
        <p:spPr>
          <a:xfrm>
            <a:off x="4420337" y="29590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7" name="Google Shape;1367;p114"/>
          <p:cNvCxnSpPr>
            <a:endCxn id="1359" idx="1"/>
          </p:cNvCxnSpPr>
          <p:nvPr/>
        </p:nvCxnSpPr>
        <p:spPr>
          <a:xfrm>
            <a:off x="4420337" y="49450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8" name="Google Shape;1368;p114"/>
          <p:cNvCxnSpPr>
            <a:endCxn id="1359" idx="1"/>
          </p:cNvCxnSpPr>
          <p:nvPr/>
        </p:nvCxnSpPr>
        <p:spPr>
          <a:xfrm flipH="1" rot="10800000">
            <a:off x="4420337" y="49450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9" name="Google Shape;1369;p114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0" name="Google Shape;1370;p114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1" name="Google Shape;1371;p114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2" name="Google Shape;1372;p114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3" name="Google Shape;1373;p114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4" name="Google Shape;1374;p114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5" name="Google Shape;1375;p114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6" name="Google Shape;1376;p114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7" name="Google Shape;1377;p114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8" name="Google Shape;1378;p114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9" name="Google Shape;1379;p114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0" name="Google Shape;1380;p114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1" name="Google Shape;1381;p114"/>
          <p:cNvCxnSpPr>
            <a:endCxn id="1359" idx="1"/>
          </p:cNvCxnSpPr>
          <p:nvPr/>
        </p:nvCxnSpPr>
        <p:spPr>
          <a:xfrm>
            <a:off x="4420337" y="23494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2" name="Google Shape;1382;p114"/>
          <p:cNvCxnSpPr>
            <a:endCxn id="1359" idx="1"/>
          </p:cNvCxnSpPr>
          <p:nvPr/>
        </p:nvCxnSpPr>
        <p:spPr>
          <a:xfrm>
            <a:off x="4420337" y="32851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3" name="Google Shape;1383;p114"/>
          <p:cNvCxnSpPr>
            <a:endCxn id="1359" idx="1"/>
          </p:cNvCxnSpPr>
          <p:nvPr/>
        </p:nvCxnSpPr>
        <p:spPr>
          <a:xfrm>
            <a:off x="4446737" y="36199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4" name="Google Shape;1384;p114"/>
          <p:cNvCxnSpPr>
            <a:endCxn id="1359" idx="1"/>
          </p:cNvCxnSpPr>
          <p:nvPr/>
        </p:nvCxnSpPr>
        <p:spPr>
          <a:xfrm>
            <a:off x="4420337" y="39835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5" name="Google Shape;1385;p114"/>
          <p:cNvCxnSpPr>
            <a:endCxn id="1359" idx="1"/>
          </p:cNvCxnSpPr>
          <p:nvPr/>
        </p:nvCxnSpPr>
        <p:spPr>
          <a:xfrm>
            <a:off x="4420337" y="42544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6" name="Google Shape;1386;p114"/>
          <p:cNvCxnSpPr>
            <a:endCxn id="1359" idx="1"/>
          </p:cNvCxnSpPr>
          <p:nvPr/>
        </p:nvCxnSpPr>
        <p:spPr>
          <a:xfrm>
            <a:off x="4420337" y="45592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7" name="Google Shape;1387;p114"/>
          <p:cNvCxnSpPr>
            <a:endCxn id="1359" idx="1"/>
          </p:cNvCxnSpPr>
          <p:nvPr/>
        </p:nvCxnSpPr>
        <p:spPr>
          <a:xfrm flipH="1" rot="10800000">
            <a:off x="4420337" y="49450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8" name="Google Shape;1388;p114"/>
          <p:cNvCxnSpPr>
            <a:endCxn id="1359" idx="1"/>
          </p:cNvCxnSpPr>
          <p:nvPr/>
        </p:nvCxnSpPr>
        <p:spPr>
          <a:xfrm flipH="1" rot="10800000">
            <a:off x="4420337" y="49450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89" name="Google Shape;1389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1970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14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391" name="Google Shape;1391;p114"/>
          <p:cNvSpPr/>
          <p:nvPr/>
        </p:nvSpPr>
        <p:spPr>
          <a:xfrm>
            <a:off x="7648695" y="2375482"/>
            <a:ext cx="1388942" cy="1388942"/>
          </a:xfrm>
          <a:prstGeom prst="ellipse">
            <a:avLst/>
          </a:prstGeom>
          <a:noFill/>
          <a:ln cap="flat" cmpd="sng" w="762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2" name="Google Shape;1392;p114"/>
          <p:cNvSpPr txBox="1"/>
          <p:nvPr/>
        </p:nvSpPr>
        <p:spPr>
          <a:xfrm>
            <a:off x="9113837" y="44878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.51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1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398" name="Google Shape;1398;p115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list of feature values becomes a list of votes.</a:t>
            </a:r>
            <a:endParaRPr/>
          </a:p>
        </p:txBody>
      </p:sp>
      <p:sp>
        <p:nvSpPr>
          <p:cNvPr id="1399" name="Google Shape;1399;p115"/>
          <p:cNvSpPr/>
          <p:nvPr/>
        </p:nvSpPr>
        <p:spPr>
          <a:xfrm>
            <a:off x="5151437" y="2150074"/>
            <a:ext cx="2047484" cy="39446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0" name="Google Shape;1400;p115"/>
          <p:cNvSpPr/>
          <p:nvPr/>
        </p:nvSpPr>
        <p:spPr>
          <a:xfrm>
            <a:off x="7742237" y="24975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1" name="Google Shape;1401;p115"/>
          <p:cNvSpPr/>
          <p:nvPr/>
        </p:nvSpPr>
        <p:spPr>
          <a:xfrm>
            <a:off x="7742237" y="43735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02" name="Google Shape;1402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197062"/>
            <a:ext cx="331313" cy="384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3" name="Google Shape;1403;p115"/>
          <p:cNvGrpSpPr/>
          <p:nvPr/>
        </p:nvGrpSpPr>
        <p:grpSpPr>
          <a:xfrm>
            <a:off x="5684837" y="3268662"/>
            <a:ext cx="1066800" cy="1371600"/>
            <a:chOff x="5684837" y="3268662"/>
            <a:chExt cx="1066800" cy="1371600"/>
          </a:xfrm>
        </p:grpSpPr>
        <p:sp>
          <p:nvSpPr>
            <p:cNvPr id="1404" name="Google Shape;1404;p115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05" name="Google Shape;1405;p115"/>
            <p:cNvCxnSpPr>
              <a:stCxn id="1406" idx="6"/>
              <a:endCxn id="1407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8" name="Google Shape;1408;p115"/>
            <p:cNvCxnSpPr>
              <a:stCxn id="1409" idx="6"/>
              <a:endCxn id="1407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0" name="Google Shape;1410;p115"/>
            <p:cNvCxnSpPr>
              <a:stCxn id="1409" idx="6"/>
              <a:endCxn id="1411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2" name="Google Shape;1412;p115"/>
            <p:cNvCxnSpPr>
              <a:endCxn id="1411" idx="2"/>
            </p:cNvCxnSpPr>
            <p:nvPr/>
          </p:nvCxnSpPr>
          <p:spPr>
            <a:xfrm flipH="1" rot="10800000">
              <a:off x="5837237" y="4183062"/>
              <a:ext cx="762000" cy="3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3" name="Google Shape;1413;p115"/>
            <p:cNvCxnSpPr>
              <a:stCxn id="1406" idx="6"/>
              <a:endCxn id="1411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4" name="Google Shape;1414;p115"/>
            <p:cNvCxnSpPr>
              <a:stCxn id="1415" idx="6"/>
              <a:endCxn id="1407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6" name="Google Shape;1406;p115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9" name="Google Shape;1409;p115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5" name="Google Shape;1415;p115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1" name="Google Shape;1411;p115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7" name="Google Shape;1407;p115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6" name="Google Shape;1416;p115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17" name="Google Shape;1417;p115"/>
            <p:cNvCxnSpPr>
              <a:stCxn id="1404" idx="6"/>
              <a:endCxn id="1411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8" name="Google Shape;1418;p115"/>
            <p:cNvCxnSpPr>
              <a:stCxn id="1404" idx="6"/>
              <a:endCxn id="1407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9" name="Google Shape;1419;p115"/>
            <p:cNvCxnSpPr>
              <a:stCxn id="1416" idx="6"/>
              <a:endCxn id="1407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0" name="Google Shape;1420;p115"/>
            <p:cNvCxnSpPr>
              <a:stCxn id="1416" idx="6"/>
              <a:endCxn id="1411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1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426" name="Google Shape;1426;p116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can also be stacked. </a:t>
            </a:r>
            <a:endParaRPr/>
          </a:p>
        </p:txBody>
      </p:sp>
      <p:sp>
        <p:nvSpPr>
          <p:cNvPr id="1427" name="Google Shape;1427;p116"/>
          <p:cNvSpPr/>
          <p:nvPr/>
        </p:nvSpPr>
        <p:spPr>
          <a:xfrm>
            <a:off x="5456237" y="2430462"/>
            <a:ext cx="1371600" cy="327660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8" name="Google Shape;1428;p116"/>
          <p:cNvSpPr/>
          <p:nvPr/>
        </p:nvSpPr>
        <p:spPr>
          <a:xfrm>
            <a:off x="9266237" y="24975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9" name="Google Shape;1429;p116"/>
          <p:cNvSpPr/>
          <p:nvPr/>
        </p:nvSpPr>
        <p:spPr>
          <a:xfrm>
            <a:off x="9266237" y="43735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30" name="Google Shape;1430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037" y="2197062"/>
            <a:ext cx="331313" cy="384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1" name="Google Shape;1431;p116"/>
          <p:cNvGrpSpPr/>
          <p:nvPr/>
        </p:nvGrpSpPr>
        <p:grpSpPr>
          <a:xfrm>
            <a:off x="5892271" y="3566786"/>
            <a:ext cx="651933" cy="838200"/>
            <a:chOff x="5684837" y="3268662"/>
            <a:chExt cx="1066800" cy="1371600"/>
          </a:xfrm>
        </p:grpSpPr>
        <p:sp>
          <p:nvSpPr>
            <p:cNvPr id="1432" name="Google Shape;1432;p116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33" name="Google Shape;1433;p116"/>
            <p:cNvCxnSpPr>
              <a:stCxn id="1434" idx="6"/>
              <a:endCxn id="1435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6" name="Google Shape;1436;p116"/>
            <p:cNvCxnSpPr>
              <a:stCxn id="1437" idx="6"/>
              <a:endCxn id="1435" idx="2"/>
            </p:cNvCxnSpPr>
            <p:nvPr/>
          </p:nvCxnSpPr>
          <p:spPr>
            <a:xfrm flipH="1" rot="10800000">
              <a:off x="5837237" y="37255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8" name="Google Shape;1438;p116"/>
            <p:cNvCxnSpPr>
              <a:stCxn id="1437" idx="6"/>
              <a:endCxn id="1439" idx="2"/>
            </p:cNvCxnSpPr>
            <p:nvPr/>
          </p:nvCxnSpPr>
          <p:spPr>
            <a:xfrm>
              <a:off x="5837237" y="39544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0" name="Google Shape;1440;p116"/>
            <p:cNvCxnSpPr>
              <a:endCxn id="1439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1" name="Google Shape;1441;p116"/>
            <p:cNvCxnSpPr>
              <a:stCxn id="1434" idx="6"/>
              <a:endCxn id="1439" idx="2"/>
            </p:cNvCxnSpPr>
            <p:nvPr/>
          </p:nvCxnSpPr>
          <p:spPr>
            <a:xfrm>
              <a:off x="5837237" y="33448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2" name="Google Shape;1442;p116"/>
            <p:cNvCxnSpPr>
              <a:stCxn id="1443" idx="6"/>
              <a:endCxn id="1435" idx="2"/>
            </p:cNvCxnSpPr>
            <p:nvPr/>
          </p:nvCxnSpPr>
          <p:spPr>
            <a:xfrm flipH="1" rot="10800000">
              <a:off x="5837237" y="37261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4" name="Google Shape;1434;p116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7" name="Google Shape;1437;p116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3" name="Google Shape;1443;p116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9" name="Google Shape;1439;p116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5" name="Google Shape;1435;p116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4" name="Google Shape;1444;p116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45" name="Google Shape;1445;p116"/>
            <p:cNvCxnSpPr>
              <a:stCxn id="1432" idx="6"/>
              <a:endCxn id="1439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6" name="Google Shape;1446;p116"/>
            <p:cNvCxnSpPr>
              <a:stCxn id="1432" idx="6"/>
              <a:endCxn id="1435" idx="2"/>
            </p:cNvCxnSpPr>
            <p:nvPr/>
          </p:nvCxnSpPr>
          <p:spPr>
            <a:xfrm flipH="1" rot="10800000">
              <a:off x="5837237" y="37255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7" name="Google Shape;1447;p116"/>
            <p:cNvCxnSpPr>
              <a:stCxn id="1444" idx="6"/>
              <a:endCxn id="1435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8" name="Google Shape;1448;p116"/>
            <p:cNvCxnSpPr>
              <a:stCxn id="1444" idx="6"/>
              <a:endCxn id="1439" idx="2"/>
            </p:cNvCxnSpPr>
            <p:nvPr/>
          </p:nvCxnSpPr>
          <p:spPr>
            <a:xfrm>
              <a:off x="5837237" y="36496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49" name="Google Shape;1449;p116"/>
          <p:cNvSpPr/>
          <p:nvPr/>
        </p:nvSpPr>
        <p:spPr>
          <a:xfrm>
            <a:off x="7132637" y="2430462"/>
            <a:ext cx="1371600" cy="327660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50" name="Google Shape;1450;p116"/>
          <p:cNvGrpSpPr/>
          <p:nvPr/>
        </p:nvGrpSpPr>
        <p:grpSpPr>
          <a:xfrm>
            <a:off x="7568671" y="3566786"/>
            <a:ext cx="651933" cy="838200"/>
            <a:chOff x="5684837" y="3268662"/>
            <a:chExt cx="1066800" cy="1371600"/>
          </a:xfrm>
        </p:grpSpPr>
        <p:sp>
          <p:nvSpPr>
            <p:cNvPr id="1451" name="Google Shape;1451;p116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52" name="Google Shape;1452;p116"/>
            <p:cNvCxnSpPr>
              <a:stCxn id="1453" idx="6"/>
              <a:endCxn id="1454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5" name="Google Shape;1455;p116"/>
            <p:cNvCxnSpPr>
              <a:stCxn id="1456" idx="6"/>
              <a:endCxn id="1454" idx="2"/>
            </p:cNvCxnSpPr>
            <p:nvPr/>
          </p:nvCxnSpPr>
          <p:spPr>
            <a:xfrm flipH="1" rot="10800000">
              <a:off x="5837237" y="37255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7" name="Google Shape;1457;p116"/>
            <p:cNvCxnSpPr>
              <a:stCxn id="1456" idx="6"/>
              <a:endCxn id="1458" idx="2"/>
            </p:cNvCxnSpPr>
            <p:nvPr/>
          </p:nvCxnSpPr>
          <p:spPr>
            <a:xfrm>
              <a:off x="5837237" y="39544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9" name="Google Shape;1459;p116"/>
            <p:cNvCxnSpPr>
              <a:endCxn id="1458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0" name="Google Shape;1460;p116"/>
            <p:cNvCxnSpPr>
              <a:stCxn id="1453" idx="6"/>
              <a:endCxn id="1458" idx="2"/>
            </p:cNvCxnSpPr>
            <p:nvPr/>
          </p:nvCxnSpPr>
          <p:spPr>
            <a:xfrm>
              <a:off x="5837237" y="33448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1" name="Google Shape;1461;p116"/>
            <p:cNvCxnSpPr>
              <a:stCxn id="1462" idx="6"/>
              <a:endCxn id="1454" idx="2"/>
            </p:cNvCxnSpPr>
            <p:nvPr/>
          </p:nvCxnSpPr>
          <p:spPr>
            <a:xfrm flipH="1" rot="10800000">
              <a:off x="5837237" y="37261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3" name="Google Shape;1453;p116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6" name="Google Shape;1456;p116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2" name="Google Shape;1462;p116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8" name="Google Shape;1458;p116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4" name="Google Shape;1454;p116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3" name="Google Shape;1463;p116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64" name="Google Shape;1464;p116"/>
            <p:cNvCxnSpPr>
              <a:stCxn id="1451" idx="6"/>
              <a:endCxn id="1458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5" name="Google Shape;1465;p116"/>
            <p:cNvCxnSpPr>
              <a:stCxn id="1451" idx="6"/>
              <a:endCxn id="1454" idx="2"/>
            </p:cNvCxnSpPr>
            <p:nvPr/>
          </p:nvCxnSpPr>
          <p:spPr>
            <a:xfrm flipH="1" rot="10800000">
              <a:off x="5837237" y="37255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6" name="Google Shape;1466;p116"/>
            <p:cNvCxnSpPr>
              <a:stCxn id="1463" idx="6"/>
              <a:endCxn id="1454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7" name="Google Shape;1467;p116"/>
            <p:cNvCxnSpPr>
              <a:stCxn id="1463" idx="6"/>
              <a:endCxn id="1458" idx="2"/>
            </p:cNvCxnSpPr>
            <p:nvPr/>
          </p:nvCxnSpPr>
          <p:spPr>
            <a:xfrm>
              <a:off x="5837237" y="36496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8" name="Google Shape;1468;p116"/>
          <p:cNvSpPr/>
          <p:nvPr/>
        </p:nvSpPr>
        <p:spPr>
          <a:xfrm>
            <a:off x="3779837" y="2430462"/>
            <a:ext cx="1371600" cy="327660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69" name="Google Shape;1469;p116"/>
          <p:cNvGrpSpPr/>
          <p:nvPr/>
        </p:nvGrpSpPr>
        <p:grpSpPr>
          <a:xfrm>
            <a:off x="4215871" y="3566786"/>
            <a:ext cx="651933" cy="838200"/>
            <a:chOff x="5684837" y="3268662"/>
            <a:chExt cx="1066800" cy="1371600"/>
          </a:xfrm>
        </p:grpSpPr>
        <p:sp>
          <p:nvSpPr>
            <p:cNvPr id="1470" name="Google Shape;1470;p116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71" name="Google Shape;1471;p116"/>
            <p:cNvCxnSpPr>
              <a:stCxn id="1472" idx="6"/>
              <a:endCxn id="1473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4" name="Google Shape;1474;p116"/>
            <p:cNvCxnSpPr>
              <a:stCxn id="1475" idx="6"/>
              <a:endCxn id="1473" idx="2"/>
            </p:cNvCxnSpPr>
            <p:nvPr/>
          </p:nvCxnSpPr>
          <p:spPr>
            <a:xfrm flipH="1" rot="10800000">
              <a:off x="5837237" y="37255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6" name="Google Shape;1476;p116"/>
            <p:cNvCxnSpPr>
              <a:stCxn id="1475" idx="6"/>
              <a:endCxn id="1477" idx="2"/>
            </p:cNvCxnSpPr>
            <p:nvPr/>
          </p:nvCxnSpPr>
          <p:spPr>
            <a:xfrm>
              <a:off x="5837237" y="3954462"/>
              <a:ext cx="762000" cy="228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8" name="Google Shape;1478;p116"/>
            <p:cNvCxnSpPr>
              <a:endCxn id="1477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9" name="Google Shape;1479;p116"/>
            <p:cNvCxnSpPr>
              <a:stCxn id="1472" idx="6"/>
              <a:endCxn id="1477" idx="2"/>
            </p:cNvCxnSpPr>
            <p:nvPr/>
          </p:nvCxnSpPr>
          <p:spPr>
            <a:xfrm>
              <a:off x="5837237" y="33448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0" name="Google Shape;1480;p116"/>
            <p:cNvCxnSpPr>
              <a:stCxn id="1481" idx="6"/>
              <a:endCxn id="1473" idx="2"/>
            </p:cNvCxnSpPr>
            <p:nvPr/>
          </p:nvCxnSpPr>
          <p:spPr>
            <a:xfrm flipH="1" rot="10800000">
              <a:off x="5837237" y="3726162"/>
              <a:ext cx="762000" cy="837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2" name="Google Shape;1472;p116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5" name="Google Shape;1475;p116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1" name="Google Shape;1481;p116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7" name="Google Shape;1477;p116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3" name="Google Shape;1473;p116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2" name="Google Shape;1482;p116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83" name="Google Shape;1483;p116"/>
            <p:cNvCxnSpPr>
              <a:stCxn id="1470" idx="6"/>
              <a:endCxn id="1477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4" name="Google Shape;1484;p116"/>
            <p:cNvCxnSpPr>
              <a:stCxn id="1470" idx="6"/>
              <a:endCxn id="1473" idx="2"/>
            </p:cNvCxnSpPr>
            <p:nvPr/>
          </p:nvCxnSpPr>
          <p:spPr>
            <a:xfrm flipH="1" rot="10800000">
              <a:off x="5837237" y="37255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5" name="Google Shape;1485;p116"/>
            <p:cNvCxnSpPr>
              <a:stCxn id="1482" idx="6"/>
              <a:endCxn id="1473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6" name="Google Shape;1486;p116"/>
            <p:cNvCxnSpPr>
              <a:stCxn id="1482" idx="6"/>
              <a:endCxn id="1477" idx="2"/>
            </p:cNvCxnSpPr>
            <p:nvPr/>
          </p:nvCxnSpPr>
          <p:spPr>
            <a:xfrm>
              <a:off x="5837237" y="3649662"/>
              <a:ext cx="762000" cy="5337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870" y="39100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870" y="1760562"/>
            <a:ext cx="1381922" cy="1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</a:t>
            </a:r>
            <a:endParaRPr/>
          </a:p>
        </p:txBody>
      </p:sp>
      <p:sp>
        <p:nvSpPr>
          <p:cNvPr id="217" name="Google Shape;217;p54"/>
          <p:cNvSpPr/>
          <p:nvPr/>
        </p:nvSpPr>
        <p:spPr>
          <a:xfrm>
            <a:off x="4691192" y="15922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18" name="Google Shape;218;p54"/>
          <p:cNvCxnSpPr>
            <a:endCxn id="217" idx="1"/>
          </p:cNvCxnSpPr>
          <p:nvPr/>
        </p:nvCxnSpPr>
        <p:spPr>
          <a:xfrm>
            <a:off x="3786992" y="24304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54"/>
          <p:cNvCxnSpPr/>
          <p:nvPr/>
        </p:nvCxnSpPr>
        <p:spPr>
          <a:xfrm>
            <a:off x="7815392" y="24304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54"/>
          <p:cNvSpPr txBox="1"/>
          <p:nvPr/>
        </p:nvSpPr>
        <p:spPr>
          <a:xfrm>
            <a:off x="8653592" y="1823600"/>
            <a:ext cx="973664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/>
          </a:p>
        </p:txBody>
      </p:sp>
      <p:sp>
        <p:nvSpPr>
          <p:cNvPr id="221" name="Google Shape;221;p54"/>
          <p:cNvSpPr/>
          <p:nvPr/>
        </p:nvSpPr>
        <p:spPr>
          <a:xfrm>
            <a:off x="4691192" y="37258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22" name="Google Shape;222;p54"/>
          <p:cNvCxnSpPr>
            <a:endCxn id="221" idx="1"/>
          </p:cNvCxnSpPr>
          <p:nvPr/>
        </p:nvCxnSpPr>
        <p:spPr>
          <a:xfrm>
            <a:off x="3786992" y="45640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54"/>
          <p:cNvCxnSpPr/>
          <p:nvPr/>
        </p:nvCxnSpPr>
        <p:spPr>
          <a:xfrm>
            <a:off x="7815392" y="45640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54"/>
          <p:cNvSpPr txBox="1"/>
          <p:nvPr/>
        </p:nvSpPr>
        <p:spPr>
          <a:xfrm>
            <a:off x="8653592" y="3954462"/>
            <a:ext cx="106984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17"/>
          <p:cNvSpPr txBox="1"/>
          <p:nvPr>
            <p:ph type="ctrTitle"/>
          </p:nvPr>
        </p:nvSpPr>
        <p:spPr>
          <a:xfrm>
            <a:off x="423945" y="1012530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neural networks work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18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18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18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18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18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1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four pixel camera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19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19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19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19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19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1" name="Google Shape;1511;p11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 images</a:t>
            </a:r>
            <a:endParaRPr/>
          </a:p>
        </p:txBody>
      </p:sp>
      <p:sp>
        <p:nvSpPr>
          <p:cNvPr id="1512" name="Google Shape;1512;p119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19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19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19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19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17" name="Google Shape;1517;p119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18" name="Google Shape;1518;p119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19" name="Google Shape;1519;p119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20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20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20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20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120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29" name="Google Shape;1529;p12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 images</a:t>
            </a:r>
            <a:endParaRPr/>
          </a:p>
        </p:txBody>
      </p:sp>
      <p:sp>
        <p:nvSpPr>
          <p:cNvPr id="1530" name="Google Shape;1530;p120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20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20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20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20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35" name="Google Shape;1535;p120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36" name="Google Shape;1536;p120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37" name="Google Shape;1537;p120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1538" name="Google Shape;1538;p120"/>
          <p:cNvGrpSpPr/>
          <p:nvPr/>
        </p:nvGrpSpPr>
        <p:grpSpPr>
          <a:xfrm>
            <a:off x="359172" y="3056814"/>
            <a:ext cx="1147016" cy="1103530"/>
            <a:chOff x="3186875" y="2837975"/>
            <a:chExt cx="455400" cy="450513"/>
          </a:xfrm>
        </p:grpSpPr>
        <p:sp>
          <p:nvSpPr>
            <p:cNvPr id="1539" name="Google Shape;1539;p12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2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41" name="Google Shape;1541;p12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2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2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44" name="Google Shape;1544;p120"/>
          <p:cNvCxnSpPr/>
          <p:nvPr/>
        </p:nvCxnSpPr>
        <p:spPr>
          <a:xfrm flipH="1" rot="10800000">
            <a:off x="1839392" y="1592680"/>
            <a:ext cx="8328000" cy="1709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2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2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2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2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12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54" name="Google Shape;1554;p12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 images</a:t>
            </a:r>
            <a:endParaRPr/>
          </a:p>
        </p:txBody>
      </p:sp>
      <p:sp>
        <p:nvSpPr>
          <p:cNvPr id="1555" name="Google Shape;1555;p121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21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21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21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21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60" name="Google Shape;1560;p121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61" name="Google Shape;1561;p121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62" name="Google Shape;1562;p121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563" name="Google Shape;1563;p121"/>
          <p:cNvCxnSpPr/>
          <p:nvPr/>
        </p:nvCxnSpPr>
        <p:spPr>
          <a:xfrm flipH="1" rot="10800000">
            <a:off x="1839392" y="2968603"/>
            <a:ext cx="8284500" cy="436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64" name="Google Shape;1564;p121"/>
          <p:cNvGrpSpPr/>
          <p:nvPr/>
        </p:nvGrpSpPr>
        <p:grpSpPr>
          <a:xfrm>
            <a:off x="396073" y="3057835"/>
            <a:ext cx="1115548" cy="1103125"/>
            <a:chOff x="3186875" y="2837975"/>
            <a:chExt cx="455400" cy="450513"/>
          </a:xfrm>
        </p:grpSpPr>
        <p:sp>
          <p:nvSpPr>
            <p:cNvPr id="1565" name="Google Shape;1565;p12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2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2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2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2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2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2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2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2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2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79" name="Google Shape;1579;p12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 images</a:t>
            </a:r>
            <a:endParaRPr/>
          </a:p>
        </p:txBody>
      </p:sp>
      <p:sp>
        <p:nvSpPr>
          <p:cNvPr id="1580" name="Google Shape;1580;p122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22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22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122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22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85" name="Google Shape;1585;p122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86" name="Google Shape;1586;p122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87" name="Google Shape;1587;p122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588" name="Google Shape;1588;p122"/>
          <p:cNvCxnSpPr/>
          <p:nvPr/>
        </p:nvCxnSpPr>
        <p:spPr>
          <a:xfrm>
            <a:off x="1839392" y="3716271"/>
            <a:ext cx="8357100" cy="454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9" name="Google Shape;1589;p122"/>
          <p:cNvGrpSpPr/>
          <p:nvPr/>
        </p:nvGrpSpPr>
        <p:grpSpPr>
          <a:xfrm>
            <a:off x="389599" y="3057719"/>
            <a:ext cx="1128891" cy="1103305"/>
            <a:chOff x="3186875" y="2837975"/>
            <a:chExt cx="455400" cy="450513"/>
          </a:xfrm>
        </p:grpSpPr>
        <p:sp>
          <p:nvSpPr>
            <p:cNvPr id="1590" name="Google Shape;1590;p12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2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2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2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2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2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rules can’t do it</a:t>
            </a:r>
            <a:endParaRPr/>
          </a:p>
        </p:txBody>
      </p:sp>
      <p:sp>
        <p:nvSpPr>
          <p:cNvPr id="1600" name="Google Shape;1600;p123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23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123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123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123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05" name="Google Shape;1605;p123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06" name="Google Shape;1606;p123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07" name="Google Shape;1607;p123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1608" name="Google Shape;1608;p123"/>
          <p:cNvGrpSpPr/>
          <p:nvPr/>
        </p:nvGrpSpPr>
        <p:grpSpPr>
          <a:xfrm>
            <a:off x="365162" y="2230788"/>
            <a:ext cx="1115548" cy="1172369"/>
            <a:chOff x="3186875" y="2837975"/>
            <a:chExt cx="455400" cy="450513"/>
          </a:xfrm>
        </p:grpSpPr>
        <p:sp>
          <p:nvSpPr>
            <p:cNvPr id="1609" name="Google Shape;1609;p12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2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2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2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2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4" name="Google Shape;1614;p123"/>
          <p:cNvCxnSpPr/>
          <p:nvPr/>
        </p:nvCxnSpPr>
        <p:spPr>
          <a:xfrm>
            <a:off x="1824907" y="2838368"/>
            <a:ext cx="8154300" cy="256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2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rules can’t do it</a:t>
            </a:r>
            <a:endParaRPr/>
          </a:p>
        </p:txBody>
      </p:sp>
      <p:sp>
        <p:nvSpPr>
          <p:cNvPr id="1620" name="Google Shape;1620;p124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124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24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24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24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25" name="Google Shape;1625;p124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26" name="Google Shape;1626;p124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27" name="Google Shape;1627;p124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628" name="Google Shape;1628;p124"/>
          <p:cNvCxnSpPr/>
          <p:nvPr/>
        </p:nvCxnSpPr>
        <p:spPr>
          <a:xfrm>
            <a:off x="1824907" y="2838368"/>
            <a:ext cx="8154300" cy="256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9" name="Google Shape;1629;p124"/>
          <p:cNvGrpSpPr/>
          <p:nvPr/>
        </p:nvGrpSpPr>
        <p:grpSpPr>
          <a:xfrm>
            <a:off x="365162" y="2230788"/>
            <a:ext cx="1115548" cy="1172369"/>
            <a:chOff x="3186875" y="2837975"/>
            <a:chExt cx="455400" cy="450513"/>
          </a:xfrm>
        </p:grpSpPr>
        <p:sp>
          <p:nvSpPr>
            <p:cNvPr id="1630" name="Google Shape;1630;p12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2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2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2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2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5" name="Google Shape;1635;p124"/>
          <p:cNvGrpSpPr/>
          <p:nvPr/>
        </p:nvGrpSpPr>
        <p:grpSpPr>
          <a:xfrm>
            <a:off x="362640" y="4187192"/>
            <a:ext cx="1120830" cy="1108621"/>
            <a:chOff x="3186875" y="2837975"/>
            <a:chExt cx="455400" cy="450513"/>
          </a:xfrm>
        </p:grpSpPr>
        <p:sp>
          <p:nvSpPr>
            <p:cNvPr id="1636" name="Google Shape;1636;p12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2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2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2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2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41" name="Google Shape;1641;p124"/>
          <p:cNvCxnSpPr/>
          <p:nvPr/>
        </p:nvCxnSpPr>
        <p:spPr>
          <a:xfrm>
            <a:off x="1824907" y="4778878"/>
            <a:ext cx="8154300" cy="85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25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25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25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25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25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51" name="Google Shape;1651;p125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25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25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25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5" name="Google Shape;1655;p125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6" name="Google Shape;1656;p125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7" name="Google Shape;1657;p125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8" name="Google Shape;1658;p125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9" name="Google Shape;1659;p12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neurons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2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Pixel brightness</a:t>
            </a:r>
            <a:endParaRPr/>
          </a:p>
        </p:txBody>
      </p:sp>
      <p:sp>
        <p:nvSpPr>
          <p:cNvPr id="1665" name="Google Shape;1665;p126"/>
          <p:cNvSpPr/>
          <p:nvPr/>
        </p:nvSpPr>
        <p:spPr>
          <a:xfrm>
            <a:off x="707066" y="2746951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126"/>
          <p:cNvSpPr/>
          <p:nvPr/>
        </p:nvSpPr>
        <p:spPr>
          <a:xfrm>
            <a:off x="1950714" y="2746951"/>
            <a:ext cx="551700" cy="551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26"/>
          <p:cNvSpPr/>
          <p:nvPr/>
        </p:nvSpPr>
        <p:spPr>
          <a:xfrm>
            <a:off x="3194361" y="2746951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126"/>
          <p:cNvSpPr/>
          <p:nvPr/>
        </p:nvSpPr>
        <p:spPr>
          <a:xfrm>
            <a:off x="4438009" y="2746951"/>
            <a:ext cx="551700" cy="551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126"/>
          <p:cNvSpPr/>
          <p:nvPr/>
        </p:nvSpPr>
        <p:spPr>
          <a:xfrm>
            <a:off x="5785293" y="2746951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26"/>
          <p:cNvSpPr/>
          <p:nvPr/>
        </p:nvSpPr>
        <p:spPr>
          <a:xfrm>
            <a:off x="7028941" y="2746951"/>
            <a:ext cx="551700" cy="55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126"/>
          <p:cNvSpPr/>
          <p:nvPr/>
        </p:nvSpPr>
        <p:spPr>
          <a:xfrm>
            <a:off x="8272588" y="2746951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126"/>
          <p:cNvSpPr/>
          <p:nvPr/>
        </p:nvSpPr>
        <p:spPr>
          <a:xfrm>
            <a:off x="9516236" y="2746951"/>
            <a:ext cx="551700" cy="55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126"/>
          <p:cNvSpPr/>
          <p:nvPr/>
        </p:nvSpPr>
        <p:spPr>
          <a:xfrm>
            <a:off x="10759883" y="2746951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4" name="Google Shape;1674;p126"/>
          <p:cNvGrpSpPr/>
          <p:nvPr/>
        </p:nvGrpSpPr>
        <p:grpSpPr>
          <a:xfrm>
            <a:off x="897013" y="3603057"/>
            <a:ext cx="10224824" cy="171755"/>
            <a:chOff x="430925" y="2725700"/>
            <a:chExt cx="7517700" cy="126300"/>
          </a:xfrm>
        </p:grpSpPr>
        <p:cxnSp>
          <p:nvCxnSpPr>
            <p:cNvPr id="1675" name="Google Shape;1675;p126"/>
            <p:cNvCxnSpPr/>
            <p:nvPr/>
          </p:nvCxnSpPr>
          <p:spPr>
            <a:xfrm>
              <a:off x="557075" y="2788700"/>
              <a:ext cx="7344600" cy="3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6" name="Google Shape;1676;p126"/>
            <p:cNvSpPr/>
            <p:nvPr/>
          </p:nvSpPr>
          <p:spPr>
            <a:xfrm>
              <a:off x="4309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26"/>
            <p:cNvSpPr/>
            <p:nvPr/>
          </p:nvSpPr>
          <p:spPr>
            <a:xfrm>
              <a:off x="13453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26"/>
            <p:cNvSpPr/>
            <p:nvPr/>
          </p:nvSpPr>
          <p:spPr>
            <a:xfrm>
              <a:off x="22597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26"/>
            <p:cNvSpPr/>
            <p:nvPr/>
          </p:nvSpPr>
          <p:spPr>
            <a:xfrm>
              <a:off x="31741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26"/>
            <p:cNvSpPr/>
            <p:nvPr/>
          </p:nvSpPr>
          <p:spPr>
            <a:xfrm>
              <a:off x="41647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26"/>
            <p:cNvSpPr/>
            <p:nvPr/>
          </p:nvSpPr>
          <p:spPr>
            <a:xfrm>
              <a:off x="50791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26"/>
            <p:cNvSpPr/>
            <p:nvPr/>
          </p:nvSpPr>
          <p:spPr>
            <a:xfrm>
              <a:off x="59935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26"/>
            <p:cNvSpPr/>
            <p:nvPr/>
          </p:nvSpPr>
          <p:spPr>
            <a:xfrm>
              <a:off x="69079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26"/>
            <p:cNvSpPr/>
            <p:nvPr/>
          </p:nvSpPr>
          <p:spPr>
            <a:xfrm>
              <a:off x="78223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5" name="Google Shape;1685;p126"/>
          <p:cNvSpPr txBox="1"/>
          <p:nvPr/>
        </p:nvSpPr>
        <p:spPr>
          <a:xfrm>
            <a:off x="603429" y="3816358"/>
            <a:ext cx="69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6" name="Google Shape;1686;p126"/>
          <p:cNvSpPr txBox="1"/>
          <p:nvPr/>
        </p:nvSpPr>
        <p:spPr>
          <a:xfrm>
            <a:off x="1847076" y="3816358"/>
            <a:ext cx="69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7" name="Google Shape;1687;p126"/>
          <p:cNvSpPr txBox="1"/>
          <p:nvPr/>
        </p:nvSpPr>
        <p:spPr>
          <a:xfrm>
            <a:off x="3090724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8" name="Google Shape;1688;p126"/>
          <p:cNvSpPr txBox="1"/>
          <p:nvPr/>
        </p:nvSpPr>
        <p:spPr>
          <a:xfrm>
            <a:off x="4334371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9" name="Google Shape;1689;p126"/>
          <p:cNvSpPr txBox="1"/>
          <p:nvPr/>
        </p:nvSpPr>
        <p:spPr>
          <a:xfrm>
            <a:off x="5681656" y="3816358"/>
            <a:ext cx="69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90" name="Google Shape;1690;p126"/>
          <p:cNvSpPr txBox="1"/>
          <p:nvPr/>
        </p:nvSpPr>
        <p:spPr>
          <a:xfrm>
            <a:off x="6925304" y="3816358"/>
            <a:ext cx="9438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91" name="Google Shape;1691;p126"/>
          <p:cNvSpPr txBox="1"/>
          <p:nvPr/>
        </p:nvSpPr>
        <p:spPr>
          <a:xfrm>
            <a:off x="8168951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92" name="Google Shape;1692;p126"/>
          <p:cNvSpPr txBox="1"/>
          <p:nvPr/>
        </p:nvSpPr>
        <p:spPr>
          <a:xfrm>
            <a:off x="9412599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93" name="Google Shape;1693;p126"/>
          <p:cNvSpPr txBox="1"/>
          <p:nvPr/>
        </p:nvSpPr>
        <p:spPr>
          <a:xfrm>
            <a:off x="10656246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+1.0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693" y="17446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0693" y="1747834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6693" y="1744662"/>
            <a:ext cx="1381922" cy="1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Trickier cases</a:t>
            </a:r>
            <a:endParaRPr/>
          </a:p>
        </p:txBody>
      </p:sp>
      <p:sp>
        <p:nvSpPr>
          <p:cNvPr id="233" name="Google Shape;233;p55"/>
          <p:cNvSpPr/>
          <p:nvPr/>
        </p:nvSpPr>
        <p:spPr>
          <a:xfrm>
            <a:off x="7274715" y="15922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34" name="Google Shape;234;p55"/>
          <p:cNvCxnSpPr>
            <a:endCxn id="233" idx="1"/>
          </p:cNvCxnSpPr>
          <p:nvPr/>
        </p:nvCxnSpPr>
        <p:spPr>
          <a:xfrm>
            <a:off x="6370515" y="24304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55"/>
          <p:cNvCxnSpPr/>
          <p:nvPr/>
        </p:nvCxnSpPr>
        <p:spPr>
          <a:xfrm>
            <a:off x="10398915" y="24304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55"/>
          <p:cNvSpPr txBox="1"/>
          <p:nvPr/>
        </p:nvSpPr>
        <p:spPr>
          <a:xfrm>
            <a:off x="11237115" y="1823600"/>
            <a:ext cx="973664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/>
          </a:p>
        </p:txBody>
      </p:sp>
      <p:sp>
        <p:nvSpPr>
          <p:cNvPr id="237" name="Google Shape;237;p55"/>
          <p:cNvSpPr/>
          <p:nvPr/>
        </p:nvSpPr>
        <p:spPr>
          <a:xfrm>
            <a:off x="7285037" y="44116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38" name="Google Shape;238;p55"/>
          <p:cNvCxnSpPr>
            <a:endCxn id="237" idx="1"/>
          </p:cNvCxnSpPr>
          <p:nvPr/>
        </p:nvCxnSpPr>
        <p:spPr>
          <a:xfrm>
            <a:off x="6380837" y="52498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p55"/>
          <p:cNvCxnSpPr/>
          <p:nvPr/>
        </p:nvCxnSpPr>
        <p:spPr>
          <a:xfrm>
            <a:off x="10409237" y="52498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55"/>
          <p:cNvSpPr txBox="1"/>
          <p:nvPr/>
        </p:nvSpPr>
        <p:spPr>
          <a:xfrm>
            <a:off x="11247437" y="4640262"/>
            <a:ext cx="106984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/>
          </a:p>
        </p:txBody>
      </p:sp>
      <p:sp>
        <p:nvSpPr>
          <p:cNvPr id="241" name="Google Shape;241;p55"/>
          <p:cNvSpPr txBox="1"/>
          <p:nvPr/>
        </p:nvSpPr>
        <p:spPr>
          <a:xfrm>
            <a:off x="198437" y="3541662"/>
            <a:ext cx="1568378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translation</a:t>
            </a:r>
            <a:endParaRPr/>
          </a:p>
        </p:txBody>
      </p:sp>
      <p:sp>
        <p:nvSpPr>
          <p:cNvPr id="242" name="Google Shape;242;p55"/>
          <p:cNvSpPr txBox="1"/>
          <p:nvPr/>
        </p:nvSpPr>
        <p:spPr>
          <a:xfrm>
            <a:off x="1990024" y="3541662"/>
            <a:ext cx="1148391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scaling</a:t>
            </a:r>
            <a:endParaRPr/>
          </a:p>
        </p:txBody>
      </p:sp>
      <p:sp>
        <p:nvSpPr>
          <p:cNvPr id="243" name="Google Shape;243;p55"/>
          <p:cNvSpPr txBox="1"/>
          <p:nvPr/>
        </p:nvSpPr>
        <p:spPr>
          <a:xfrm>
            <a:off x="4975930" y="3536751"/>
            <a:ext cx="1134285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weight</a:t>
            </a:r>
            <a:endParaRPr/>
          </a:p>
        </p:txBody>
      </p:sp>
      <p:sp>
        <p:nvSpPr>
          <p:cNvPr id="244" name="Google Shape;244;p55"/>
          <p:cNvSpPr txBox="1"/>
          <p:nvPr/>
        </p:nvSpPr>
        <p:spPr>
          <a:xfrm>
            <a:off x="3393991" y="3523183"/>
            <a:ext cx="1268424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</a:t>
            </a:r>
            <a:endParaRPr/>
          </a:p>
        </p:txBody>
      </p:sp>
      <p:pic>
        <p:nvPicPr>
          <p:cNvPr id="245" name="Google Shape;245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693" y="17446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208" y="45640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2693" y="45640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80693" y="45640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56693" y="4564062"/>
            <a:ext cx="1381922" cy="13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27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127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127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27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27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03" name="Google Shape;1703;p127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127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127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127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7" name="Google Shape;1707;p127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8" name="Google Shape;1708;p127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9" name="Google Shape;1709;p127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0" name="Google Shape;1710;p127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1" name="Google Shape;1711;p127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12" name="Google Shape;1712;p127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13" name="Google Shape;1713;p127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14" name="Google Shape;1714;p127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15" name="Google Shape;1715;p12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vector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28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8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128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128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128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25" name="Google Shape;1725;p128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128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28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128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9" name="Google Shape;1729;p128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0" name="Google Shape;1730;p128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1" name="Google Shape;1731;p128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2" name="Google Shape;1732;p128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33" name="Google Shape;1733;p128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1734" name="Google Shape;1734;p12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2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2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2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2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128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1740" name="Google Shape;1740;p128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28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28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28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28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5" name="Google Shape;1745;p128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1746" name="Google Shape;1746;p12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47" name="Google Shape;1747;p12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2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12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12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12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12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2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2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2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6" name="Google Shape;1756;p12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128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1758" name="Google Shape;1758;p12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59" name="Google Shape;1759;p12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2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12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12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12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12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2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2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2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8" name="Google Shape;1768;p12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9" name="Google Shape;1769;p128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1770" name="Google Shape;1770;p128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71" name="Google Shape;1771;p12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2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12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12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12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12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2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2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2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0" name="Google Shape;1780;p128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1" name="Google Shape;1781;p128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1782" name="Google Shape;1782;p128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1783" name="Google Shape;1783;p128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128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128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128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128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8" name="Google Shape;1788;p128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1789" name="Google Shape;1789;p12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790" name="Google Shape;1790;p12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12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12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1793" name="Google Shape;1793;p12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12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12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12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12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12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99" name="Google Shape;1799;p12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Google Shape;1800;p128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1801" name="Google Shape;1801;p12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802" name="Google Shape;1802;p12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12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12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12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12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12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12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12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12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11" name="Google Shape;1811;p12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2" name="Google Shape;1812;p128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1813" name="Google Shape;1813;p12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814" name="Google Shape;1814;p12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12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12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1817" name="Google Shape;1817;p12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12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12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12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12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12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23" name="Google Shape;1823;p12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4" name="Google Shape;1824;p128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1825" name="Google Shape;1825;p128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1826" name="Google Shape;1826;p128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128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128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128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128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1" name="Google Shape;1831;p128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1832" name="Google Shape;1832;p12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833" name="Google Shape;1833;p12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12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12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12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12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12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12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12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12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2" name="Google Shape;1842;p12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3" name="Google Shape;1843;p128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1844" name="Google Shape;1844;p128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845" name="Google Shape;1845;p12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12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12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12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12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12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12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12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12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54" name="Google Shape;1854;p128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5" name="Google Shape;1855;p128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1856" name="Google Shape;1856;p128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857" name="Google Shape;1857;p128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128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128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1860" name="Google Shape;1860;p128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128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128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128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128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128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66" name="Google Shape;1866;p128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7" name="Google Shape;1867;p128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1868" name="Google Shape;1868;p12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69" name="Google Shape;1869;p12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2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12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872" name="Google Shape;1872;p12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12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12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2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2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12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8" name="Google Shape;1878;p12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128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1880" name="Google Shape;1880;p12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81" name="Google Shape;1881;p12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12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12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884" name="Google Shape;1884;p12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12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12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12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12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12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0" name="Google Shape;1890;p12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1" name="Google Shape;1891;p128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1892" name="Google Shape;1892;p128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93" name="Google Shape;1893;p128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128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128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896" name="Google Shape;1896;p128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128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128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128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128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128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2" name="Google Shape;1902;p128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3" name="Google Shape;1903;p128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Receptive fields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29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29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29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29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29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13" name="Google Shape;1913;p129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129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129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129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7" name="Google Shape;1917;p129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8" name="Google Shape;1918;p129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9" name="Google Shape;1919;p129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0" name="Google Shape;1920;p129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1" name="Google Shape;1921;p12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2" name="Google Shape;1922;p129"/>
          <p:cNvCxnSpPr>
            <a:stCxn id="1915" idx="6"/>
            <a:endCxn id="1921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129"/>
          <p:cNvCxnSpPr>
            <a:stCxn id="1916" idx="6"/>
          </p:cNvCxnSpPr>
          <p:nvPr/>
        </p:nvCxnSpPr>
        <p:spPr>
          <a:xfrm>
            <a:off x="2950494" y="2945996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4" name="Google Shape;1924;p129"/>
          <p:cNvCxnSpPr>
            <a:stCxn id="1914" idx="6"/>
            <a:endCxn id="1921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129"/>
          <p:cNvCxnSpPr>
            <a:stCxn id="1913" idx="6"/>
            <a:endCxn id="1921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6" name="Google Shape;1926;p129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neuron</a:t>
            </a:r>
            <a:endParaRPr/>
          </a:p>
        </p:txBody>
      </p:sp>
      <p:sp>
        <p:nvSpPr>
          <p:cNvPr id="1927" name="Google Shape;1927;p12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30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30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30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130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30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37" name="Google Shape;1937;p130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30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30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130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1" name="Google Shape;1941;p130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2" name="Google Shape;1942;p130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3" name="Google Shape;1943;p130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4" name="Google Shape;1944;p130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5" name="Google Shape;1945;p130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6" name="Google Shape;1946;p130"/>
          <p:cNvCxnSpPr>
            <a:stCxn id="1939" idx="6"/>
            <a:endCxn id="1945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130"/>
          <p:cNvCxnSpPr>
            <a:stCxn id="1940" idx="6"/>
          </p:cNvCxnSpPr>
          <p:nvPr/>
        </p:nvCxnSpPr>
        <p:spPr>
          <a:xfrm>
            <a:off x="2950494" y="2945996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130"/>
          <p:cNvCxnSpPr>
            <a:stCxn id="1938" idx="6"/>
            <a:endCxn id="1945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130"/>
          <p:cNvCxnSpPr>
            <a:stCxn id="1937" idx="6"/>
            <a:endCxn id="1945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0" name="Google Shape;1950;p13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Weights</a:t>
            </a:r>
            <a:endParaRPr/>
          </a:p>
        </p:txBody>
      </p:sp>
      <p:sp>
        <p:nvSpPr>
          <p:cNvPr id="1951" name="Google Shape;1951;p130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952" name="Google Shape;1952;p130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130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130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130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130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7" name="Google Shape;1957;p130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8" name="Google Shape;1958;p130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9" name="Google Shape;1959;p130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60" name="Google Shape;1960;p130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61" name="Google Shape;1961;p130"/>
          <p:cNvSpPr txBox="1"/>
          <p:nvPr/>
        </p:nvSpPr>
        <p:spPr>
          <a:xfrm>
            <a:off x="3269097" y="209336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62" name="Google Shape;1962;p130"/>
          <p:cNvSpPr txBox="1"/>
          <p:nvPr/>
        </p:nvSpPr>
        <p:spPr>
          <a:xfrm>
            <a:off x="2854548" y="2611473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63" name="Google Shape;1963;p130"/>
          <p:cNvSpPr txBox="1"/>
          <p:nvPr/>
        </p:nvSpPr>
        <p:spPr>
          <a:xfrm>
            <a:off x="2854548" y="354407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64" name="Google Shape;1964;p130"/>
          <p:cNvSpPr txBox="1"/>
          <p:nvPr/>
        </p:nvSpPr>
        <p:spPr>
          <a:xfrm>
            <a:off x="3061822" y="4787547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65" name="Google Shape;1965;p130"/>
          <p:cNvSpPr txBox="1"/>
          <p:nvPr/>
        </p:nvSpPr>
        <p:spPr>
          <a:xfrm>
            <a:off x="6868657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  <a:p>
            <a:pPr indent="-438150" lvl="0" marL="6223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+"/>
            </a:pPr>
            <a:r>
              <a:rPr lang="en-US" sz="1900">
                <a:solidFill>
                  <a:srgbClr val="FFFFFF"/>
                </a:solidFill>
              </a:rPr>
              <a:t> .75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966" name="Google Shape;1966;p130"/>
          <p:cNvCxnSpPr/>
          <p:nvPr/>
        </p:nvCxnSpPr>
        <p:spPr>
          <a:xfrm>
            <a:off x="7215746" y="3205841"/>
            <a:ext cx="204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7" name="Google Shape;1967;p130"/>
          <p:cNvSpPr txBox="1"/>
          <p:nvPr/>
        </p:nvSpPr>
        <p:spPr>
          <a:xfrm>
            <a:off x="8036412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68" name="Google Shape;1968;p130"/>
          <p:cNvSpPr txBox="1"/>
          <p:nvPr/>
        </p:nvSpPr>
        <p:spPr>
          <a:xfrm>
            <a:off x="7594118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1.0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1.0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1.0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1.0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3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13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13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13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13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78" name="Google Shape;1978;p13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13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13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13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2" name="Google Shape;1982;p131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3" name="Google Shape;1983;p131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4" name="Google Shape;1984;p131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5" name="Google Shape;1985;p131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6" name="Google Shape;1986;p13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7" name="Google Shape;1987;p131"/>
          <p:cNvCxnSpPr>
            <a:stCxn id="1980" idx="6"/>
            <a:endCxn id="1986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8" name="Google Shape;1988;p131"/>
          <p:cNvCxnSpPr>
            <a:stCxn id="1981" idx="6"/>
          </p:cNvCxnSpPr>
          <p:nvPr/>
        </p:nvCxnSpPr>
        <p:spPr>
          <a:xfrm>
            <a:off x="2950494" y="2945996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9" name="Google Shape;1989;p131"/>
          <p:cNvCxnSpPr>
            <a:stCxn id="1979" idx="6"/>
            <a:endCxn id="1986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131"/>
          <p:cNvCxnSpPr>
            <a:stCxn id="1978" idx="6"/>
            <a:endCxn id="1986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1" name="Google Shape;1991;p13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Weights</a:t>
            </a:r>
            <a:endParaRPr/>
          </a:p>
        </p:txBody>
      </p:sp>
      <p:sp>
        <p:nvSpPr>
          <p:cNvPr id="1992" name="Google Shape;1992;p13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993" name="Google Shape;1993;p13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13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13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3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131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98" name="Google Shape;1998;p131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99" name="Google Shape;1999;p131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00" name="Google Shape;2000;p131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01" name="Google Shape;2001;p131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02" name="Google Shape;2002;p131"/>
          <p:cNvSpPr txBox="1"/>
          <p:nvPr/>
        </p:nvSpPr>
        <p:spPr>
          <a:xfrm>
            <a:off x="3269097" y="209336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03" name="Google Shape;2003;p131"/>
          <p:cNvSpPr txBox="1"/>
          <p:nvPr/>
        </p:nvSpPr>
        <p:spPr>
          <a:xfrm>
            <a:off x="2854548" y="2611473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04" name="Google Shape;2004;p131"/>
          <p:cNvSpPr txBox="1"/>
          <p:nvPr/>
        </p:nvSpPr>
        <p:spPr>
          <a:xfrm>
            <a:off x="2854548" y="354407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.8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05" name="Google Shape;2005;p131"/>
          <p:cNvSpPr txBox="1"/>
          <p:nvPr/>
        </p:nvSpPr>
        <p:spPr>
          <a:xfrm>
            <a:off x="3061822" y="4787547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06" name="Google Shape;2006;p131"/>
          <p:cNvSpPr txBox="1"/>
          <p:nvPr/>
        </p:nvSpPr>
        <p:spPr>
          <a:xfrm>
            <a:off x="6868657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  <a:p>
            <a:pPr indent="-438150" lvl="0" marL="6223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+"/>
            </a:pPr>
            <a:r>
              <a:rPr lang="en-US" sz="1900">
                <a:solidFill>
                  <a:srgbClr val="FFFFFF"/>
                </a:solidFill>
              </a:rPr>
              <a:t> .75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007" name="Google Shape;2007;p131"/>
          <p:cNvCxnSpPr/>
          <p:nvPr/>
        </p:nvCxnSpPr>
        <p:spPr>
          <a:xfrm>
            <a:off x="7215746" y="3205841"/>
            <a:ext cx="204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8" name="Google Shape;2008;p131"/>
          <p:cNvSpPr txBox="1"/>
          <p:nvPr/>
        </p:nvSpPr>
        <p:spPr>
          <a:xfrm>
            <a:off x="8036412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09" name="Google Shape;2009;p131"/>
          <p:cNvSpPr txBox="1"/>
          <p:nvPr/>
        </p:nvSpPr>
        <p:spPr>
          <a:xfrm>
            <a:off x="7594118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.8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10" name="Google Shape;2010;p131"/>
          <p:cNvSpPr txBox="1"/>
          <p:nvPr/>
        </p:nvSpPr>
        <p:spPr>
          <a:xfrm>
            <a:off x="7179569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13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3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13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13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13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20" name="Google Shape;2020;p13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13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13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13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4" name="Google Shape;2024;p132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5" name="Google Shape;2025;p132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6" name="Google Shape;2026;p132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7" name="Google Shape;2027;p132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8" name="Google Shape;2028;p13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9" name="Google Shape;2029;p132"/>
          <p:cNvCxnSpPr>
            <a:stCxn id="2022" idx="6"/>
            <a:endCxn id="2028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132"/>
          <p:cNvCxnSpPr>
            <a:stCxn id="2021" idx="6"/>
            <a:endCxn id="2028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132"/>
          <p:cNvCxnSpPr>
            <a:stCxn id="2020" idx="6"/>
            <a:endCxn id="2028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2" name="Google Shape;2032;p13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Weights</a:t>
            </a:r>
            <a:endParaRPr/>
          </a:p>
        </p:txBody>
      </p:sp>
      <p:sp>
        <p:nvSpPr>
          <p:cNvPr id="2033" name="Google Shape;2033;p13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2034" name="Google Shape;2034;p13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3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13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13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132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9" name="Google Shape;2039;p132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40" name="Google Shape;2040;p132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41" name="Google Shape;2041;p132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42" name="Google Shape;2042;p132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43" name="Google Shape;2043;p132"/>
          <p:cNvSpPr txBox="1"/>
          <p:nvPr/>
        </p:nvSpPr>
        <p:spPr>
          <a:xfrm>
            <a:off x="3269097" y="209336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44" name="Google Shape;2044;p132"/>
          <p:cNvSpPr txBox="1"/>
          <p:nvPr/>
        </p:nvSpPr>
        <p:spPr>
          <a:xfrm>
            <a:off x="2854548" y="2611473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45" name="Google Shape;2045;p132"/>
          <p:cNvSpPr txBox="1"/>
          <p:nvPr/>
        </p:nvSpPr>
        <p:spPr>
          <a:xfrm>
            <a:off x="2854548" y="354407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.8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46" name="Google Shape;2046;p132"/>
          <p:cNvSpPr txBox="1"/>
          <p:nvPr/>
        </p:nvSpPr>
        <p:spPr>
          <a:xfrm>
            <a:off x="3061822" y="4787547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47" name="Google Shape;2047;p132"/>
          <p:cNvSpPr txBox="1"/>
          <p:nvPr/>
        </p:nvSpPr>
        <p:spPr>
          <a:xfrm>
            <a:off x="6868657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  <a:p>
            <a:pPr indent="-438150" lvl="0" marL="6223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+"/>
            </a:pPr>
            <a:r>
              <a:rPr lang="en-US" sz="1900">
                <a:solidFill>
                  <a:srgbClr val="FFFFFF"/>
                </a:solidFill>
              </a:rPr>
              <a:t> .75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048" name="Google Shape;2048;p132"/>
          <p:cNvCxnSpPr/>
          <p:nvPr/>
        </p:nvCxnSpPr>
        <p:spPr>
          <a:xfrm>
            <a:off x="7215746" y="3205841"/>
            <a:ext cx="204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132"/>
          <p:cNvSpPr txBox="1"/>
          <p:nvPr/>
        </p:nvSpPr>
        <p:spPr>
          <a:xfrm>
            <a:off x="8036412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50" name="Google Shape;2050;p132"/>
          <p:cNvSpPr txBox="1"/>
          <p:nvPr/>
        </p:nvSpPr>
        <p:spPr>
          <a:xfrm>
            <a:off x="7594118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.8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51" name="Google Shape;2051;p132"/>
          <p:cNvSpPr txBox="1"/>
          <p:nvPr/>
        </p:nvSpPr>
        <p:spPr>
          <a:xfrm>
            <a:off x="7179569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133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133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133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33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33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61" name="Google Shape;2061;p133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133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133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133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5" name="Google Shape;2065;p133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6" name="Google Shape;2066;p133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7" name="Google Shape;2067;p133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8" name="Google Shape;2068;p133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9" name="Google Shape;2069;p13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0" name="Google Shape;2070;p133"/>
          <p:cNvCxnSpPr>
            <a:stCxn id="2063" idx="6"/>
            <a:endCxn id="2069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133"/>
          <p:cNvCxnSpPr>
            <a:stCxn id="2062" idx="6"/>
            <a:endCxn id="2069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133"/>
          <p:cNvCxnSpPr>
            <a:stCxn id="2061" idx="6"/>
            <a:endCxn id="2069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3" name="Google Shape;2073;p13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Squash the result</a:t>
            </a:r>
            <a:endParaRPr/>
          </a:p>
        </p:txBody>
      </p:sp>
      <p:sp>
        <p:nvSpPr>
          <p:cNvPr id="2074" name="Google Shape;2074;p13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2075" name="Google Shape;2075;p133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133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133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133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33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80" name="Google Shape;2080;p133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81" name="Google Shape;2081;p133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82" name="Google Shape;2082;p133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83" name="Google Shape;2083;p133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84" name="Google Shape;2084;p133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133"/>
          <p:cNvSpPr txBox="1"/>
          <p:nvPr/>
        </p:nvSpPr>
        <p:spPr>
          <a:xfrm>
            <a:off x="5404066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.746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086" name="Google Shape;2086;p133"/>
          <p:cNvCxnSpPr>
            <a:stCxn id="2074" idx="3"/>
            <a:endCxn id="2087" idx="1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88" name="Google Shape;2088;p133"/>
          <p:cNvGrpSpPr/>
          <p:nvPr/>
        </p:nvGrpSpPr>
        <p:grpSpPr>
          <a:xfrm>
            <a:off x="5778849" y="3489731"/>
            <a:ext cx="238971" cy="155954"/>
            <a:chOff x="2928475" y="1107500"/>
            <a:chExt cx="798700" cy="436600"/>
          </a:xfrm>
        </p:grpSpPr>
        <p:sp>
          <p:nvSpPr>
            <p:cNvPr id="2089" name="Google Shape;2089;p13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90" name="Google Shape;2090;p13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091" name="Google Shape;2091;p133"/>
          <p:cNvCxnSpPr/>
          <p:nvPr/>
        </p:nvCxnSpPr>
        <p:spPr>
          <a:xfrm flipH="1" rot="10800000">
            <a:off x="2950637" y="3567908"/>
            <a:ext cx="15345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133"/>
          <p:cNvCxnSpPr/>
          <p:nvPr/>
        </p:nvCxnSpPr>
        <p:spPr>
          <a:xfrm flipH="1" rot="10800000">
            <a:off x="2950637" y="3567879"/>
            <a:ext cx="1534500" cy="18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3" name="Google Shape;2093;p133"/>
          <p:cNvCxnSpPr/>
          <p:nvPr/>
        </p:nvCxnSpPr>
        <p:spPr>
          <a:xfrm>
            <a:off x="2950637" y="170256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13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099" name="Google Shape;2099;p134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134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134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134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134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134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134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134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134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134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134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134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134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134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134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134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134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134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7" name="Google Shape;2117;p134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134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134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0" name="Google Shape;2120;p134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1" name="Google Shape;2121;p134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134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134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4" name="Google Shape;2124;p134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5" name="Google Shape;2125;p134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134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134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8" name="Google Shape;2128;p134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134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0" name="Google Shape;2130;p134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1" name="Google Shape;2131;p134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2" name="Google Shape;2132;p134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3" name="Google Shape;2133;p134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4" name="Google Shape;2134;p134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5" name="Google Shape;2135;p134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6" name="Google Shape;2136;p134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7" name="Google Shape;2137;p134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38" name="Google Shape;2138;p134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39" name="Google Shape;2139;p134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0" name="Google Shape;2140;p134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1" name="Google Shape;2141;p134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2" name="Google Shape;2142;p134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3" name="Google Shape;2143;p134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4" name="Google Shape;2144;p134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5" name="Google Shape;2145;p134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6" name="Google Shape;2146;p134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7" name="Google Shape;2147;p134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48" name="Google Shape;2148;p134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2149" name="Google Shape;2149;p134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150" name="Google Shape;2150;p134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1" name="Google Shape;2151;p13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52" name="Google Shape;2152;p134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134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154" name="Google Shape;2154;p13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5" name="Google Shape;2155;p13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13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161" name="Google Shape;2161;p135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135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135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135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135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135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135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135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135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135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135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135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135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4" name="Google Shape;2174;p135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135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135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135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135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135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135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135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135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135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135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135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6" name="Google Shape;2186;p135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135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135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135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135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135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2" name="Google Shape;2192;p135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3" name="Google Shape;2193;p135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135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135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135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7" name="Google Shape;2197;p135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135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9" name="Google Shape;2199;p135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0" name="Google Shape;2200;p135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1" name="Google Shape;2201;p135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2" name="Google Shape;2202;p135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3" name="Google Shape;2203;p135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4" name="Google Shape;2204;p135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5" name="Google Shape;2205;p135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6" name="Google Shape;2206;p135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7" name="Google Shape;2207;p135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8" name="Google Shape;2208;p135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09" name="Google Shape;2209;p135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10" name="Google Shape;2210;p135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11" name="Google Shape;2211;p135"/>
          <p:cNvSpPr/>
          <p:nvPr/>
        </p:nvSpPr>
        <p:spPr>
          <a:xfrm>
            <a:off x="6324493" y="3537957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135"/>
          <p:cNvSpPr txBox="1"/>
          <p:nvPr/>
        </p:nvSpPr>
        <p:spPr>
          <a:xfrm>
            <a:off x="7805201" y="5226482"/>
            <a:ext cx="3140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Your number goes in here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213" name="Google Shape;2213;p135"/>
          <p:cNvCxnSpPr>
            <a:stCxn id="2212" idx="1"/>
          </p:cNvCxnSpPr>
          <p:nvPr/>
        </p:nvCxnSpPr>
        <p:spPr>
          <a:xfrm rot="10800000">
            <a:off x="6535301" y="3697832"/>
            <a:ext cx="1269900" cy="171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14" name="Google Shape;2214;p135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215" name="Google Shape;2215;p135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16" name="Google Shape;2216;p135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217" name="Google Shape;2217;p135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8" name="Google Shape;2218;p135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219" name="Google Shape;2219;p13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20" name="Google Shape;2220;p13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3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226" name="Google Shape;2226;p136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7" name="Google Shape;2227;p136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136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136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0" name="Google Shape;2230;p136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1" name="Google Shape;2231;p136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2" name="Google Shape;2232;p136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136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136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5" name="Google Shape;2235;p136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6" name="Google Shape;2236;p136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7" name="Google Shape;2237;p136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8" name="Google Shape;2238;p136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136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0" name="Google Shape;2240;p136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1" name="Google Shape;2241;p136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2" name="Google Shape;2242;p136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3" name="Google Shape;2243;p136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4" name="Google Shape;2244;p136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136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6" name="Google Shape;2246;p136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136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136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136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136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136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2" name="Google Shape;2252;p136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3" name="Google Shape;2253;p136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4" name="Google Shape;2254;p136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5" name="Google Shape;2255;p136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136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7" name="Google Shape;2257;p136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8" name="Google Shape;2258;p136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9" name="Google Shape;2259;p136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0" name="Google Shape;2260;p136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136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136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136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4" name="Google Shape;2264;p136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65" name="Google Shape;2265;p136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66" name="Google Shape;2266;p136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67" name="Google Shape;2267;p136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68" name="Google Shape;2268;p136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69" name="Google Shape;2269;p136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70" name="Google Shape;2270;p136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71" name="Google Shape;2271;p136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72" name="Google Shape;2272;p136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73" name="Google Shape;2273;p136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74" name="Google Shape;2274;p136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75" name="Google Shape;2275;p136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76" name="Google Shape;2276;p136"/>
          <p:cNvSpPr/>
          <p:nvPr/>
        </p:nvSpPr>
        <p:spPr>
          <a:xfrm>
            <a:off x="6324493" y="3537957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7" name="Google Shape;2277;p136"/>
          <p:cNvCxnSpPr>
            <a:stCxn id="2276" idx="0"/>
          </p:cNvCxnSpPr>
          <p:nvPr/>
        </p:nvCxnSpPr>
        <p:spPr>
          <a:xfrm rot="10800000">
            <a:off x="6375343" y="2499657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8" name="Google Shape;2278;p136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279" name="Google Shape;2279;p136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80" name="Google Shape;2280;p136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281" name="Google Shape;2281;p136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2" name="Google Shape;2282;p136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283" name="Google Shape;2283;p13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84" name="Google Shape;2284;p13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37" y="2050622"/>
            <a:ext cx="3515522" cy="340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049461"/>
            <a:ext cx="3496022" cy="338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Deciding is hard</a:t>
            </a:r>
            <a:endParaRPr/>
          </a:p>
        </p:txBody>
      </p:sp>
      <p:sp>
        <p:nvSpPr>
          <p:cNvPr id="257" name="Google Shape;257;p56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sp>
        <p:nvSpPr>
          <p:cNvPr id="258" name="Google Shape;258;p56"/>
          <p:cNvSpPr txBox="1"/>
          <p:nvPr/>
        </p:nvSpPr>
        <p:spPr>
          <a:xfrm>
            <a:off x="5210509" y="677862"/>
            <a:ext cx="1541128" cy="30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3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290" name="Google Shape;2290;p137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137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2" name="Google Shape;2292;p137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293" name="Google Shape;2293;p137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94" name="Google Shape;2294;p13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295" name="Google Shape;2295;p137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6" name="Google Shape;2296;p137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7" name="Google Shape;2297;p137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8" name="Google Shape;2298;p137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9" name="Google Shape;2299;p137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0" name="Google Shape;2300;p137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1" name="Google Shape;2301;p137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2" name="Google Shape;2302;p137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3" name="Google Shape;2303;p137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4" name="Google Shape;2304;p137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5" name="Google Shape;2305;p137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137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p137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137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137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137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1" name="Google Shape;2311;p137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2" name="Google Shape;2312;p137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137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4" name="Google Shape;2314;p137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137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137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7" name="Google Shape;2317;p137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137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9" name="Google Shape;2319;p137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137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137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2" name="Google Shape;2322;p137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3" name="Google Shape;2323;p137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137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137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137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137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137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137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137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1" name="Google Shape;2331;p137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32" name="Google Shape;2332;p137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33" name="Google Shape;2333;p137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34" name="Google Shape;2334;p137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35" name="Google Shape;2335;p137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36" name="Google Shape;2336;p137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37" name="Google Shape;2337;p137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38" name="Google Shape;2338;p137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39" name="Google Shape;2339;p137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40" name="Google Shape;2340;p137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41" name="Google Shape;2341;p137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42" name="Google Shape;2342;p137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43" name="Google Shape;2343;p137"/>
          <p:cNvSpPr/>
          <p:nvPr/>
        </p:nvSpPr>
        <p:spPr>
          <a:xfrm>
            <a:off x="6324493" y="3537957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4" name="Google Shape;2344;p137"/>
          <p:cNvCxnSpPr>
            <a:stCxn id="2343" idx="0"/>
          </p:cNvCxnSpPr>
          <p:nvPr/>
        </p:nvCxnSpPr>
        <p:spPr>
          <a:xfrm rot="10800000">
            <a:off x="6375343" y="2499657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137"/>
          <p:cNvCxnSpPr/>
          <p:nvPr/>
        </p:nvCxnSpPr>
        <p:spPr>
          <a:xfrm rot="10800000">
            <a:off x="6271054" y="2362972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6" name="Google Shape;2346;p137"/>
          <p:cNvSpPr/>
          <p:nvPr/>
        </p:nvSpPr>
        <p:spPr>
          <a:xfrm>
            <a:off x="5718837" y="2833745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137"/>
          <p:cNvSpPr txBox="1"/>
          <p:nvPr/>
        </p:nvSpPr>
        <p:spPr>
          <a:xfrm>
            <a:off x="2055983" y="1646878"/>
            <a:ext cx="3140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The squashed version comes out here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348" name="Google Shape;2348;p137"/>
          <p:cNvCxnSpPr/>
          <p:nvPr/>
        </p:nvCxnSpPr>
        <p:spPr>
          <a:xfrm>
            <a:off x="4424034" y="2214933"/>
            <a:ext cx="1153200" cy="49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9" name="Google Shape;2349;p137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0" name="Google Shape;2350;p137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351" name="Google Shape;2351;p13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52" name="Google Shape;2352;p13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13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358" name="Google Shape;2358;p138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9" name="Google Shape;2359;p138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0" name="Google Shape;2360;p138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361" name="Google Shape;2361;p138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62" name="Google Shape;2362;p138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363" name="Google Shape;2363;p138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4" name="Google Shape;2364;p138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5" name="Google Shape;2365;p138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6" name="Google Shape;2366;p138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7" name="Google Shape;2367;p138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138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9" name="Google Shape;2369;p138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0" name="Google Shape;2370;p138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1" name="Google Shape;2371;p138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2" name="Google Shape;2372;p138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3" name="Google Shape;2373;p138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4" name="Google Shape;2374;p138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5" name="Google Shape;2375;p138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6" name="Google Shape;2376;p138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138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138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138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0" name="Google Shape;2380;p138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1" name="Google Shape;2381;p138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138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3" name="Google Shape;2383;p138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4" name="Google Shape;2384;p138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5" name="Google Shape;2385;p138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6" name="Google Shape;2386;p138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7" name="Google Shape;2387;p138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8" name="Google Shape;2388;p138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9" name="Google Shape;2389;p138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p138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1" name="Google Shape;2391;p138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2" name="Google Shape;2392;p138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3" name="Google Shape;2393;p138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138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5" name="Google Shape;2395;p138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6" name="Google Shape;2396;p138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7" name="Google Shape;2397;p138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8" name="Google Shape;2398;p138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9" name="Google Shape;2399;p138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0" name="Google Shape;2400;p138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1" name="Google Shape;2401;p138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2" name="Google Shape;2402;p138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3" name="Google Shape;2403;p138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4" name="Google Shape;2404;p138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5" name="Google Shape;2405;p138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6" name="Google Shape;2406;p138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7" name="Google Shape;2407;p138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8" name="Google Shape;2408;p138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09" name="Google Shape;2409;p138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10" name="Google Shape;2410;p138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2411" name="Google Shape;2411;p138"/>
          <p:cNvGrpSpPr/>
          <p:nvPr/>
        </p:nvGrpSpPr>
        <p:grpSpPr>
          <a:xfrm>
            <a:off x="6635547" y="2499734"/>
            <a:ext cx="101599" cy="1139868"/>
            <a:chOff x="4650125" y="1838175"/>
            <a:chExt cx="74700" cy="838200"/>
          </a:xfrm>
        </p:grpSpPr>
        <p:sp>
          <p:nvSpPr>
            <p:cNvPr id="2412" name="Google Shape;2412;p138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3" name="Google Shape;2413;p138"/>
            <p:cNvCxnSpPr>
              <a:stCxn id="2412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14" name="Google Shape;2414;p138"/>
          <p:cNvCxnSpPr/>
          <p:nvPr/>
        </p:nvCxnSpPr>
        <p:spPr>
          <a:xfrm rot="10800000">
            <a:off x="6271054" y="2137760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5" name="Google Shape;2415;p138"/>
          <p:cNvSpPr/>
          <p:nvPr/>
        </p:nvSpPr>
        <p:spPr>
          <a:xfrm>
            <a:off x="5718837" y="2608532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138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7" name="Google Shape;2417;p138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418" name="Google Shape;2418;p13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19" name="Google Shape;2419;p13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13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425" name="Google Shape;2425;p139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6" name="Google Shape;2426;p139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7" name="Google Shape;2427;p139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428" name="Google Shape;2428;p139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29" name="Google Shape;2429;p139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430" name="Google Shape;2430;p139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1" name="Google Shape;2431;p139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2" name="Google Shape;2432;p139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3" name="Google Shape;2433;p139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4" name="Google Shape;2434;p139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5" name="Google Shape;2435;p139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6" name="Google Shape;2436;p139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7" name="Google Shape;2437;p139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139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139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0" name="Google Shape;2440;p139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1" name="Google Shape;2441;p139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139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139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139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5" name="Google Shape;2445;p139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p139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7" name="Google Shape;2447;p139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8" name="Google Shape;2448;p139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9" name="Google Shape;2449;p139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0" name="Google Shape;2450;p139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1" name="Google Shape;2451;p139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2" name="Google Shape;2452;p139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3" name="Google Shape;2453;p139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4" name="Google Shape;2454;p139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5" name="Google Shape;2455;p139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6" name="Google Shape;2456;p139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7" name="Google Shape;2457;p139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8" name="Google Shape;2458;p139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9" name="Google Shape;2459;p139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139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139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139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139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139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139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6" name="Google Shape;2466;p139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67" name="Google Shape;2467;p139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68" name="Google Shape;2468;p139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69" name="Google Shape;2469;p139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70" name="Google Shape;2470;p139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71" name="Google Shape;2471;p139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72" name="Google Shape;2472;p139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73" name="Google Shape;2473;p139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74" name="Google Shape;2474;p139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75" name="Google Shape;2475;p139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76" name="Google Shape;2476;p139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77" name="Google Shape;2477;p139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2478" name="Google Shape;2478;p139"/>
          <p:cNvGrpSpPr/>
          <p:nvPr/>
        </p:nvGrpSpPr>
        <p:grpSpPr>
          <a:xfrm>
            <a:off x="6946459" y="2221499"/>
            <a:ext cx="101599" cy="1418104"/>
            <a:chOff x="4650125" y="1633575"/>
            <a:chExt cx="74700" cy="1042800"/>
          </a:xfrm>
        </p:grpSpPr>
        <p:sp>
          <p:nvSpPr>
            <p:cNvPr id="2479" name="Google Shape;2479;p139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0" name="Google Shape;2480;p139"/>
            <p:cNvCxnSpPr>
              <a:stCxn id="2479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81" name="Google Shape;2481;p139"/>
          <p:cNvCxnSpPr/>
          <p:nvPr/>
        </p:nvCxnSpPr>
        <p:spPr>
          <a:xfrm>
            <a:off x="5751904" y="2475264"/>
            <a:ext cx="15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2" name="Google Shape;2482;p139"/>
          <p:cNvSpPr/>
          <p:nvPr/>
        </p:nvSpPr>
        <p:spPr>
          <a:xfrm>
            <a:off x="5718837" y="2426887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139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4" name="Google Shape;2484;p139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485" name="Google Shape;2485;p13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86" name="Google Shape;2486;p13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14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matter what you start with, the answer stays between -1 and 1.</a:t>
            </a:r>
            <a:endParaRPr/>
          </a:p>
        </p:txBody>
      </p:sp>
      <p:cxnSp>
        <p:nvCxnSpPr>
          <p:cNvPr id="2492" name="Google Shape;2492;p140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3" name="Google Shape;2493;p140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94" name="Google Shape;2494;p140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495" name="Google Shape;2495;p140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96" name="Google Shape;2496;p140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497" name="Google Shape;2497;p140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8" name="Google Shape;2498;p140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9" name="Google Shape;2499;p140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140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1" name="Google Shape;2501;p140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2" name="Google Shape;2502;p140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3" name="Google Shape;2503;p140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4" name="Google Shape;2504;p140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5" name="Google Shape;2505;p140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6" name="Google Shape;2506;p140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140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140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140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140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140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2" name="Google Shape;2512;p140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3" name="Google Shape;2513;p140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140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5" name="Google Shape;2515;p140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6" name="Google Shape;2516;p140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7" name="Google Shape;2517;p140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8" name="Google Shape;2518;p140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140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0" name="Google Shape;2520;p140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1" name="Google Shape;2521;p140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2" name="Google Shape;2522;p140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3" name="Google Shape;2523;p140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4" name="Google Shape;2524;p140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5" name="Google Shape;2525;p140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6" name="Google Shape;2526;p140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7" name="Google Shape;2527;p140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8" name="Google Shape;2528;p140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9" name="Google Shape;2529;p140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0" name="Google Shape;2530;p140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140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140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3" name="Google Shape;2533;p140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34" name="Google Shape;2534;p140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35" name="Google Shape;2535;p140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36" name="Google Shape;2536;p140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37" name="Google Shape;2537;p140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38" name="Google Shape;2538;p140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39" name="Google Shape;2539;p140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40" name="Google Shape;2540;p140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41" name="Google Shape;2541;p140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42" name="Google Shape;2542;p140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43" name="Google Shape;2543;p140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44" name="Google Shape;2544;p140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2545" name="Google Shape;2545;p140"/>
          <p:cNvGrpSpPr/>
          <p:nvPr/>
        </p:nvGrpSpPr>
        <p:grpSpPr>
          <a:xfrm>
            <a:off x="8190106" y="2221499"/>
            <a:ext cx="101599" cy="1418104"/>
            <a:chOff x="4650125" y="1633575"/>
            <a:chExt cx="74700" cy="1042800"/>
          </a:xfrm>
        </p:grpSpPr>
        <p:sp>
          <p:nvSpPr>
            <p:cNvPr id="2546" name="Google Shape;2546;p140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7" name="Google Shape;2547;p140"/>
            <p:cNvCxnSpPr>
              <a:stCxn id="2546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8" name="Google Shape;2548;p140"/>
          <p:cNvGrpSpPr/>
          <p:nvPr/>
        </p:nvGrpSpPr>
        <p:grpSpPr>
          <a:xfrm>
            <a:off x="5718965" y="2219683"/>
            <a:ext cx="2727698" cy="101585"/>
            <a:chOff x="4204813" y="1784638"/>
            <a:chExt cx="2005513" cy="74700"/>
          </a:xfrm>
        </p:grpSpPr>
        <p:cxnSp>
          <p:nvCxnSpPr>
            <p:cNvPr id="2549" name="Google Shape;2549;p140"/>
            <p:cNvCxnSpPr/>
            <p:nvPr/>
          </p:nvCxnSpPr>
          <p:spPr>
            <a:xfrm>
              <a:off x="4229125" y="1820213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0" name="Google Shape;2550;p140"/>
            <p:cNvSpPr/>
            <p:nvPr/>
          </p:nvSpPr>
          <p:spPr>
            <a:xfrm>
              <a:off x="4204813" y="1784638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14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14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14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14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14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60" name="Google Shape;2560;p14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14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14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14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4" name="Google Shape;2564;p141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5" name="Google Shape;2565;p141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6" name="Google Shape;2566;p141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7" name="Google Shape;2567;p141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8" name="Google Shape;2568;p14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9" name="Google Shape;2569;p141"/>
          <p:cNvCxnSpPr>
            <a:stCxn id="2562" idx="6"/>
            <a:endCxn id="2568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0" name="Google Shape;2570;p141"/>
          <p:cNvCxnSpPr>
            <a:stCxn id="2561" idx="6"/>
            <a:endCxn id="2568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1" name="Google Shape;2571;p141"/>
          <p:cNvCxnSpPr>
            <a:stCxn id="2560" idx="6"/>
            <a:endCxn id="2568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2" name="Google Shape;2572;p14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Squash the result</a:t>
            </a:r>
            <a:endParaRPr/>
          </a:p>
        </p:txBody>
      </p:sp>
      <p:sp>
        <p:nvSpPr>
          <p:cNvPr id="2573" name="Google Shape;2573;p14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2574" name="Google Shape;2574;p14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14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14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14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141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79" name="Google Shape;2579;p141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80" name="Google Shape;2580;p141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81" name="Google Shape;2581;p141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82" name="Google Shape;2582;p141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83" name="Google Shape;2583;p141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141"/>
          <p:cNvSpPr txBox="1"/>
          <p:nvPr/>
        </p:nvSpPr>
        <p:spPr>
          <a:xfrm>
            <a:off x="5404066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.746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585" name="Google Shape;2585;p141"/>
          <p:cNvCxnSpPr>
            <a:stCxn id="2573" idx="3"/>
            <a:endCxn id="2586" idx="1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87" name="Google Shape;2587;p141"/>
          <p:cNvGrpSpPr/>
          <p:nvPr/>
        </p:nvGrpSpPr>
        <p:grpSpPr>
          <a:xfrm>
            <a:off x="5778849" y="3489731"/>
            <a:ext cx="238971" cy="155954"/>
            <a:chOff x="2928475" y="1107500"/>
            <a:chExt cx="798700" cy="436600"/>
          </a:xfrm>
        </p:grpSpPr>
        <p:sp>
          <p:nvSpPr>
            <p:cNvPr id="2588" name="Google Shape;2588;p1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89" name="Google Shape;2589;p1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590" name="Google Shape;2590;p141"/>
          <p:cNvCxnSpPr/>
          <p:nvPr/>
        </p:nvCxnSpPr>
        <p:spPr>
          <a:xfrm flipH="1" rot="10800000">
            <a:off x="2950637" y="3567908"/>
            <a:ext cx="15345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1" name="Google Shape;2591;p141"/>
          <p:cNvCxnSpPr/>
          <p:nvPr/>
        </p:nvCxnSpPr>
        <p:spPr>
          <a:xfrm flipH="1" rot="10800000">
            <a:off x="2950637" y="3567879"/>
            <a:ext cx="1534500" cy="18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2" name="Google Shape;2592;p141"/>
          <p:cNvCxnSpPr/>
          <p:nvPr/>
        </p:nvCxnSpPr>
        <p:spPr>
          <a:xfrm>
            <a:off x="2950637" y="170256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14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14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14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14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14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02" name="Google Shape;2602;p14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14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14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14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6" name="Google Shape;2606;p142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7" name="Google Shape;2607;p142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8" name="Google Shape;2608;p142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9" name="Google Shape;2609;p142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0" name="Google Shape;2610;p142"/>
          <p:cNvCxnSpPr>
            <a:stCxn id="2604" idx="6"/>
            <a:endCxn id="2611" idx="2"/>
          </p:cNvCxnSpPr>
          <p:nvPr/>
        </p:nvCxnSpPr>
        <p:spPr>
          <a:xfrm flipH="1" rot="10800000">
            <a:off x="2950494" y="3567867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142"/>
          <p:cNvCxnSpPr>
            <a:stCxn id="2603" idx="6"/>
            <a:endCxn id="2611" idx="2"/>
          </p:cNvCxnSpPr>
          <p:nvPr/>
        </p:nvCxnSpPr>
        <p:spPr>
          <a:xfrm flipH="1" rot="10800000">
            <a:off x="2950494" y="3567838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142"/>
          <p:cNvCxnSpPr>
            <a:stCxn id="2602" idx="6"/>
            <a:endCxn id="2611" idx="2"/>
          </p:cNvCxnSpPr>
          <p:nvPr/>
        </p:nvCxnSpPr>
        <p:spPr>
          <a:xfrm>
            <a:off x="2950494" y="170252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4" name="Google Shape;2614;p14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Weighted sum-and-squash neuron</a:t>
            </a:r>
            <a:endParaRPr/>
          </a:p>
        </p:txBody>
      </p:sp>
      <p:sp>
        <p:nvSpPr>
          <p:cNvPr id="2615" name="Google Shape;2615;p14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14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14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14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142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20" name="Google Shape;2620;p142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21" name="Google Shape;2621;p142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22" name="Google Shape;2622;p142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23" name="Google Shape;2623;p142"/>
          <p:cNvSpPr/>
          <p:nvPr/>
        </p:nvSpPr>
        <p:spPr>
          <a:xfrm>
            <a:off x="4521653" y="335501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4" name="Google Shape;2624;p142"/>
          <p:cNvGrpSpPr/>
          <p:nvPr/>
        </p:nvGrpSpPr>
        <p:grpSpPr>
          <a:xfrm>
            <a:off x="4619389" y="3494219"/>
            <a:ext cx="238971" cy="155954"/>
            <a:chOff x="2928475" y="1107500"/>
            <a:chExt cx="798700" cy="436600"/>
          </a:xfrm>
        </p:grpSpPr>
        <p:sp>
          <p:nvSpPr>
            <p:cNvPr id="2625" name="Google Shape;2625;p1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26" name="Google Shape;2626;p1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627" name="Google Shape;2627;p142"/>
          <p:cNvCxnSpPr/>
          <p:nvPr/>
        </p:nvCxnSpPr>
        <p:spPr>
          <a:xfrm flipH="1" rot="10800000">
            <a:off x="2950637" y="3567908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8" name="Google Shape;2628;p142"/>
          <p:cNvCxnSpPr/>
          <p:nvPr/>
        </p:nvCxnSpPr>
        <p:spPr>
          <a:xfrm flipH="1" rot="10800000">
            <a:off x="2950637" y="3567879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9" name="Google Shape;2629;p142"/>
          <p:cNvCxnSpPr/>
          <p:nvPr/>
        </p:nvCxnSpPr>
        <p:spPr>
          <a:xfrm>
            <a:off x="2950637" y="170256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0" name="Google Shape;2630;p142"/>
          <p:cNvSpPr txBox="1"/>
          <p:nvPr/>
        </p:nvSpPr>
        <p:spPr>
          <a:xfrm>
            <a:off x="4205777" y="378950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.746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631" name="Google Shape;2631;p142"/>
          <p:cNvCxnSpPr/>
          <p:nvPr/>
        </p:nvCxnSpPr>
        <p:spPr>
          <a:xfrm flipH="1" rot="10800000">
            <a:off x="2950637" y="3567908"/>
            <a:ext cx="15345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2" name="Google Shape;2632;p142"/>
          <p:cNvCxnSpPr/>
          <p:nvPr/>
        </p:nvCxnSpPr>
        <p:spPr>
          <a:xfrm flipH="1" rot="10800000">
            <a:off x="2950637" y="3567879"/>
            <a:ext cx="1534500" cy="18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3" name="Google Shape;2633;p142"/>
          <p:cNvCxnSpPr/>
          <p:nvPr/>
        </p:nvCxnSpPr>
        <p:spPr>
          <a:xfrm>
            <a:off x="2950637" y="170256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143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143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143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143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143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43" name="Google Shape;2643;p143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143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143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143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7" name="Google Shape;2647;p143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8" name="Google Shape;2648;p143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9" name="Google Shape;2649;p143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0" name="Google Shape;2650;p143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1" name="Google Shape;2651;p143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143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143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143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5" name="Google Shape;2655;p143"/>
          <p:cNvCxnSpPr>
            <a:stCxn id="2643" idx="6"/>
            <a:endCxn id="2651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6" name="Google Shape;2656;p143"/>
          <p:cNvCxnSpPr>
            <a:stCxn id="2644" idx="6"/>
            <a:endCxn id="2651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7" name="Google Shape;2657;p143"/>
          <p:cNvCxnSpPr>
            <a:endCxn id="2654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8" name="Google Shape;2658;p143"/>
          <p:cNvCxnSpPr>
            <a:stCxn id="2646" idx="6"/>
            <a:endCxn id="2654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9" name="Google Shape;2659;p143"/>
          <p:cNvCxnSpPr>
            <a:endCxn id="2652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0" name="Google Shape;2660;p143"/>
          <p:cNvCxnSpPr>
            <a:stCxn id="2646" idx="6"/>
            <a:endCxn id="2653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1" name="Google Shape;2661;p143"/>
          <p:cNvCxnSpPr>
            <a:stCxn id="2645" idx="6"/>
            <a:endCxn id="2653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143"/>
          <p:cNvCxnSpPr>
            <a:stCxn id="2644" idx="6"/>
            <a:endCxn id="2652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3" name="Google Shape;2663;p143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2664" name="Google Shape;2664;p1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5" name="Google Shape;2665;p1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66" name="Google Shape;2666;p143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2667" name="Google Shape;2667;p1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8" name="Google Shape;2668;p1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69" name="Google Shape;2669;p143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2670" name="Google Shape;2670;p1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71" name="Google Shape;2671;p1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72" name="Google Shape;2672;p143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2673" name="Google Shape;2673;p1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74" name="Google Shape;2674;p1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675" name="Google Shape;2675;p14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lots of neurons, identical except for weights</a:t>
            </a:r>
            <a:endParaRPr/>
          </a:p>
        </p:txBody>
      </p:sp>
      <p:sp>
        <p:nvSpPr>
          <p:cNvPr id="2676" name="Google Shape;2676;p143"/>
          <p:cNvSpPr txBox="1"/>
          <p:nvPr/>
        </p:nvSpPr>
        <p:spPr>
          <a:xfrm>
            <a:off x="6935504" y="1713172"/>
            <a:ext cx="296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To keep our picture clear, weights will either be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 (white)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 (black) or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 (missing)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144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144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144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144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144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86" name="Google Shape;2686;p144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144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144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144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0" name="Google Shape;2690;p144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1" name="Google Shape;2691;p144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2" name="Google Shape;2692;p144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3" name="Google Shape;2693;p144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94" name="Google Shape;2694;p144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2695" name="Google Shape;2695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0" name="Google Shape;2700;p144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2701" name="Google Shape;2701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6" name="Google Shape;2706;p144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2707" name="Google Shape;2707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708" name="Google Shape;2708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7" name="Google Shape;2717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8" name="Google Shape;2718;p144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2719" name="Google Shape;2719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720" name="Google Shape;2720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9" name="Google Shape;2729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144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2731" name="Google Shape;2731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732" name="Google Shape;2732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1" name="Google Shape;2741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2" name="Google Shape;2742;p144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2743" name="Google Shape;2743;p144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2744" name="Google Shape;2744;p14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14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14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14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14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9" name="Google Shape;2749;p144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2750" name="Google Shape;2750;p14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751" name="Google Shape;2751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2754" name="Google Shape;2754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60" name="Google Shape;2760;p14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1" name="Google Shape;2761;p144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2762" name="Google Shape;2762;p14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763" name="Google Shape;2763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7" name="Google Shape;2767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72" name="Google Shape;2772;p14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3" name="Google Shape;2773;p144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2774" name="Google Shape;2774;p14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775" name="Google Shape;2775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2778" name="Google Shape;2778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0" name="Google Shape;2780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1" name="Google Shape;2781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2" name="Google Shape;2782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3" name="Google Shape;2783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84" name="Google Shape;2784;p14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85" name="Google Shape;2785;p144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2786" name="Google Shape;2786;p144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2787" name="Google Shape;2787;p14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14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14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14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14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2" name="Google Shape;2792;p144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2793" name="Google Shape;2793;p14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794" name="Google Shape;2794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5" name="Google Shape;2795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6" name="Google Shape;2796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7" name="Google Shape;2797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8" name="Google Shape;2798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9" name="Google Shape;2799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0" name="Google Shape;2800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1" name="Google Shape;2801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2" name="Google Shape;2802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03" name="Google Shape;2803;p14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4" name="Google Shape;2804;p144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2805" name="Google Shape;2805;p14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806" name="Google Shape;2806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15" name="Google Shape;2815;p14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6" name="Google Shape;2816;p144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2817" name="Google Shape;2817;p14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818" name="Google Shape;2818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2821" name="Google Shape;2821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27" name="Google Shape;2827;p14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8" name="Google Shape;2828;p144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2829" name="Google Shape;2829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830" name="Google Shape;2830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833" name="Google Shape;2833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9" name="Google Shape;2839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0" name="Google Shape;2840;p144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2841" name="Google Shape;2841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842" name="Google Shape;2842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845" name="Google Shape;2845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1" name="Google Shape;2851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2" name="Google Shape;2852;p144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2853" name="Google Shape;2853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854" name="Google Shape;2854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857" name="Google Shape;2857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3" name="Google Shape;2863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4" name="Google Shape;2864;p144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144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144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144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8" name="Google Shape;2868;p144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2869" name="Google Shape;2869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871" name="Google Shape;2871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4" name="Google Shape;2874;p144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2875" name="Google Shape;2875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876" name="Google Shape;2876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879" name="Google Shape;2879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5" name="Google Shape;2885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6" name="Google Shape;2886;p144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2887" name="Google Shape;2887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2" name="Google Shape;2892;p144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2893" name="Google Shape;2893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8" name="Google Shape;2898;p144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2899" name="Google Shape;2899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4" name="Google Shape;2904;p144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2905" name="Google Shape;2905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906" name="Google Shape;2906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5" name="Google Shape;2915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6" name="Google Shape;2916;p144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2917" name="Google Shape;2917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918" name="Google Shape;2918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27" name="Google Shape;2927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8" name="Google Shape;2928;p144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2929" name="Google Shape;2929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930" name="Google Shape;2930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9" name="Google Shape;2939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0" name="Google Shape;2940;p144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2941" name="Google Shape;2941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942" name="Google Shape;2942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51" name="Google Shape;2951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2" name="Google Shape;2952;p144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2953" name="Google Shape;2953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54" name="Google Shape;2954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957" name="Google Shape;2957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3" name="Google Shape;2963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4" name="Google Shape;2964;p144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2965" name="Google Shape;2965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66" name="Google Shape;2966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969" name="Google Shape;2969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5" name="Google Shape;2975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6" name="Google Shape;2976;p144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2977" name="Google Shape;2977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78" name="Google Shape;2978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981" name="Google Shape;2981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7" name="Google Shape;2987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88" name="Google Shape;2988;p144"/>
          <p:cNvCxnSpPr>
            <a:stCxn id="2686" idx="6"/>
            <a:endCxn id="2864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9" name="Google Shape;2989;p144"/>
          <p:cNvCxnSpPr>
            <a:stCxn id="2687" idx="6"/>
            <a:endCxn id="2864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0" name="Google Shape;2990;p144"/>
          <p:cNvCxnSpPr>
            <a:endCxn id="2867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144"/>
          <p:cNvCxnSpPr>
            <a:stCxn id="2689" idx="6"/>
            <a:endCxn id="2867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2" name="Google Shape;2992;p144"/>
          <p:cNvCxnSpPr>
            <a:endCxn id="2865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3" name="Google Shape;2993;p144"/>
          <p:cNvCxnSpPr>
            <a:stCxn id="2689" idx="6"/>
            <a:endCxn id="2866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4" name="Google Shape;2994;p144"/>
          <p:cNvCxnSpPr>
            <a:stCxn id="2688" idx="6"/>
            <a:endCxn id="2866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5" name="Google Shape;2995;p144"/>
          <p:cNvCxnSpPr>
            <a:stCxn id="2687" idx="6"/>
            <a:endCxn id="2865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6" name="Google Shape;2996;p144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2997" name="Google Shape;2997;p1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98" name="Google Shape;2998;p1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999" name="Google Shape;2999;p144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3000" name="Google Shape;3000;p1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1" name="Google Shape;3001;p1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02" name="Google Shape;3002;p144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3003" name="Google Shape;3003;p1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4" name="Google Shape;3004;p1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05" name="Google Shape;3005;p144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3006" name="Google Shape;3006;p1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7" name="Google Shape;3007;p1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008" name="Google Shape;3008;p144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Receptive fields get more complex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p145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145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145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145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145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18" name="Google Shape;3018;p145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145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145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145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2" name="Google Shape;3022;p145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3" name="Google Shape;3023;p145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4" name="Google Shape;3024;p145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5" name="Google Shape;3025;p145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6" name="Google Shape;3026;p145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145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145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145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0" name="Google Shape;3030;p145"/>
          <p:cNvCxnSpPr>
            <a:stCxn id="3018" idx="6"/>
            <a:endCxn id="3026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145"/>
          <p:cNvCxnSpPr>
            <a:stCxn id="3019" idx="6"/>
            <a:endCxn id="3026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145"/>
          <p:cNvCxnSpPr>
            <a:endCxn id="3029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3" name="Google Shape;3033;p145"/>
          <p:cNvCxnSpPr>
            <a:stCxn id="3021" idx="6"/>
            <a:endCxn id="3029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4" name="Google Shape;3034;p145"/>
          <p:cNvCxnSpPr>
            <a:endCxn id="3027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5" name="Google Shape;3035;p145"/>
          <p:cNvCxnSpPr>
            <a:stCxn id="3021" idx="6"/>
            <a:endCxn id="3028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6" name="Google Shape;3036;p145"/>
          <p:cNvCxnSpPr>
            <a:stCxn id="3020" idx="6"/>
            <a:endCxn id="3028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7" name="Google Shape;3037;p145"/>
          <p:cNvCxnSpPr>
            <a:stCxn id="3019" idx="6"/>
            <a:endCxn id="3027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8" name="Google Shape;3038;p145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145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145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145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2" name="Google Shape;3042;p145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3" name="Google Shape;3043;p145"/>
          <p:cNvCxnSpPr>
            <a:stCxn id="3029" idx="6"/>
            <a:endCxn id="3038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4" name="Google Shape;3044;p145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5" name="Google Shape;3045;p145"/>
          <p:cNvCxnSpPr>
            <a:endCxn id="3041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6" name="Google Shape;3046;p145"/>
          <p:cNvCxnSpPr>
            <a:stCxn id="3027" idx="6"/>
            <a:endCxn id="3039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7" name="Google Shape;3047;p145"/>
          <p:cNvCxnSpPr>
            <a:endCxn id="3040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8" name="Google Shape;3048;p145"/>
          <p:cNvCxnSpPr>
            <a:stCxn id="3028" idx="6"/>
            <a:endCxn id="3040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9" name="Google Shape;3049;p145"/>
          <p:cNvCxnSpPr>
            <a:stCxn id="3028" idx="6"/>
            <a:endCxn id="3039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50" name="Google Shape;3050;p145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3051" name="Google Shape;3051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52" name="Google Shape;3052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53" name="Google Shape;3053;p145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3054" name="Google Shape;3054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55" name="Google Shape;3055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56" name="Google Shape;3056;p145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3057" name="Google Shape;3057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58" name="Google Shape;3058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59" name="Google Shape;3059;p145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3060" name="Google Shape;3060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61" name="Google Shape;3061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62" name="Google Shape;3062;p145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3063" name="Google Shape;3063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64" name="Google Shape;3064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65" name="Google Shape;3065;p145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3066" name="Google Shape;3066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67" name="Google Shape;3067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68" name="Google Shape;3068;p145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3069" name="Google Shape;3069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70" name="Google Shape;3070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71" name="Google Shape;3071;p145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3072" name="Google Shape;3072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73" name="Google Shape;3073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074" name="Google Shape;3074;p145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 for additional layers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568B2"/>
        </a:solidFill>
      </p:bgPr>
    </p:bg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146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146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146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146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146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84" name="Google Shape;3084;p146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146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146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146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8" name="Google Shape;3088;p146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9" name="Google Shape;3089;p146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0" name="Google Shape;3090;p146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1" name="Google Shape;3091;p146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92" name="Google Shape;3092;p146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3093" name="Google Shape;3093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8" name="Google Shape;3098;p146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3099" name="Google Shape;3099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4" name="Google Shape;3104;p146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3105" name="Google Shape;3105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106" name="Google Shape;3106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5" name="Google Shape;3115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6" name="Google Shape;3116;p146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3117" name="Google Shape;3117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118" name="Google Shape;3118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27" name="Google Shape;3127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8" name="Google Shape;3128;p146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3129" name="Google Shape;3129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130" name="Google Shape;3130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9" name="Google Shape;3139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0" name="Google Shape;3140;p146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3141" name="Google Shape;3141;p146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142" name="Google Shape;3142;p14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14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14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14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14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7" name="Google Shape;3147;p146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148" name="Google Shape;3148;p1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149" name="Google Shape;3149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0" name="Google Shape;3150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1" name="Google Shape;3151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152" name="Google Shape;3152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3" name="Google Shape;3153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4" name="Google Shape;3154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5" name="Google Shape;3155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6" name="Google Shape;3156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7" name="Google Shape;3157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58" name="Google Shape;3158;p1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9" name="Google Shape;3159;p146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160" name="Google Shape;3160;p1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161" name="Google Shape;3161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2" name="Google Shape;3162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3" name="Google Shape;3163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4" name="Google Shape;3164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5" name="Google Shape;3165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6" name="Google Shape;3166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7" name="Google Shape;3167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8" name="Google Shape;3168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9" name="Google Shape;3169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70" name="Google Shape;3170;p1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1" name="Google Shape;3171;p146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172" name="Google Shape;3172;p1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173" name="Google Shape;3173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4" name="Google Shape;3174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5" name="Google Shape;3175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176" name="Google Shape;3176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7" name="Google Shape;3177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8" name="Google Shape;3178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9" name="Google Shape;3179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0" name="Google Shape;3180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1" name="Google Shape;3181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82" name="Google Shape;3182;p1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83" name="Google Shape;3183;p146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3184" name="Google Shape;3184;p146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185" name="Google Shape;3185;p14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4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4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4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4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0" name="Google Shape;3190;p146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191" name="Google Shape;3191;p1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192" name="Google Shape;3192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3" name="Google Shape;3193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4" name="Google Shape;3194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5" name="Google Shape;3195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6" name="Google Shape;3196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7" name="Google Shape;3197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8" name="Google Shape;3198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9" name="Google Shape;3199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0" name="Google Shape;3200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01" name="Google Shape;3201;p1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2" name="Google Shape;3202;p146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3203" name="Google Shape;3203;p1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204" name="Google Shape;3204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5" name="Google Shape;3205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6" name="Google Shape;3206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7" name="Google Shape;3207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8" name="Google Shape;3208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9" name="Google Shape;3209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0" name="Google Shape;3210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1" name="Google Shape;3211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2" name="Google Shape;3212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13" name="Google Shape;3213;p1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4" name="Google Shape;3214;p146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3215" name="Google Shape;3215;p1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216" name="Google Shape;3216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7" name="Google Shape;3217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8" name="Google Shape;3218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219" name="Google Shape;3219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0" name="Google Shape;3220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1" name="Google Shape;3221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2" name="Google Shape;3222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3" name="Google Shape;3223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4" name="Google Shape;3224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25" name="Google Shape;3225;p1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26" name="Google Shape;3226;p146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3227" name="Google Shape;3227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228" name="Google Shape;3228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31" name="Google Shape;3231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7" name="Google Shape;3237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8" name="Google Shape;3238;p146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3239" name="Google Shape;3239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240" name="Google Shape;3240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43" name="Google Shape;3243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9" name="Google Shape;3249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0" name="Google Shape;3250;p146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3251" name="Google Shape;3251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252" name="Google Shape;3252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55" name="Google Shape;3255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1" name="Google Shape;3261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2" name="Google Shape;3262;p146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146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146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146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6" name="Google Shape;3266;p146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3267" name="Google Shape;3267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269" name="Google Shape;3269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2" name="Google Shape;3272;p146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3273" name="Google Shape;3273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274" name="Google Shape;3274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77" name="Google Shape;3277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83" name="Google Shape;3283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4" name="Google Shape;3284;p146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3285" name="Google Shape;3285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0" name="Google Shape;3290;p146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3291" name="Google Shape;3291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6" name="Google Shape;3296;p146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3297" name="Google Shape;3297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2" name="Google Shape;3302;p146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3303" name="Google Shape;3303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04" name="Google Shape;3304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3" name="Google Shape;3313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4" name="Google Shape;3314;p146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3315" name="Google Shape;3315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16" name="Google Shape;3316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25" name="Google Shape;3325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6" name="Google Shape;3326;p146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3327" name="Google Shape;3327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28" name="Google Shape;3328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7" name="Google Shape;3337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8" name="Google Shape;3338;p146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3339" name="Google Shape;3339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40" name="Google Shape;3340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9" name="Google Shape;3349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0" name="Google Shape;3350;p146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3351" name="Google Shape;3351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352" name="Google Shape;3352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355" name="Google Shape;3355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61" name="Google Shape;3361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2" name="Google Shape;3362;p146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3363" name="Google Shape;3363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364" name="Google Shape;3364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367" name="Google Shape;3367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73" name="Google Shape;3373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4" name="Google Shape;3374;p146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3375" name="Google Shape;3375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376" name="Google Shape;3376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379" name="Google Shape;3379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85" name="Google Shape;3385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86" name="Google Shape;3386;p146"/>
          <p:cNvCxnSpPr>
            <a:stCxn id="3084" idx="6"/>
            <a:endCxn id="3262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7" name="Google Shape;3387;p146"/>
          <p:cNvCxnSpPr>
            <a:stCxn id="3085" idx="6"/>
            <a:endCxn id="3262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8" name="Google Shape;3388;p146"/>
          <p:cNvCxnSpPr>
            <a:endCxn id="3265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9" name="Google Shape;3389;p146"/>
          <p:cNvCxnSpPr>
            <a:stCxn id="3087" idx="6"/>
            <a:endCxn id="3265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0" name="Google Shape;3390;p146"/>
          <p:cNvCxnSpPr>
            <a:endCxn id="3263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1" name="Google Shape;3391;p146"/>
          <p:cNvCxnSpPr>
            <a:stCxn id="3087" idx="6"/>
            <a:endCxn id="3264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2" name="Google Shape;3392;p146"/>
          <p:cNvCxnSpPr>
            <a:stCxn id="3086" idx="6"/>
            <a:endCxn id="3264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3" name="Google Shape;3393;p146"/>
          <p:cNvCxnSpPr>
            <a:stCxn id="3085" idx="6"/>
            <a:endCxn id="3263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4" name="Google Shape;3394;p146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146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146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146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8" name="Google Shape;3398;p146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3399" name="Google Shape;3399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401" name="Google Shape;3401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4" name="Google Shape;3404;p146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3405" name="Google Shape;3405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0" name="Google Shape;3410;p146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3411" name="Google Shape;3411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6" name="Google Shape;3416;p146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3417" name="Google Shape;3417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22" name="Google Shape;3422;p146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3" name="Google Shape;3423;p146"/>
          <p:cNvCxnSpPr>
            <a:stCxn id="3265" idx="6"/>
            <a:endCxn id="3394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4" name="Google Shape;3424;p146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5" name="Google Shape;3425;p146"/>
          <p:cNvCxnSpPr>
            <a:endCxn id="3397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6" name="Google Shape;3426;p146"/>
          <p:cNvCxnSpPr>
            <a:stCxn id="3263" idx="6"/>
            <a:endCxn id="3395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7" name="Google Shape;3427;p146"/>
          <p:cNvCxnSpPr>
            <a:endCxn id="3396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8" name="Google Shape;3428;p146"/>
          <p:cNvCxnSpPr>
            <a:stCxn id="3264" idx="6"/>
            <a:endCxn id="3396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9" name="Google Shape;3429;p146"/>
          <p:cNvCxnSpPr>
            <a:stCxn id="3264" idx="6"/>
            <a:endCxn id="3395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30" name="Google Shape;3430;p146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3431" name="Google Shape;3431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2" name="Google Shape;3432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33" name="Google Shape;3433;p146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3434" name="Google Shape;3434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5" name="Google Shape;3435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36" name="Google Shape;3436;p146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3437" name="Google Shape;3437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8" name="Google Shape;3438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39" name="Google Shape;3439;p146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3440" name="Google Shape;3440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1" name="Google Shape;3441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2" name="Google Shape;3442;p146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3443" name="Google Shape;3443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4" name="Google Shape;3444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5" name="Google Shape;3445;p146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3446" name="Google Shape;3446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47" name="Google Shape;3447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8" name="Google Shape;3448;p146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3449" name="Google Shape;3449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50" name="Google Shape;3450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51" name="Google Shape;3451;p146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3452" name="Google Shape;3452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53" name="Google Shape;3453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54" name="Google Shape;3454;p14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Receptive fields get still more complex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-30535_Machine_Learning_Analytics_Data_Science_Conference_Fall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